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8" r:id="rId2"/>
    <p:sldMasterId id="2147483722" r:id="rId3"/>
    <p:sldMasterId id="2147483756" r:id="rId4"/>
  </p:sldMasterIdLst>
  <p:notesMasterIdLst>
    <p:notesMasterId r:id="rId6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9144000" cy="5143500" type="screen16x9"/>
  <p:notesSz cx="6858000" cy="9144000"/>
  <p:embeddedFontLst>
    <p:embeddedFont>
      <p:font typeface="Actor" panose="020B0503050000020004" pitchFamily="34" charset="77"/>
      <p:regular r:id="rId63"/>
    </p:embeddedFont>
    <p:embeddedFont>
      <p:font typeface="Archivo Black" panose="020B0A03020202020B04" pitchFamily="34" charset="77"/>
      <p:regular r:id="rId64"/>
    </p:embeddedFont>
    <p:embeddedFont>
      <p:font typeface="Barlow" pitchFamily="2" charset="77"/>
      <p:regular r:id="rId65"/>
      <p:bold r:id="rId66"/>
      <p:italic r:id="rId67"/>
      <p:boldItalic r:id="rId68"/>
    </p:embeddedFont>
    <p:embeddedFont>
      <p:font typeface="Bebas Neue" panose="020B0606020202050201" pitchFamily="34" charset="77"/>
      <p:regular r:id="rId69"/>
    </p:embeddedFont>
    <p:embeddedFont>
      <p:font typeface="Fira Sans" panose="020B0503050000020004" pitchFamily="34" charset="0"/>
      <p:regular r:id="rId70"/>
      <p:bold r:id="rId71"/>
      <p:italic r:id="rId72"/>
      <p:boldItalic r:id="rId73"/>
    </p:embeddedFont>
    <p:embeddedFont>
      <p:font typeface="Hind Siliguri" panose="02000000000000000000" pitchFamily="2" charset="77"/>
      <p:regular r:id="rId74"/>
      <p:bold r:id="rId75"/>
    </p:embeddedFont>
    <p:embeddedFont>
      <p:font typeface="Inconsolata" pitchFamily="49" charset="77"/>
      <p:regular r:id="rId76"/>
      <p:bold r:id="rId77"/>
    </p:embeddedFont>
    <p:embeddedFont>
      <p:font typeface="Just Another Hand" panose="02000506000000020003" pitchFamily="2" charset="0"/>
      <p:regular r:id="rId78"/>
    </p:embeddedFont>
    <p:embeddedFont>
      <p:font typeface="Krona One" panose="02010605030500060004" pitchFamily="2" charset="77"/>
      <p:regular r:id="rId79"/>
    </p:embeddedFont>
    <p:embeddedFont>
      <p:font typeface="Overpass" pitchFamily="2" charset="77"/>
      <p:regular r:id="rId80"/>
      <p:bold r:id="rId81"/>
      <p:italic r:id="rId82"/>
      <p:boldItalic r:id="rId83"/>
    </p:embeddedFont>
    <p:embeddedFont>
      <p:font typeface="PT Sans" panose="020B0503020203020204" pitchFamily="34" charset="77"/>
      <p:regular r:id="rId84"/>
      <p:bold r:id="rId85"/>
      <p:italic r:id="rId86"/>
      <p:boldItalic r:id="rId87"/>
    </p:embeddedFont>
    <p:embeddedFont>
      <p:font typeface="Roboto Condensed Light" panose="020F0302020204030204" pitchFamily="34" charset="0"/>
      <p:regular r:id="rId88"/>
      <p: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7" roundtripDataSignature="AMtx7miEFVKxKyMB1jn/o31dEIcexKttE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7DEB2D-8887-40FC-8FC6-25986579CC41}">
  <a:tblStyle styleId="{B07DEB2D-8887-40FC-8FC6-25986579CC4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42" d="100"/>
          <a:sy n="142"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38"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font" Target="fonts/font2.fntdata"/><Relationship Id="rId69" Type="http://schemas.openxmlformats.org/officeDocument/2006/relationships/font" Target="fonts/font7.fntdata"/><Relationship Id="rId13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137" Type="http://customschemas.google.com/relationships/presentationmetadata" Target="meta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4.fntdata"/><Relationship Id="rId141"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57.xml"/><Relationship Id="rId82" Type="http://schemas.openxmlformats.org/officeDocument/2006/relationships/font" Target="fonts/font20.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8"/>
        <p:cNvGrpSpPr/>
        <p:nvPr/>
      </p:nvGrpSpPr>
      <p:grpSpPr>
        <a:xfrm>
          <a:off x="0" y="0"/>
          <a:ext cx="0" cy="0"/>
          <a:chOff x="0" y="0"/>
          <a:chExt cx="0" cy="0"/>
        </a:xfrm>
      </p:grpSpPr>
      <p:sp>
        <p:nvSpPr>
          <p:cNvPr id="3749" name="Google Shape;37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0" name="Google Shape;37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2"/>
        <p:cNvGrpSpPr/>
        <p:nvPr/>
      </p:nvGrpSpPr>
      <p:grpSpPr>
        <a:xfrm>
          <a:off x="0" y="0"/>
          <a:ext cx="0" cy="0"/>
          <a:chOff x="0" y="0"/>
          <a:chExt cx="0" cy="0"/>
        </a:xfrm>
      </p:grpSpPr>
      <p:sp>
        <p:nvSpPr>
          <p:cNvPr id="4023" name="Google Shape;4023;g1c26b45d9e5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4" name="Google Shape;4024;g1c26b45d9e5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9"/>
        <p:cNvGrpSpPr/>
        <p:nvPr/>
      </p:nvGrpSpPr>
      <p:grpSpPr>
        <a:xfrm>
          <a:off x="0" y="0"/>
          <a:ext cx="0" cy="0"/>
          <a:chOff x="0" y="0"/>
          <a:chExt cx="0" cy="0"/>
        </a:xfrm>
      </p:grpSpPr>
      <p:sp>
        <p:nvSpPr>
          <p:cNvPr id="4030" name="Google Shape;4030;g1c2908e1b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1" name="Google Shape;4031;g1c2908e1b1e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6"/>
        <p:cNvGrpSpPr/>
        <p:nvPr/>
      </p:nvGrpSpPr>
      <p:grpSpPr>
        <a:xfrm>
          <a:off x="0" y="0"/>
          <a:ext cx="0" cy="0"/>
          <a:chOff x="0" y="0"/>
          <a:chExt cx="0" cy="0"/>
        </a:xfrm>
      </p:grpSpPr>
      <p:sp>
        <p:nvSpPr>
          <p:cNvPr id="4037" name="Google Shape;4037;g1c2908e1b1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8" name="Google Shape;4038;g1c2908e1b1e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3"/>
        <p:cNvGrpSpPr/>
        <p:nvPr/>
      </p:nvGrpSpPr>
      <p:grpSpPr>
        <a:xfrm>
          <a:off x="0" y="0"/>
          <a:ext cx="0" cy="0"/>
          <a:chOff x="0" y="0"/>
          <a:chExt cx="0" cy="0"/>
        </a:xfrm>
      </p:grpSpPr>
      <p:sp>
        <p:nvSpPr>
          <p:cNvPr id="4044" name="Google Shape;4044;g1c26b45d9e5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5" name="Google Shape;4045;g1c26b45d9e5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1c26b45d9e5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2" name="Google Shape;4052;g1c26b45d9e5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7"/>
        <p:cNvGrpSpPr/>
        <p:nvPr/>
      </p:nvGrpSpPr>
      <p:grpSpPr>
        <a:xfrm>
          <a:off x="0" y="0"/>
          <a:ext cx="0" cy="0"/>
          <a:chOff x="0" y="0"/>
          <a:chExt cx="0" cy="0"/>
        </a:xfrm>
      </p:grpSpPr>
      <p:sp>
        <p:nvSpPr>
          <p:cNvPr id="4058" name="Google Shape;4058;g1c26b45d9e5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9" name="Google Shape;4059;g1c26b45d9e5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4"/>
        <p:cNvGrpSpPr/>
        <p:nvPr/>
      </p:nvGrpSpPr>
      <p:grpSpPr>
        <a:xfrm>
          <a:off x="0" y="0"/>
          <a:ext cx="0" cy="0"/>
          <a:chOff x="0" y="0"/>
          <a:chExt cx="0" cy="0"/>
        </a:xfrm>
      </p:grpSpPr>
      <p:sp>
        <p:nvSpPr>
          <p:cNvPr id="4065" name="Google Shape;4065;g1c29613e2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6" name="Google Shape;4066;g1c29613e2c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p:cNvGrpSpPr/>
        <p:nvPr/>
      </p:nvGrpSpPr>
      <p:grpSpPr>
        <a:xfrm>
          <a:off x="0" y="0"/>
          <a:ext cx="0" cy="0"/>
          <a:chOff x="0" y="0"/>
          <a:chExt cx="0" cy="0"/>
        </a:xfrm>
      </p:grpSpPr>
      <p:sp>
        <p:nvSpPr>
          <p:cNvPr id="4072" name="Google Shape;4072;g1c29613e2c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3" name="Google Shape;4073;g1c29613e2c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1c29613e2c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0" name="Google Shape;4080;g1c29613e2c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5"/>
        <p:cNvGrpSpPr/>
        <p:nvPr/>
      </p:nvGrpSpPr>
      <p:grpSpPr>
        <a:xfrm>
          <a:off x="0" y="0"/>
          <a:ext cx="0" cy="0"/>
          <a:chOff x="0" y="0"/>
          <a:chExt cx="0" cy="0"/>
        </a:xfrm>
      </p:grpSpPr>
      <p:sp>
        <p:nvSpPr>
          <p:cNvPr id="4086" name="Google Shape;4086;g1c2b2bf2c3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7" name="Google Shape;4087;g1c2b2bf2c38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0" name="Google Shape;38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41d987af064399a8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8" name="Google Shape;4098;g41d987af064399a8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9"/>
        <p:cNvGrpSpPr/>
        <p:nvPr/>
      </p:nvGrpSpPr>
      <p:grpSpPr>
        <a:xfrm>
          <a:off x="0" y="0"/>
          <a:ext cx="0" cy="0"/>
          <a:chOff x="0" y="0"/>
          <a:chExt cx="0" cy="0"/>
        </a:xfrm>
      </p:grpSpPr>
      <p:sp>
        <p:nvSpPr>
          <p:cNvPr id="4120" name="Google Shape;4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1" name="Google Shape;412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4"/>
        <p:cNvGrpSpPr/>
        <p:nvPr/>
      </p:nvGrpSpPr>
      <p:grpSpPr>
        <a:xfrm>
          <a:off x="0" y="0"/>
          <a:ext cx="0" cy="0"/>
          <a:chOff x="0" y="0"/>
          <a:chExt cx="0" cy="0"/>
        </a:xfrm>
      </p:grpSpPr>
      <p:sp>
        <p:nvSpPr>
          <p:cNvPr id="4185" name="Google Shape;4185;g1c2b2bf2c38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6" name="Google Shape;4186;g1c2b2bf2c38_3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6"/>
        <p:cNvGrpSpPr/>
        <p:nvPr/>
      </p:nvGrpSpPr>
      <p:grpSpPr>
        <a:xfrm>
          <a:off x="0" y="0"/>
          <a:ext cx="0" cy="0"/>
          <a:chOff x="0" y="0"/>
          <a:chExt cx="0" cy="0"/>
        </a:xfrm>
      </p:grpSpPr>
      <p:sp>
        <p:nvSpPr>
          <p:cNvPr id="4217" name="Google Shape;4217;g1c29613e2c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8" name="Google Shape;4218;g1c29613e2c4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1"/>
        <p:cNvGrpSpPr/>
        <p:nvPr/>
      </p:nvGrpSpPr>
      <p:grpSpPr>
        <a:xfrm>
          <a:off x="0" y="0"/>
          <a:ext cx="0" cy="0"/>
          <a:chOff x="0" y="0"/>
          <a:chExt cx="0" cy="0"/>
        </a:xfrm>
      </p:grpSpPr>
      <p:sp>
        <p:nvSpPr>
          <p:cNvPr id="4242" name="Google Shape;4242;g1c29613e2c4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3" name="Google Shape;4243;g1c29613e2c4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6"/>
        <p:cNvGrpSpPr/>
        <p:nvPr/>
      </p:nvGrpSpPr>
      <p:grpSpPr>
        <a:xfrm>
          <a:off x="0" y="0"/>
          <a:ext cx="0" cy="0"/>
          <a:chOff x="0" y="0"/>
          <a:chExt cx="0" cy="0"/>
        </a:xfrm>
      </p:grpSpPr>
      <p:sp>
        <p:nvSpPr>
          <p:cNvPr id="4267" name="Google Shape;4267;g1c29613e2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8" name="Google Shape;4268;g1c29613e2c4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c29613e2c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3" name="Google Shape;4293;g1c29613e2c4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6"/>
        <p:cNvGrpSpPr/>
        <p:nvPr/>
      </p:nvGrpSpPr>
      <p:grpSpPr>
        <a:xfrm>
          <a:off x="0" y="0"/>
          <a:ext cx="0" cy="0"/>
          <a:chOff x="0" y="0"/>
          <a:chExt cx="0" cy="0"/>
        </a:xfrm>
      </p:grpSpPr>
      <p:sp>
        <p:nvSpPr>
          <p:cNvPr id="4317" name="Google Shape;4317;g1c2b2bf2c38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8" name="Google Shape;4318;g1c2b2bf2c38_3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1c29613e2c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3" name="Google Shape;4343;g1c29613e2c4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6"/>
        <p:cNvGrpSpPr/>
        <p:nvPr/>
      </p:nvGrpSpPr>
      <p:grpSpPr>
        <a:xfrm>
          <a:off x="0" y="0"/>
          <a:ext cx="0" cy="0"/>
          <a:chOff x="0" y="0"/>
          <a:chExt cx="0" cy="0"/>
        </a:xfrm>
      </p:grpSpPr>
      <p:sp>
        <p:nvSpPr>
          <p:cNvPr id="4367" name="Google Shape;4367;g1c29613e2c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8" name="Google Shape;4368;g1c29613e2c4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1"/>
        <p:cNvGrpSpPr/>
        <p:nvPr/>
      </p:nvGrpSpPr>
      <p:grpSpPr>
        <a:xfrm>
          <a:off x="0" y="0"/>
          <a:ext cx="0" cy="0"/>
          <a:chOff x="0" y="0"/>
          <a:chExt cx="0" cy="0"/>
        </a:xfrm>
      </p:grpSpPr>
      <p:sp>
        <p:nvSpPr>
          <p:cNvPr id="3832" name="Google Shape;38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3" name="Google Shape;383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1"/>
        <p:cNvGrpSpPr/>
        <p:nvPr/>
      </p:nvGrpSpPr>
      <p:grpSpPr>
        <a:xfrm>
          <a:off x="0" y="0"/>
          <a:ext cx="0" cy="0"/>
          <a:chOff x="0" y="0"/>
          <a:chExt cx="0" cy="0"/>
        </a:xfrm>
      </p:grpSpPr>
      <p:sp>
        <p:nvSpPr>
          <p:cNvPr id="4392" name="Google Shape;4392;g1c29613e2c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3" name="Google Shape;4393;g1c29613e2c4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6"/>
        <p:cNvGrpSpPr/>
        <p:nvPr/>
      </p:nvGrpSpPr>
      <p:grpSpPr>
        <a:xfrm>
          <a:off x="0" y="0"/>
          <a:ext cx="0" cy="0"/>
          <a:chOff x="0" y="0"/>
          <a:chExt cx="0" cy="0"/>
        </a:xfrm>
      </p:grpSpPr>
      <p:sp>
        <p:nvSpPr>
          <p:cNvPr id="4417" name="Google Shape;4417;g1c29613e2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8" name="Google Shape;4418;g1c29613e2c4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1"/>
        <p:cNvGrpSpPr/>
        <p:nvPr/>
      </p:nvGrpSpPr>
      <p:grpSpPr>
        <a:xfrm>
          <a:off x="0" y="0"/>
          <a:ext cx="0" cy="0"/>
          <a:chOff x="0" y="0"/>
          <a:chExt cx="0" cy="0"/>
        </a:xfrm>
      </p:grpSpPr>
      <p:sp>
        <p:nvSpPr>
          <p:cNvPr id="4442" name="Google Shape;4442;g1c29613e2c4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3" name="Google Shape;4443;g1c29613e2c4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1c29613e2c4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8" name="Google Shape;4468;g1c29613e2c4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1c29613e2c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3" name="Google Shape;4493;g1c29613e2c4_0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6"/>
        <p:cNvGrpSpPr/>
        <p:nvPr/>
      </p:nvGrpSpPr>
      <p:grpSpPr>
        <a:xfrm>
          <a:off x="0" y="0"/>
          <a:ext cx="0" cy="0"/>
          <a:chOff x="0" y="0"/>
          <a:chExt cx="0" cy="0"/>
        </a:xfrm>
      </p:grpSpPr>
      <p:sp>
        <p:nvSpPr>
          <p:cNvPr id="4517" name="Google Shape;4517;g1c29613e2c4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8" name="Google Shape;4518;g1c29613e2c4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g1c29613e2c4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3" name="Google Shape;4543;g1c29613e2c4_0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6"/>
        <p:cNvGrpSpPr/>
        <p:nvPr/>
      </p:nvGrpSpPr>
      <p:grpSpPr>
        <a:xfrm>
          <a:off x="0" y="0"/>
          <a:ext cx="0" cy="0"/>
          <a:chOff x="0" y="0"/>
          <a:chExt cx="0" cy="0"/>
        </a:xfrm>
      </p:grpSpPr>
      <p:sp>
        <p:nvSpPr>
          <p:cNvPr id="4567" name="Google Shape;4567;g1c29613e2c4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8" name="Google Shape;4568;g1c29613e2c4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g1c29613e2c4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3" name="Google Shape;4593;g1c29613e2c4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g1c29613e2c4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8" name="Google Shape;4618;g1c29613e2c4_0_4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2"/>
        <p:cNvGrpSpPr/>
        <p:nvPr/>
      </p:nvGrpSpPr>
      <p:grpSpPr>
        <a:xfrm>
          <a:off x="0" y="0"/>
          <a:ext cx="0" cy="0"/>
          <a:chOff x="0" y="0"/>
          <a:chExt cx="0" cy="0"/>
        </a:xfrm>
      </p:grpSpPr>
      <p:sp>
        <p:nvSpPr>
          <p:cNvPr id="3863" name="Google Shape;3863;g1c10baf7b3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4" name="Google Shape;3864;g1c10baf7b3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c29613e2c4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3" name="Google Shape;4643;g1c29613e2c4_0_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6"/>
        <p:cNvGrpSpPr/>
        <p:nvPr/>
      </p:nvGrpSpPr>
      <p:grpSpPr>
        <a:xfrm>
          <a:off x="0" y="0"/>
          <a:ext cx="0" cy="0"/>
          <a:chOff x="0" y="0"/>
          <a:chExt cx="0" cy="0"/>
        </a:xfrm>
      </p:grpSpPr>
      <p:sp>
        <p:nvSpPr>
          <p:cNvPr id="4667" name="Google Shape;4667;g1c29613e2c4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8" name="Google Shape;4668;g1c29613e2c4_0_4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1"/>
        <p:cNvGrpSpPr/>
        <p:nvPr/>
      </p:nvGrpSpPr>
      <p:grpSpPr>
        <a:xfrm>
          <a:off x="0" y="0"/>
          <a:ext cx="0" cy="0"/>
          <a:chOff x="0" y="0"/>
          <a:chExt cx="0" cy="0"/>
        </a:xfrm>
      </p:grpSpPr>
      <p:sp>
        <p:nvSpPr>
          <p:cNvPr id="4692" name="Google Shape;4692;g1c29613e2c4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3" name="Google Shape;4693;g1c29613e2c4_0_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6"/>
        <p:cNvGrpSpPr/>
        <p:nvPr/>
      </p:nvGrpSpPr>
      <p:grpSpPr>
        <a:xfrm>
          <a:off x="0" y="0"/>
          <a:ext cx="0" cy="0"/>
          <a:chOff x="0" y="0"/>
          <a:chExt cx="0" cy="0"/>
        </a:xfrm>
      </p:grpSpPr>
      <p:sp>
        <p:nvSpPr>
          <p:cNvPr id="4717" name="Google Shape;47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8" name="Google Shape;471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9"/>
        <p:cNvGrpSpPr/>
        <p:nvPr/>
      </p:nvGrpSpPr>
      <p:grpSpPr>
        <a:xfrm>
          <a:off x="0" y="0"/>
          <a:ext cx="0" cy="0"/>
          <a:chOff x="0" y="0"/>
          <a:chExt cx="0" cy="0"/>
        </a:xfrm>
      </p:grpSpPr>
      <p:sp>
        <p:nvSpPr>
          <p:cNvPr id="4760" name="Google Shape;4760;g1c2908e1b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1" name="Google Shape;4761;g1c2908e1b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2"/>
        <p:cNvGrpSpPr/>
        <p:nvPr/>
      </p:nvGrpSpPr>
      <p:grpSpPr>
        <a:xfrm>
          <a:off x="0" y="0"/>
          <a:ext cx="0" cy="0"/>
          <a:chOff x="0" y="0"/>
          <a:chExt cx="0" cy="0"/>
        </a:xfrm>
      </p:grpSpPr>
      <p:sp>
        <p:nvSpPr>
          <p:cNvPr id="4773" name="Google Shape;4773;g1c2908e1b1e_0_2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4" name="Google Shape;4774;g1c2908e1b1e_0_2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1"/>
        <p:cNvGrpSpPr/>
        <p:nvPr/>
      </p:nvGrpSpPr>
      <p:grpSpPr>
        <a:xfrm>
          <a:off x="0" y="0"/>
          <a:ext cx="0" cy="0"/>
          <a:chOff x="0" y="0"/>
          <a:chExt cx="0" cy="0"/>
        </a:xfrm>
      </p:grpSpPr>
      <p:sp>
        <p:nvSpPr>
          <p:cNvPr id="4792" name="Google Shape;4792;g1c2908e1b1e_0_6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3" name="Google Shape;4793;g1c2908e1b1e_0_6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8"/>
        <p:cNvGrpSpPr/>
        <p:nvPr/>
      </p:nvGrpSpPr>
      <p:grpSpPr>
        <a:xfrm>
          <a:off x="0" y="0"/>
          <a:ext cx="0" cy="0"/>
          <a:chOff x="0" y="0"/>
          <a:chExt cx="0" cy="0"/>
        </a:xfrm>
      </p:grpSpPr>
      <p:sp>
        <p:nvSpPr>
          <p:cNvPr id="4799" name="Google Shape;4799;g1c2908e1b1e_0_11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0" name="Google Shape;4800;g1c2908e1b1e_0_118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4"/>
        <p:cNvGrpSpPr/>
        <p:nvPr/>
      </p:nvGrpSpPr>
      <p:grpSpPr>
        <a:xfrm>
          <a:off x="0" y="0"/>
          <a:ext cx="0" cy="0"/>
          <a:chOff x="0" y="0"/>
          <a:chExt cx="0" cy="0"/>
        </a:xfrm>
      </p:grpSpPr>
      <p:sp>
        <p:nvSpPr>
          <p:cNvPr id="4805" name="Google Shape;4805;g1c2908e1b1e_0_9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6" name="Google Shape;4806;g1c2908e1b1e_0_96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1"/>
        <p:cNvGrpSpPr/>
        <p:nvPr/>
      </p:nvGrpSpPr>
      <p:grpSpPr>
        <a:xfrm>
          <a:off x="0" y="0"/>
          <a:ext cx="0" cy="0"/>
          <a:chOff x="0" y="0"/>
          <a:chExt cx="0" cy="0"/>
        </a:xfrm>
      </p:grpSpPr>
      <p:sp>
        <p:nvSpPr>
          <p:cNvPr id="4812" name="Google Shape;4812;g1c2908e1b1e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3" name="Google Shape;4813;g1c2908e1b1e_0_125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g1c10baf7b3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9" name="Google Shape;3889;g1c10baf7b37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7"/>
        <p:cNvGrpSpPr/>
        <p:nvPr/>
      </p:nvGrpSpPr>
      <p:grpSpPr>
        <a:xfrm>
          <a:off x="0" y="0"/>
          <a:ext cx="0" cy="0"/>
          <a:chOff x="0" y="0"/>
          <a:chExt cx="0" cy="0"/>
        </a:xfrm>
      </p:grpSpPr>
      <p:sp>
        <p:nvSpPr>
          <p:cNvPr id="4818" name="Google Shape;48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9" name="Google Shape;48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5"/>
        <p:cNvGrpSpPr/>
        <p:nvPr/>
      </p:nvGrpSpPr>
      <p:grpSpPr>
        <a:xfrm>
          <a:off x="0" y="0"/>
          <a:ext cx="0" cy="0"/>
          <a:chOff x="0" y="0"/>
          <a:chExt cx="0" cy="0"/>
        </a:xfrm>
      </p:grpSpPr>
      <p:sp>
        <p:nvSpPr>
          <p:cNvPr id="4876" name="Google Shape;4876;g1c26b45d9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7" name="Google Shape;4877;g1c26b45d9e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0"/>
        <p:cNvGrpSpPr/>
        <p:nvPr/>
      </p:nvGrpSpPr>
      <p:grpSpPr>
        <a:xfrm>
          <a:off x="0" y="0"/>
          <a:ext cx="0" cy="0"/>
          <a:chOff x="0" y="0"/>
          <a:chExt cx="0" cy="0"/>
        </a:xfrm>
      </p:grpSpPr>
      <p:sp>
        <p:nvSpPr>
          <p:cNvPr id="4881" name="Google Shape;4881;g1c2b2bf2c3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2" name="Google Shape;4882;g1c2b2bf2c3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5"/>
        <p:cNvGrpSpPr/>
        <p:nvPr/>
      </p:nvGrpSpPr>
      <p:grpSpPr>
        <a:xfrm>
          <a:off x="0" y="0"/>
          <a:ext cx="0" cy="0"/>
          <a:chOff x="0" y="0"/>
          <a:chExt cx="0" cy="0"/>
        </a:xfrm>
      </p:grpSpPr>
      <p:sp>
        <p:nvSpPr>
          <p:cNvPr id="4886" name="Google Shape;4886;g1c26b45d9e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7" name="Google Shape;4887;g1c26b45d9e5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3"/>
        <p:cNvGrpSpPr/>
        <p:nvPr/>
      </p:nvGrpSpPr>
      <p:grpSpPr>
        <a:xfrm>
          <a:off x="0" y="0"/>
          <a:ext cx="0" cy="0"/>
          <a:chOff x="0" y="0"/>
          <a:chExt cx="0" cy="0"/>
        </a:xfrm>
      </p:grpSpPr>
      <p:sp>
        <p:nvSpPr>
          <p:cNvPr id="4894" name="Google Shape;4894;g1c26b45d9e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5" name="Google Shape;4895;g1c26b45d9e5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9"/>
        <p:cNvGrpSpPr/>
        <p:nvPr/>
      </p:nvGrpSpPr>
      <p:grpSpPr>
        <a:xfrm>
          <a:off x="0" y="0"/>
          <a:ext cx="0" cy="0"/>
          <a:chOff x="0" y="0"/>
          <a:chExt cx="0" cy="0"/>
        </a:xfrm>
      </p:grpSpPr>
      <p:sp>
        <p:nvSpPr>
          <p:cNvPr id="4900" name="Google Shape;49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1" name="Google Shape;49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7"/>
        <p:cNvGrpSpPr/>
        <p:nvPr/>
      </p:nvGrpSpPr>
      <p:grpSpPr>
        <a:xfrm>
          <a:off x="0" y="0"/>
          <a:ext cx="0" cy="0"/>
          <a:chOff x="0" y="0"/>
          <a:chExt cx="0" cy="0"/>
        </a:xfrm>
      </p:grpSpPr>
      <p:sp>
        <p:nvSpPr>
          <p:cNvPr id="4948" name="Google Shape;4948;g1c2b2bf2c3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9" name="Google Shape;4949;g1c2b2bf2c38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1"/>
        <p:cNvGrpSpPr/>
        <p:nvPr/>
      </p:nvGrpSpPr>
      <p:grpSpPr>
        <a:xfrm>
          <a:off x="0" y="0"/>
          <a:ext cx="0" cy="0"/>
          <a:chOff x="0" y="0"/>
          <a:chExt cx="0" cy="0"/>
        </a:xfrm>
      </p:grpSpPr>
      <p:sp>
        <p:nvSpPr>
          <p:cNvPr id="4972" name="Google Shape;49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3" name="Google Shape;497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8"/>
        <p:cNvGrpSpPr/>
        <p:nvPr/>
      </p:nvGrpSpPr>
      <p:grpSpPr>
        <a:xfrm>
          <a:off x="0" y="0"/>
          <a:ext cx="0" cy="0"/>
          <a:chOff x="0" y="0"/>
          <a:chExt cx="0" cy="0"/>
        </a:xfrm>
      </p:grpSpPr>
      <p:sp>
        <p:nvSpPr>
          <p:cNvPr id="3929" name="Google Shape;3929;g1c10baf7b3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0" name="Google Shape;3930;g1c10baf7b37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1c10baf7b3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6" name="Google Shape;3946;g1c10baf7b37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0"/>
        <p:cNvGrpSpPr/>
        <p:nvPr/>
      </p:nvGrpSpPr>
      <p:grpSpPr>
        <a:xfrm>
          <a:off x="0" y="0"/>
          <a:ext cx="0" cy="0"/>
          <a:chOff x="0" y="0"/>
          <a:chExt cx="0" cy="0"/>
        </a:xfrm>
      </p:grpSpPr>
      <p:sp>
        <p:nvSpPr>
          <p:cNvPr id="3961" name="Google Shape;39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2" name="Google Shape;39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5"/>
        <p:cNvGrpSpPr/>
        <p:nvPr/>
      </p:nvGrpSpPr>
      <p:grpSpPr>
        <a:xfrm>
          <a:off x="0" y="0"/>
          <a:ext cx="0" cy="0"/>
          <a:chOff x="0" y="0"/>
          <a:chExt cx="0" cy="0"/>
        </a:xfrm>
      </p:grpSpPr>
      <p:sp>
        <p:nvSpPr>
          <p:cNvPr id="4016" name="Google Shape;4016;g1c15921444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7" name="Google Shape;4017;g1c159214449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9.png"/><Relationship Id="rId11" Type="http://schemas.openxmlformats.org/officeDocument/2006/relationships/image" Target="../media/image5.pn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png"/><Relationship Id="rId3" Type="http://schemas.openxmlformats.org/officeDocument/2006/relationships/image" Target="../media/image26.png"/><Relationship Id="rId7" Type="http://schemas.openxmlformats.org/officeDocument/2006/relationships/image" Target="../media/image36.png"/><Relationship Id="rId12"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hyperlink" Target="https://www.freepik.com/" TargetMode="External"/><Relationship Id="rId11" Type="http://schemas.openxmlformats.org/officeDocument/2006/relationships/image" Target="../media/image10.png"/><Relationship Id="rId5" Type="http://schemas.openxmlformats.org/officeDocument/2006/relationships/hyperlink" Target="https://www.flaticon.com/" TargetMode="External"/><Relationship Id="rId10" Type="http://schemas.openxmlformats.org/officeDocument/2006/relationships/image" Target="../media/image5.png"/><Relationship Id="rId4" Type="http://schemas.openxmlformats.org/officeDocument/2006/relationships/hyperlink" Target="https://slidesgo.com/" TargetMode="External"/><Relationship Id="rId9"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3.png"/><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9.png"/><Relationship Id="rId11" Type="http://schemas.openxmlformats.org/officeDocument/2006/relationships/image" Target="../media/image5.pn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png"/><Relationship Id="rId3" Type="http://schemas.openxmlformats.org/officeDocument/2006/relationships/image" Target="../media/image26.png"/><Relationship Id="rId7" Type="http://schemas.openxmlformats.org/officeDocument/2006/relationships/image" Target="../media/image36.png"/><Relationship Id="rId12"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hyperlink" Target="https://www.freepik.com/" TargetMode="External"/><Relationship Id="rId11" Type="http://schemas.openxmlformats.org/officeDocument/2006/relationships/image" Target="../media/image10.png"/><Relationship Id="rId5" Type="http://schemas.openxmlformats.org/officeDocument/2006/relationships/hyperlink" Target="https://www.flaticon.com/" TargetMode="External"/><Relationship Id="rId10" Type="http://schemas.openxmlformats.org/officeDocument/2006/relationships/image" Target="../media/image5.png"/><Relationship Id="rId4" Type="http://schemas.openxmlformats.org/officeDocument/2006/relationships/hyperlink" Target="https://slidesgo.com/" TargetMode="External"/><Relationship Id="rId9"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49"/>
          <p:cNvGrpSpPr/>
          <p:nvPr/>
        </p:nvGrpSpPr>
        <p:grpSpPr>
          <a:xfrm>
            <a:off x="-436933" y="-612867"/>
            <a:ext cx="9669647" cy="6817997"/>
            <a:chOff x="-101445" y="101637"/>
            <a:chExt cx="7515075" cy="5298824"/>
          </a:xfrm>
        </p:grpSpPr>
        <p:sp>
          <p:nvSpPr>
            <p:cNvPr id="10" name="Google Shape;10;p49"/>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49"/>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9"/>
            <p:cNvSpPr/>
            <p:nvPr/>
          </p:nvSpPr>
          <p:spPr>
            <a:xfrm>
              <a:off x="5561761" y="42556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9"/>
            <p:cNvSpPr/>
            <p:nvPr/>
          </p:nvSpPr>
          <p:spPr>
            <a:xfrm>
              <a:off x="4748886" y="436778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9"/>
            <p:cNvSpPr/>
            <p:nvPr/>
          </p:nvSpPr>
          <p:spPr>
            <a:xfrm>
              <a:off x="3624781" y="4316311"/>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9"/>
            <p:cNvSpPr/>
            <p:nvPr/>
          </p:nvSpPr>
          <p:spPr>
            <a:xfrm>
              <a:off x="3015445" y="4193118"/>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9"/>
            <p:cNvSpPr/>
            <p:nvPr/>
          </p:nvSpPr>
          <p:spPr>
            <a:xfrm>
              <a:off x="1874629" y="4069925"/>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9"/>
            <p:cNvSpPr/>
            <p:nvPr/>
          </p:nvSpPr>
          <p:spPr>
            <a:xfrm>
              <a:off x="1439500"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9"/>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9"/>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9"/>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9"/>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9"/>
            <p:cNvSpPr/>
            <p:nvPr/>
          </p:nvSpPr>
          <p:spPr>
            <a:xfrm>
              <a:off x="6905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9"/>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9"/>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9"/>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9"/>
            <p:cNvSpPr/>
            <p:nvPr/>
          </p:nvSpPr>
          <p:spPr>
            <a:xfrm>
              <a:off x="3764100"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9"/>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9"/>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49"/>
          <p:cNvSpPr txBox="1">
            <a:spLocks noGrp="1"/>
          </p:cNvSpPr>
          <p:nvPr>
            <p:ph type="ctrTitle"/>
          </p:nvPr>
        </p:nvSpPr>
        <p:spPr>
          <a:xfrm>
            <a:off x="713100" y="927400"/>
            <a:ext cx="3698400" cy="28128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5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30" name="Google Shape;30;p49"/>
          <p:cNvSpPr txBox="1">
            <a:spLocks noGrp="1"/>
          </p:cNvSpPr>
          <p:nvPr>
            <p:ph type="subTitle" idx="1"/>
          </p:nvPr>
        </p:nvSpPr>
        <p:spPr>
          <a:xfrm>
            <a:off x="713120" y="3740300"/>
            <a:ext cx="3698400" cy="47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2"/>
        <p:cNvGrpSpPr/>
        <p:nvPr/>
      </p:nvGrpSpPr>
      <p:grpSpPr>
        <a:xfrm>
          <a:off x="0" y="0"/>
          <a:ext cx="0" cy="0"/>
          <a:chOff x="0" y="0"/>
          <a:chExt cx="0" cy="0"/>
        </a:xfrm>
      </p:grpSpPr>
      <p:grpSp>
        <p:nvGrpSpPr>
          <p:cNvPr id="233" name="Google Shape;233;p58"/>
          <p:cNvGrpSpPr/>
          <p:nvPr/>
        </p:nvGrpSpPr>
        <p:grpSpPr>
          <a:xfrm rot="10800000" flipH="1">
            <a:off x="-436933" y="-887617"/>
            <a:ext cx="9669647" cy="6814722"/>
            <a:chOff x="-101445" y="101637"/>
            <a:chExt cx="7515075" cy="5296279"/>
          </a:xfrm>
        </p:grpSpPr>
        <p:sp>
          <p:nvSpPr>
            <p:cNvPr id="234" name="Google Shape;234;p58"/>
            <p:cNvSpPr/>
            <p:nvPr/>
          </p:nvSpPr>
          <p:spPr>
            <a:xfrm>
              <a:off x="6878330" y="2219871"/>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8"/>
            <p:cNvSpPr/>
            <p:nvPr/>
          </p:nvSpPr>
          <p:spPr>
            <a:xfrm>
              <a:off x="6596800" y="4288865"/>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8"/>
            <p:cNvSpPr/>
            <p:nvPr/>
          </p:nvSpPr>
          <p:spPr>
            <a:xfrm>
              <a:off x="5791340" y="4329905"/>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8"/>
            <p:cNvSpPr/>
            <p:nvPr/>
          </p:nvSpPr>
          <p:spPr>
            <a:xfrm>
              <a:off x="5052745" y="4316310"/>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8"/>
            <p:cNvSpPr/>
            <p:nvPr/>
          </p:nvSpPr>
          <p:spPr>
            <a:xfrm>
              <a:off x="3870069" y="4302730"/>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8"/>
            <p:cNvSpPr/>
            <p:nvPr/>
          </p:nvSpPr>
          <p:spPr>
            <a:xfrm rot="-4115981">
              <a:off x="5027456" y="312809"/>
              <a:ext cx="712035" cy="1079104"/>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8"/>
            <p:cNvSpPr/>
            <p:nvPr/>
          </p:nvSpPr>
          <p:spPr>
            <a:xfrm>
              <a:off x="2503408" y="4244344"/>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8"/>
            <p:cNvSpPr/>
            <p:nvPr/>
          </p:nvSpPr>
          <p:spPr>
            <a:xfrm>
              <a:off x="1741697" y="4318866"/>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8"/>
            <p:cNvSpPr/>
            <p:nvPr/>
          </p:nvSpPr>
          <p:spPr>
            <a:xfrm rot="-5400000">
              <a:off x="6876324" y="3545054"/>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8"/>
            <p:cNvSpPr/>
            <p:nvPr/>
          </p:nvSpPr>
          <p:spPr>
            <a:xfrm>
              <a:off x="96814" y="4255383"/>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8"/>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8"/>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8"/>
            <p:cNvSpPr/>
            <p:nvPr/>
          </p:nvSpPr>
          <p:spPr>
            <a:xfrm>
              <a:off x="69059" y="128592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8"/>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8"/>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8"/>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8"/>
            <p:cNvSpPr/>
            <p:nvPr/>
          </p:nvSpPr>
          <p:spPr>
            <a:xfrm>
              <a:off x="3764100"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8"/>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8"/>
            <p:cNvSpPr/>
            <p:nvPr/>
          </p:nvSpPr>
          <p:spPr>
            <a:xfrm>
              <a:off x="7109975" y="91500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3" name="Google Shape;253;p58"/>
          <p:cNvSpPr txBox="1">
            <a:spLocks noGrp="1"/>
          </p:cNvSpPr>
          <p:nvPr>
            <p:ph type="title"/>
          </p:nvPr>
        </p:nvSpPr>
        <p:spPr>
          <a:xfrm>
            <a:off x="2615200" y="3072451"/>
            <a:ext cx="5302500" cy="477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2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54" name="Google Shape;254;p58"/>
          <p:cNvSpPr txBox="1">
            <a:spLocks noGrp="1"/>
          </p:cNvSpPr>
          <p:nvPr>
            <p:ph type="subTitle" idx="1"/>
          </p:nvPr>
        </p:nvSpPr>
        <p:spPr>
          <a:xfrm>
            <a:off x="2615200" y="1594050"/>
            <a:ext cx="5302500" cy="1478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37"/>
        <p:cNvGrpSpPr/>
        <p:nvPr/>
      </p:nvGrpSpPr>
      <p:grpSpPr>
        <a:xfrm>
          <a:off x="0" y="0"/>
          <a:ext cx="0" cy="0"/>
          <a:chOff x="0" y="0"/>
          <a:chExt cx="0" cy="0"/>
        </a:xfrm>
      </p:grpSpPr>
      <p:grpSp>
        <p:nvGrpSpPr>
          <p:cNvPr id="3238" name="Google Shape;3238;g1c2908e1b1e_0_12004"/>
          <p:cNvGrpSpPr/>
          <p:nvPr/>
        </p:nvGrpSpPr>
        <p:grpSpPr>
          <a:xfrm rot="10800000" flipH="1">
            <a:off x="-450420" y="-1101392"/>
            <a:ext cx="9814586" cy="6835147"/>
            <a:chOff x="-283238" y="39404"/>
            <a:chExt cx="7627719" cy="5312153"/>
          </a:xfrm>
        </p:grpSpPr>
        <p:sp>
          <p:nvSpPr>
            <p:cNvPr id="3239" name="Google Shape;3239;g1c2908e1b1e_0_12004"/>
            <p:cNvSpPr/>
            <p:nvPr/>
          </p:nvSpPr>
          <p:spPr>
            <a:xfrm>
              <a:off x="6672222"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g1c2908e1b1e_0_12004"/>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g1c2908e1b1e_0_12004"/>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g1c2908e1b1e_0_12004"/>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g1c2908e1b1e_0_12004"/>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g1c2908e1b1e_0_12004"/>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g1c2908e1b1e_0_12004"/>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g1c2908e1b1e_0_12004"/>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g1c2908e1b1e_0_12004"/>
            <p:cNvSpPr/>
            <p:nvPr/>
          </p:nvSpPr>
          <p:spPr>
            <a:xfrm>
              <a:off x="-283238"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g1c2908e1b1e_0_12004"/>
            <p:cNvSpPr/>
            <p:nvPr/>
          </p:nvSpPr>
          <p:spPr>
            <a:xfrm>
              <a:off x="-225464"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g1c2908e1b1e_0_12004"/>
            <p:cNvSpPr/>
            <p:nvPr/>
          </p:nvSpPr>
          <p:spPr>
            <a:xfrm>
              <a:off x="-14219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g1c2908e1b1e_0_12004"/>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g1c2908e1b1e_0_12004"/>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g1c2908e1b1e_0_12004"/>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g1c2908e1b1e_0_12004"/>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g1c2908e1b1e_0_12004"/>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g1c2908e1b1e_0_12004"/>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56" name="Google Shape;3256;g1c2908e1b1e_0_12004"/>
          <p:cNvSpPr txBox="1">
            <a:spLocks noGrp="1"/>
          </p:cNvSpPr>
          <p:nvPr>
            <p:ph type="body" idx="1"/>
          </p:nvPr>
        </p:nvSpPr>
        <p:spPr>
          <a:xfrm>
            <a:off x="720000" y="1811475"/>
            <a:ext cx="3620100" cy="2616600"/>
          </a:xfrm>
          <a:prstGeom prst="rect">
            <a:avLst/>
          </a:prstGeom>
          <a:noFill/>
          <a:ln>
            <a:noFill/>
          </a:ln>
        </p:spPr>
        <p:txBody>
          <a:bodyPr spcFirstLastPara="1" wrap="square" lIns="91425" tIns="91425" rIns="91425" bIns="91425" anchor="ctr" anchorCtr="0">
            <a:noAutofit/>
          </a:bodyPr>
          <a:lstStyle>
            <a:lvl1pPr marL="457200" lvl="0" indent="-317500" algn="l" rtl="0">
              <a:lnSpc>
                <a:spcPct val="100000"/>
              </a:lnSpc>
              <a:spcBef>
                <a:spcPts val="0"/>
              </a:spcBef>
              <a:spcAft>
                <a:spcPts val="0"/>
              </a:spcAft>
              <a:buSzPts val="1400"/>
              <a:buAutoNum type="arabicPeriod"/>
              <a:defRPr/>
            </a:lvl1pPr>
            <a:lvl2pPr marL="914400" lvl="1" indent="-317500" algn="l" rtl="0">
              <a:lnSpc>
                <a:spcPct val="115000"/>
              </a:lnSpc>
              <a:spcBef>
                <a:spcPts val="0"/>
              </a:spcBef>
              <a:spcAft>
                <a:spcPts val="0"/>
              </a:spcAft>
              <a:buSzPts val="1400"/>
              <a:buAutoNum type="alphaLcPeriod"/>
              <a:defRPr/>
            </a:lvl2pPr>
            <a:lvl3pPr marL="1371600" lvl="2" indent="-317500" algn="l" rtl="0">
              <a:lnSpc>
                <a:spcPct val="115000"/>
              </a:lnSpc>
              <a:spcBef>
                <a:spcPts val="1600"/>
              </a:spcBef>
              <a:spcAft>
                <a:spcPts val="0"/>
              </a:spcAft>
              <a:buSzPts val="1400"/>
              <a:buAutoNum type="romanLcPeriod"/>
              <a:defRPr/>
            </a:lvl3pPr>
            <a:lvl4pPr marL="1828800" lvl="3" indent="-317500" algn="l" rtl="0">
              <a:lnSpc>
                <a:spcPct val="115000"/>
              </a:lnSpc>
              <a:spcBef>
                <a:spcPts val="1600"/>
              </a:spcBef>
              <a:spcAft>
                <a:spcPts val="0"/>
              </a:spcAft>
              <a:buSzPts val="1400"/>
              <a:buAutoNum type="arabicPeriod"/>
              <a:defRPr/>
            </a:lvl4pPr>
            <a:lvl5pPr marL="2286000" lvl="4" indent="-317500" algn="l" rtl="0">
              <a:lnSpc>
                <a:spcPct val="115000"/>
              </a:lnSpc>
              <a:spcBef>
                <a:spcPts val="1600"/>
              </a:spcBef>
              <a:spcAft>
                <a:spcPts val="0"/>
              </a:spcAft>
              <a:buSzPts val="1400"/>
              <a:buAutoNum type="alphaLcPeriod"/>
              <a:defRPr/>
            </a:lvl5pPr>
            <a:lvl6pPr marL="2743200" lvl="5" indent="-317500" algn="l" rtl="0">
              <a:lnSpc>
                <a:spcPct val="115000"/>
              </a:lnSpc>
              <a:spcBef>
                <a:spcPts val="1600"/>
              </a:spcBef>
              <a:spcAft>
                <a:spcPts val="0"/>
              </a:spcAft>
              <a:buSzPts val="1400"/>
              <a:buAutoNum type="romanLcPeriod"/>
              <a:defRPr/>
            </a:lvl6pPr>
            <a:lvl7pPr marL="3200400" lvl="6" indent="-317500" algn="l" rtl="0">
              <a:lnSpc>
                <a:spcPct val="115000"/>
              </a:lnSpc>
              <a:spcBef>
                <a:spcPts val="1600"/>
              </a:spcBef>
              <a:spcAft>
                <a:spcPts val="0"/>
              </a:spcAft>
              <a:buSzPts val="1400"/>
              <a:buAutoNum type="arabicPeriod"/>
              <a:defRPr/>
            </a:lvl7pPr>
            <a:lvl8pPr marL="3657600" lvl="7" indent="-317500" algn="l" rtl="0">
              <a:lnSpc>
                <a:spcPct val="115000"/>
              </a:lnSpc>
              <a:spcBef>
                <a:spcPts val="1600"/>
              </a:spcBef>
              <a:spcAft>
                <a:spcPts val="0"/>
              </a:spcAft>
              <a:buSzPts val="1400"/>
              <a:buAutoNum type="alphaLcPeriod"/>
              <a:defRPr/>
            </a:lvl8pPr>
            <a:lvl9pPr marL="4114800" lvl="8" indent="-317500" algn="l" rtl="0">
              <a:lnSpc>
                <a:spcPct val="115000"/>
              </a:lnSpc>
              <a:spcBef>
                <a:spcPts val="1600"/>
              </a:spcBef>
              <a:spcAft>
                <a:spcPts val="1600"/>
              </a:spcAft>
              <a:buSzPts val="1400"/>
              <a:buAutoNum type="romanLcPeriod"/>
              <a:defRPr/>
            </a:lvl9pPr>
          </a:lstStyle>
          <a:p>
            <a:endParaRPr/>
          </a:p>
        </p:txBody>
      </p:sp>
      <p:sp>
        <p:nvSpPr>
          <p:cNvPr id="3257" name="Google Shape;3257;g1c2908e1b1e_0_12004"/>
          <p:cNvSpPr txBox="1">
            <a:spLocks noGrp="1"/>
          </p:cNvSpPr>
          <p:nvPr>
            <p:ph type="title"/>
          </p:nvPr>
        </p:nvSpPr>
        <p:spPr>
          <a:xfrm>
            <a:off x="720000" y="715425"/>
            <a:ext cx="3620100" cy="841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3258"/>
        <p:cNvGrpSpPr/>
        <p:nvPr/>
      </p:nvGrpSpPr>
      <p:grpSpPr>
        <a:xfrm>
          <a:off x="0" y="0"/>
          <a:ext cx="0" cy="0"/>
          <a:chOff x="0" y="0"/>
          <a:chExt cx="0" cy="0"/>
        </a:xfrm>
      </p:grpSpPr>
      <p:sp>
        <p:nvSpPr>
          <p:cNvPr id="3259" name="Google Shape;3259;g1c2908e1b1e_0_12025"/>
          <p:cNvSpPr txBox="1">
            <a:spLocks noGrp="1"/>
          </p:cNvSpPr>
          <p:nvPr>
            <p:ph type="title"/>
          </p:nvPr>
        </p:nvSpPr>
        <p:spPr>
          <a:xfrm>
            <a:off x="4353600" y="2400000"/>
            <a:ext cx="4077300" cy="649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4000">
                <a:solidFill>
                  <a:schemeClr val="accent3"/>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260" name="Google Shape;3260;g1c2908e1b1e_0_12025"/>
          <p:cNvSpPr txBox="1">
            <a:spLocks noGrp="1"/>
          </p:cNvSpPr>
          <p:nvPr>
            <p:ph type="title" idx="2"/>
          </p:nvPr>
        </p:nvSpPr>
        <p:spPr>
          <a:xfrm>
            <a:off x="5710950" y="1666250"/>
            <a:ext cx="1362600" cy="733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5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261" name="Google Shape;3261;g1c2908e1b1e_0_12025"/>
          <p:cNvSpPr txBox="1">
            <a:spLocks noGrp="1"/>
          </p:cNvSpPr>
          <p:nvPr>
            <p:ph type="subTitle" idx="1"/>
          </p:nvPr>
        </p:nvSpPr>
        <p:spPr>
          <a:xfrm>
            <a:off x="4353600" y="3049750"/>
            <a:ext cx="4077300" cy="427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262" name="Google Shape;3262;g1c2908e1b1e_0_12025"/>
          <p:cNvGrpSpPr/>
          <p:nvPr/>
        </p:nvGrpSpPr>
        <p:grpSpPr>
          <a:xfrm>
            <a:off x="-446810" y="-815021"/>
            <a:ext cx="9650275" cy="7016863"/>
            <a:chOff x="-109121" y="-55473"/>
            <a:chExt cx="7500019" cy="5453379"/>
          </a:xfrm>
        </p:grpSpPr>
        <p:sp>
          <p:nvSpPr>
            <p:cNvPr id="3263" name="Google Shape;3263;g1c2908e1b1e_0_12025"/>
            <p:cNvSpPr/>
            <p:nvPr/>
          </p:nvSpPr>
          <p:spPr>
            <a:xfrm>
              <a:off x="6855598" y="2698790"/>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g1c2908e1b1e_0_12025"/>
            <p:cNvSpPr/>
            <p:nvPr/>
          </p:nvSpPr>
          <p:spPr>
            <a:xfrm>
              <a:off x="6643198" y="4100224"/>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g1c2908e1b1e_0_12025"/>
            <p:cNvSpPr/>
            <p:nvPr/>
          </p:nvSpPr>
          <p:spPr>
            <a:xfrm>
              <a:off x="5595510" y="415602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g1c2908e1b1e_0_12025"/>
            <p:cNvSpPr/>
            <p:nvPr/>
          </p:nvSpPr>
          <p:spPr>
            <a:xfrm>
              <a:off x="4775893" y="420415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g1c2908e1b1e_0_12025"/>
            <p:cNvSpPr/>
            <p:nvPr/>
          </p:nvSpPr>
          <p:spPr>
            <a:xfrm>
              <a:off x="3454860" y="4242061"/>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g1c2908e1b1e_0_12025"/>
            <p:cNvSpPr/>
            <p:nvPr/>
          </p:nvSpPr>
          <p:spPr>
            <a:xfrm>
              <a:off x="2429411" y="4318856"/>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g1c2908e1b1e_0_12025"/>
            <p:cNvSpPr/>
            <p:nvPr/>
          </p:nvSpPr>
          <p:spPr>
            <a:xfrm>
              <a:off x="4821971" y="-55473"/>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g1c2908e1b1e_0_12025"/>
            <p:cNvSpPr/>
            <p:nvPr/>
          </p:nvSpPr>
          <p:spPr>
            <a:xfrm>
              <a:off x="238125" y="4204157"/>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g1c2908e1b1e_0_12025"/>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g1c2908e1b1e_0_12025"/>
            <p:cNvSpPr/>
            <p:nvPr/>
          </p:nvSpPr>
          <p:spPr>
            <a:xfrm rot="633019">
              <a:off x="-43671" y="2282066"/>
              <a:ext cx="686529" cy="778304"/>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g1c2908e1b1e_0_12025"/>
            <p:cNvSpPr/>
            <p:nvPr/>
          </p:nvSpPr>
          <p:spPr>
            <a:xfrm>
              <a:off x="69059" y="1212689"/>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g1c2908e1b1e_0_12025"/>
            <p:cNvSpPr/>
            <p:nvPr/>
          </p:nvSpPr>
          <p:spPr>
            <a:xfrm>
              <a:off x="150348"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g1c2908e1b1e_0_12025"/>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g1c2908e1b1e_0_12025"/>
            <p:cNvSpPr/>
            <p:nvPr/>
          </p:nvSpPr>
          <p:spPr>
            <a:xfrm>
              <a:off x="2748025"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g1c2908e1b1e_0_12025"/>
            <p:cNvSpPr/>
            <p:nvPr/>
          </p:nvSpPr>
          <p:spPr>
            <a:xfrm>
              <a:off x="4054552"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g1c2908e1b1e_0_12025"/>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g1c2908e1b1e_0_12025"/>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280"/>
        <p:cNvGrpSpPr/>
        <p:nvPr/>
      </p:nvGrpSpPr>
      <p:grpSpPr>
        <a:xfrm>
          <a:off x="0" y="0"/>
          <a:ext cx="0" cy="0"/>
          <a:chOff x="0" y="0"/>
          <a:chExt cx="0" cy="0"/>
        </a:xfrm>
      </p:grpSpPr>
      <p:sp>
        <p:nvSpPr>
          <p:cNvPr id="3281" name="Google Shape;3281;g1c2908e1b1e_0_12047"/>
          <p:cNvSpPr txBox="1">
            <a:spLocks noGrp="1"/>
          </p:cNvSpPr>
          <p:nvPr>
            <p:ph type="title"/>
          </p:nvPr>
        </p:nvSpPr>
        <p:spPr>
          <a:xfrm>
            <a:off x="4572000" y="1175150"/>
            <a:ext cx="3172500" cy="1788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282" name="Google Shape;3282;g1c2908e1b1e_0_12047"/>
          <p:cNvSpPr txBox="1">
            <a:spLocks noGrp="1"/>
          </p:cNvSpPr>
          <p:nvPr>
            <p:ph type="subTitle" idx="1"/>
          </p:nvPr>
        </p:nvSpPr>
        <p:spPr>
          <a:xfrm>
            <a:off x="4572000" y="2963650"/>
            <a:ext cx="3852000" cy="1004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283" name="Google Shape;3283;g1c2908e1b1e_0_12047"/>
          <p:cNvGrpSpPr/>
          <p:nvPr/>
        </p:nvGrpSpPr>
        <p:grpSpPr>
          <a:xfrm rot="10800000" flipH="1">
            <a:off x="-156376" y="-871442"/>
            <a:ext cx="9028629" cy="6605197"/>
            <a:chOff x="-54712" y="39404"/>
            <a:chExt cx="7016887" cy="5133440"/>
          </a:xfrm>
        </p:grpSpPr>
        <p:sp>
          <p:nvSpPr>
            <p:cNvPr id="3284" name="Google Shape;3284;g1c2908e1b1e_0_12047"/>
            <p:cNvSpPr/>
            <p:nvPr/>
          </p:nvSpPr>
          <p:spPr>
            <a:xfrm>
              <a:off x="5975280" y="4102288"/>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g1c2908e1b1e_0_12047"/>
            <p:cNvSpPr/>
            <p:nvPr/>
          </p:nvSpPr>
          <p:spPr>
            <a:xfrm>
              <a:off x="5087660" y="4058781"/>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g1c2908e1b1e_0_12047"/>
            <p:cNvSpPr/>
            <p:nvPr/>
          </p:nvSpPr>
          <p:spPr>
            <a:xfrm>
              <a:off x="3478690" y="408869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g1c2908e1b1e_0_12047"/>
            <p:cNvSpPr/>
            <p:nvPr/>
          </p:nvSpPr>
          <p:spPr>
            <a:xfrm>
              <a:off x="1954869" y="4088704"/>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g1c2908e1b1e_0_12047"/>
            <p:cNvSpPr/>
            <p:nvPr/>
          </p:nvSpPr>
          <p:spPr>
            <a:xfrm>
              <a:off x="126075" y="4069811"/>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g1c2908e1b1e_0_12047"/>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g1c2908e1b1e_0_12047"/>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g1c2908e1b1e_0_12047"/>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g1c2908e1b1e_0_12047"/>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g1c2908e1b1e_0_12047"/>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3294"/>
        <p:cNvGrpSpPr/>
        <p:nvPr/>
      </p:nvGrpSpPr>
      <p:grpSpPr>
        <a:xfrm>
          <a:off x="0" y="0"/>
          <a:ext cx="0" cy="0"/>
          <a:chOff x="0" y="0"/>
          <a:chExt cx="0" cy="0"/>
        </a:xfrm>
      </p:grpSpPr>
      <p:sp>
        <p:nvSpPr>
          <p:cNvPr id="3295" name="Google Shape;3295;g1c2908e1b1e_0_12061"/>
          <p:cNvSpPr txBox="1">
            <a:spLocks noGrp="1"/>
          </p:cNvSpPr>
          <p:nvPr>
            <p:ph type="title"/>
          </p:nvPr>
        </p:nvSpPr>
        <p:spPr>
          <a:xfrm>
            <a:off x="713100" y="1968985"/>
            <a:ext cx="2744700" cy="13221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3600"/>
              <a:buNone/>
              <a:defRPr sz="4000">
                <a:solidFill>
                  <a:schemeClr val="accent3"/>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296" name="Google Shape;3296;g1c2908e1b1e_0_12061"/>
          <p:cNvSpPr txBox="1">
            <a:spLocks noGrp="1"/>
          </p:cNvSpPr>
          <p:nvPr>
            <p:ph type="title" idx="2"/>
          </p:nvPr>
        </p:nvSpPr>
        <p:spPr>
          <a:xfrm>
            <a:off x="713100" y="1307611"/>
            <a:ext cx="1362600" cy="6615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6000"/>
              <a:buNone/>
              <a:defRPr sz="45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297" name="Google Shape;3297;g1c2908e1b1e_0_12061"/>
          <p:cNvSpPr txBox="1">
            <a:spLocks noGrp="1"/>
          </p:cNvSpPr>
          <p:nvPr>
            <p:ph type="subTitle" idx="1"/>
          </p:nvPr>
        </p:nvSpPr>
        <p:spPr>
          <a:xfrm>
            <a:off x="713100" y="3290791"/>
            <a:ext cx="2744700" cy="5451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298" name="Google Shape;3298;g1c2908e1b1e_0_12061"/>
          <p:cNvGrpSpPr/>
          <p:nvPr/>
        </p:nvGrpSpPr>
        <p:grpSpPr>
          <a:xfrm rot="10800000">
            <a:off x="-263157" y="-863517"/>
            <a:ext cx="9580697" cy="6682277"/>
            <a:chOff x="-101445" y="7109"/>
            <a:chExt cx="7445945" cy="5193345"/>
          </a:xfrm>
        </p:grpSpPr>
        <p:sp>
          <p:nvSpPr>
            <p:cNvPr id="3299" name="Google Shape;3299;g1c2908e1b1e_0_12061"/>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g1c2908e1b1e_0_12061"/>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g1c2908e1b1e_0_12061"/>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g1c2908e1b1e_0_12061"/>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g1c2908e1b1e_0_12061"/>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g1c2908e1b1e_0_12061"/>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g1c2908e1b1e_0_12061"/>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g1c2908e1b1e_0_12061"/>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g1c2908e1b1e_0_12061"/>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g1c2908e1b1e_0_12061"/>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g1c2908e1b1e_0_12061"/>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g1c2908e1b1e_0_12061"/>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g1c2908e1b1e_0_12061"/>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g1c2908e1b1e_0_12061"/>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g1c2908e1b1e_0_12061"/>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g1c2908e1b1e_0_12061"/>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g1c2908e1b1e_0_12061"/>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g1c2908e1b1e_0_12061"/>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317"/>
        <p:cNvGrpSpPr/>
        <p:nvPr/>
      </p:nvGrpSpPr>
      <p:grpSpPr>
        <a:xfrm>
          <a:off x="0" y="0"/>
          <a:ext cx="0" cy="0"/>
          <a:chOff x="0" y="0"/>
          <a:chExt cx="0" cy="0"/>
        </a:xfrm>
      </p:grpSpPr>
      <p:grpSp>
        <p:nvGrpSpPr>
          <p:cNvPr id="3318" name="Google Shape;3318;g1c2908e1b1e_0_12084"/>
          <p:cNvGrpSpPr/>
          <p:nvPr/>
        </p:nvGrpSpPr>
        <p:grpSpPr>
          <a:xfrm rot="10800000">
            <a:off x="-474995" y="-69505"/>
            <a:ext cx="9952110" cy="5349297"/>
            <a:chOff x="-225464" y="392216"/>
            <a:chExt cx="7734600" cy="4157377"/>
          </a:xfrm>
        </p:grpSpPr>
        <p:sp>
          <p:nvSpPr>
            <p:cNvPr id="3319" name="Google Shape;3319;g1c2908e1b1e_0_12084"/>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g1c2908e1b1e_0_12084"/>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g1c2908e1b1e_0_12084"/>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g1c2908e1b1e_0_12084"/>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g1c2908e1b1e_0_12084"/>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g1c2908e1b1e_0_12084"/>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g1c2908e1b1e_0_12084"/>
            <p:cNvSpPr/>
            <p:nvPr/>
          </p:nvSpPr>
          <p:spPr>
            <a:xfrm>
              <a:off x="6756336"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g1c2908e1b1e_0_12084"/>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27" name="Google Shape;3327;g1c2908e1b1e_0_120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328" name="Google Shape;3328;g1c2908e1b1e_0_12084"/>
          <p:cNvSpPr txBox="1">
            <a:spLocks noGrp="1"/>
          </p:cNvSpPr>
          <p:nvPr>
            <p:ph type="title" idx="2"/>
          </p:nvPr>
        </p:nvSpPr>
        <p:spPr>
          <a:xfrm>
            <a:off x="713100" y="1900750"/>
            <a:ext cx="2310000" cy="403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329" name="Google Shape;3329;g1c2908e1b1e_0_12084"/>
          <p:cNvSpPr txBox="1">
            <a:spLocks noGrp="1"/>
          </p:cNvSpPr>
          <p:nvPr>
            <p:ph type="subTitle" idx="1"/>
          </p:nvPr>
        </p:nvSpPr>
        <p:spPr>
          <a:xfrm>
            <a:off x="713100" y="2304125"/>
            <a:ext cx="2310000" cy="41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30" name="Google Shape;3330;g1c2908e1b1e_0_12084"/>
          <p:cNvSpPr txBox="1">
            <a:spLocks noGrp="1"/>
          </p:cNvSpPr>
          <p:nvPr>
            <p:ph type="title" idx="3"/>
          </p:nvPr>
        </p:nvSpPr>
        <p:spPr>
          <a:xfrm>
            <a:off x="3416975" y="1900750"/>
            <a:ext cx="2310000" cy="403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331" name="Google Shape;3331;g1c2908e1b1e_0_12084"/>
          <p:cNvSpPr txBox="1">
            <a:spLocks noGrp="1"/>
          </p:cNvSpPr>
          <p:nvPr>
            <p:ph type="subTitle" idx="4"/>
          </p:nvPr>
        </p:nvSpPr>
        <p:spPr>
          <a:xfrm>
            <a:off x="3417036" y="2304125"/>
            <a:ext cx="2310000" cy="41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32" name="Google Shape;3332;g1c2908e1b1e_0_12084"/>
          <p:cNvSpPr txBox="1">
            <a:spLocks noGrp="1"/>
          </p:cNvSpPr>
          <p:nvPr>
            <p:ph type="title" idx="5"/>
          </p:nvPr>
        </p:nvSpPr>
        <p:spPr>
          <a:xfrm>
            <a:off x="713100" y="3749525"/>
            <a:ext cx="2310000" cy="403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333" name="Google Shape;3333;g1c2908e1b1e_0_12084"/>
          <p:cNvSpPr txBox="1">
            <a:spLocks noGrp="1"/>
          </p:cNvSpPr>
          <p:nvPr>
            <p:ph type="subTitle" idx="6"/>
          </p:nvPr>
        </p:nvSpPr>
        <p:spPr>
          <a:xfrm>
            <a:off x="713100" y="4153025"/>
            <a:ext cx="2310000" cy="41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34" name="Google Shape;3334;g1c2908e1b1e_0_12084"/>
          <p:cNvSpPr txBox="1">
            <a:spLocks noGrp="1"/>
          </p:cNvSpPr>
          <p:nvPr>
            <p:ph type="title" idx="7"/>
          </p:nvPr>
        </p:nvSpPr>
        <p:spPr>
          <a:xfrm>
            <a:off x="3416975" y="3749525"/>
            <a:ext cx="2310000" cy="403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335" name="Google Shape;3335;g1c2908e1b1e_0_12084"/>
          <p:cNvSpPr txBox="1">
            <a:spLocks noGrp="1"/>
          </p:cNvSpPr>
          <p:nvPr>
            <p:ph type="subTitle" idx="8"/>
          </p:nvPr>
        </p:nvSpPr>
        <p:spPr>
          <a:xfrm>
            <a:off x="3416975" y="4153025"/>
            <a:ext cx="2310000" cy="41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36" name="Google Shape;3336;g1c2908e1b1e_0_12084"/>
          <p:cNvSpPr txBox="1">
            <a:spLocks noGrp="1"/>
          </p:cNvSpPr>
          <p:nvPr>
            <p:ph type="title" idx="9"/>
          </p:nvPr>
        </p:nvSpPr>
        <p:spPr>
          <a:xfrm>
            <a:off x="6120900" y="1900750"/>
            <a:ext cx="2310000" cy="403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337" name="Google Shape;3337;g1c2908e1b1e_0_12084"/>
          <p:cNvSpPr txBox="1">
            <a:spLocks noGrp="1"/>
          </p:cNvSpPr>
          <p:nvPr>
            <p:ph type="subTitle" idx="13"/>
          </p:nvPr>
        </p:nvSpPr>
        <p:spPr>
          <a:xfrm>
            <a:off x="6120900" y="2304125"/>
            <a:ext cx="2310000" cy="41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38" name="Google Shape;3338;g1c2908e1b1e_0_12084"/>
          <p:cNvSpPr txBox="1">
            <a:spLocks noGrp="1"/>
          </p:cNvSpPr>
          <p:nvPr>
            <p:ph type="title" idx="14"/>
          </p:nvPr>
        </p:nvSpPr>
        <p:spPr>
          <a:xfrm>
            <a:off x="6120900" y="3749525"/>
            <a:ext cx="2310000" cy="403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339" name="Google Shape;3339;g1c2908e1b1e_0_12084"/>
          <p:cNvSpPr txBox="1">
            <a:spLocks noGrp="1"/>
          </p:cNvSpPr>
          <p:nvPr>
            <p:ph type="subTitle" idx="15"/>
          </p:nvPr>
        </p:nvSpPr>
        <p:spPr>
          <a:xfrm>
            <a:off x="6120900" y="4153025"/>
            <a:ext cx="2310000" cy="41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40"/>
        <p:cNvGrpSpPr/>
        <p:nvPr/>
      </p:nvGrpSpPr>
      <p:grpSpPr>
        <a:xfrm>
          <a:off x="0" y="0"/>
          <a:ext cx="0" cy="0"/>
          <a:chOff x="0" y="0"/>
          <a:chExt cx="0" cy="0"/>
        </a:xfrm>
      </p:grpSpPr>
      <p:grpSp>
        <p:nvGrpSpPr>
          <p:cNvPr id="3341" name="Google Shape;3341;g1c2908e1b1e_0_12107"/>
          <p:cNvGrpSpPr/>
          <p:nvPr/>
        </p:nvGrpSpPr>
        <p:grpSpPr>
          <a:xfrm rot="10800000">
            <a:off x="-353883" y="-271130"/>
            <a:ext cx="9879173" cy="6004885"/>
            <a:chOff x="-262905" y="39404"/>
            <a:chExt cx="7677915" cy="4666888"/>
          </a:xfrm>
        </p:grpSpPr>
        <p:sp>
          <p:nvSpPr>
            <p:cNvPr id="3342" name="Google Shape;3342;g1c2908e1b1e_0_12107"/>
            <p:cNvSpPr/>
            <p:nvPr/>
          </p:nvSpPr>
          <p:spPr>
            <a:xfrm>
              <a:off x="6702988" y="239863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g1c2908e1b1e_0_12107"/>
            <p:cNvSpPr/>
            <p:nvPr/>
          </p:nvSpPr>
          <p:spPr>
            <a:xfrm>
              <a:off x="6667310" y="3756612"/>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g1c2908e1b1e_0_12107"/>
            <p:cNvSpPr/>
            <p:nvPr/>
          </p:nvSpPr>
          <p:spPr>
            <a:xfrm>
              <a:off x="-262905" y="3148042"/>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g1c2908e1b1e_0_12107"/>
            <p:cNvSpPr/>
            <p:nvPr/>
          </p:nvSpPr>
          <p:spPr>
            <a:xfrm>
              <a:off x="-167681" y="233123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g1c2908e1b1e_0_12107"/>
            <p:cNvSpPr/>
            <p:nvPr/>
          </p:nvSpPr>
          <p:spPr>
            <a:xfrm>
              <a:off x="-154944" y="1067472"/>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g1c2908e1b1e_0_12107"/>
            <p:cNvSpPr/>
            <p:nvPr/>
          </p:nvSpPr>
          <p:spPr>
            <a:xfrm>
              <a:off x="269509" y="494026"/>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g1c2908e1b1e_0_12107"/>
            <p:cNvSpPr/>
            <p:nvPr/>
          </p:nvSpPr>
          <p:spPr>
            <a:xfrm rot="-1301765">
              <a:off x="1494445" y="33226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g1c2908e1b1e_0_12107"/>
            <p:cNvSpPr/>
            <p:nvPr/>
          </p:nvSpPr>
          <p:spPr>
            <a:xfrm>
              <a:off x="3394931"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g1c2908e1b1e_0_12107"/>
            <p:cNvSpPr/>
            <p:nvPr/>
          </p:nvSpPr>
          <p:spPr>
            <a:xfrm>
              <a:off x="5048335"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g1c2908e1b1e_0_12107"/>
            <p:cNvSpPr/>
            <p:nvPr/>
          </p:nvSpPr>
          <p:spPr>
            <a:xfrm>
              <a:off x="6209375" y="34758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g1c2908e1b1e_0_12107"/>
            <p:cNvSpPr/>
            <p:nvPr/>
          </p:nvSpPr>
          <p:spPr>
            <a:xfrm>
              <a:off x="6923898" y="1148043"/>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53" name="Google Shape;3353;g1c2908e1b1e_0_1210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3354"/>
        <p:cNvGrpSpPr/>
        <p:nvPr/>
      </p:nvGrpSpPr>
      <p:grpSpPr>
        <a:xfrm>
          <a:off x="0" y="0"/>
          <a:ext cx="0" cy="0"/>
          <a:chOff x="0" y="0"/>
          <a:chExt cx="0" cy="0"/>
        </a:xfrm>
      </p:grpSpPr>
      <p:grpSp>
        <p:nvGrpSpPr>
          <p:cNvPr id="3355" name="Google Shape;3355;g1c2908e1b1e_0_12121"/>
          <p:cNvGrpSpPr/>
          <p:nvPr/>
        </p:nvGrpSpPr>
        <p:grpSpPr>
          <a:xfrm rot="10800000">
            <a:off x="-263158" y="-946655"/>
            <a:ext cx="9520566" cy="6849521"/>
            <a:chOff x="-54712" y="-58257"/>
            <a:chExt cx="7399212" cy="5323324"/>
          </a:xfrm>
        </p:grpSpPr>
        <p:sp>
          <p:nvSpPr>
            <p:cNvPr id="3356" name="Google Shape;3356;g1c2908e1b1e_0_12121"/>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g1c2908e1b1e_0_12121"/>
            <p:cNvSpPr/>
            <p:nvPr/>
          </p:nvSpPr>
          <p:spPr>
            <a:xfrm rot="-7469555">
              <a:off x="5537182" y="-556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g1c2908e1b1e_0_12121"/>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g1c2908e1b1e_0_12121"/>
            <p:cNvSpPr/>
            <p:nvPr/>
          </p:nvSpPr>
          <p:spPr>
            <a:xfrm>
              <a:off x="3850863" y="418091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g1c2908e1b1e_0_12121"/>
            <p:cNvSpPr/>
            <p:nvPr/>
          </p:nvSpPr>
          <p:spPr>
            <a:xfrm>
              <a:off x="3015114" y="418347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g1c2908e1b1e_0_12121"/>
            <p:cNvSpPr/>
            <p:nvPr/>
          </p:nvSpPr>
          <p:spPr>
            <a:xfrm>
              <a:off x="1678736" y="418347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g1c2908e1b1e_0_12121"/>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g1c2908e1b1e_0_12121"/>
            <p:cNvSpPr/>
            <p:nvPr/>
          </p:nvSpPr>
          <p:spPr>
            <a:xfrm>
              <a:off x="-9874" y="419451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g1c2908e1b1e_0_12121"/>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g1c2908e1b1e_0_12121"/>
            <p:cNvSpPr/>
            <p:nvPr/>
          </p:nvSpPr>
          <p:spPr>
            <a:xfrm rot="-1301765">
              <a:off x="1205721" y="26654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g1c2908e1b1e_0_12121"/>
            <p:cNvSpPr/>
            <p:nvPr/>
          </p:nvSpPr>
          <p:spPr>
            <a:xfrm>
              <a:off x="2807498" y="-26812"/>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g1c2908e1b1e_0_12121"/>
            <p:cNvSpPr/>
            <p:nvPr/>
          </p:nvSpPr>
          <p:spPr>
            <a:xfrm>
              <a:off x="4242358"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g1c2908e1b1e_0_12121"/>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69" name="Google Shape;3369;g1c2908e1b1e_0_121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70"/>
        <p:cNvGrpSpPr/>
        <p:nvPr/>
      </p:nvGrpSpPr>
      <p:grpSpPr>
        <a:xfrm>
          <a:off x="0" y="0"/>
          <a:ext cx="0" cy="0"/>
          <a:chOff x="0" y="0"/>
          <a:chExt cx="0" cy="0"/>
        </a:xfrm>
      </p:grpSpPr>
      <p:sp>
        <p:nvSpPr>
          <p:cNvPr id="3371" name="Google Shape;3371;g1c2908e1b1e_0_12137"/>
          <p:cNvSpPr txBox="1">
            <a:spLocks noGrp="1"/>
          </p:cNvSpPr>
          <p:nvPr>
            <p:ph type="title"/>
          </p:nvPr>
        </p:nvSpPr>
        <p:spPr>
          <a:xfrm>
            <a:off x="720000" y="1199100"/>
            <a:ext cx="3383100" cy="2745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sz="3600"/>
            </a:lvl1pPr>
            <a:lvl2pPr lvl="1" algn="ctr" rtl="0">
              <a:lnSpc>
                <a:spcPct val="100000"/>
              </a:lnSpc>
              <a:spcBef>
                <a:spcPts val="0"/>
              </a:spcBef>
              <a:spcAft>
                <a:spcPts val="0"/>
              </a:spcAft>
              <a:buSzPts val="3500"/>
              <a:buNone/>
              <a:defRPr/>
            </a:lvl2pPr>
            <a:lvl3pPr lvl="2" algn="ctr" rtl="0">
              <a:lnSpc>
                <a:spcPct val="100000"/>
              </a:lnSpc>
              <a:spcBef>
                <a:spcPts val="0"/>
              </a:spcBef>
              <a:spcAft>
                <a:spcPts val="0"/>
              </a:spcAft>
              <a:buSzPts val="3500"/>
              <a:buNone/>
              <a:defRPr/>
            </a:lvl3pPr>
            <a:lvl4pPr lvl="3" algn="ctr" rtl="0">
              <a:lnSpc>
                <a:spcPct val="100000"/>
              </a:lnSpc>
              <a:spcBef>
                <a:spcPts val="0"/>
              </a:spcBef>
              <a:spcAft>
                <a:spcPts val="0"/>
              </a:spcAft>
              <a:buSzPts val="3500"/>
              <a:buNone/>
              <a:defRPr/>
            </a:lvl4pPr>
            <a:lvl5pPr lvl="4" algn="ctr" rtl="0">
              <a:lnSpc>
                <a:spcPct val="100000"/>
              </a:lnSpc>
              <a:spcBef>
                <a:spcPts val="0"/>
              </a:spcBef>
              <a:spcAft>
                <a:spcPts val="0"/>
              </a:spcAft>
              <a:buSzPts val="3500"/>
              <a:buNone/>
              <a:defRPr/>
            </a:lvl5pPr>
            <a:lvl6pPr lvl="5" algn="ctr" rtl="0">
              <a:lnSpc>
                <a:spcPct val="100000"/>
              </a:lnSpc>
              <a:spcBef>
                <a:spcPts val="0"/>
              </a:spcBef>
              <a:spcAft>
                <a:spcPts val="0"/>
              </a:spcAft>
              <a:buSzPts val="3500"/>
              <a:buNone/>
              <a:defRPr/>
            </a:lvl6pPr>
            <a:lvl7pPr lvl="6" algn="ctr" rtl="0">
              <a:lnSpc>
                <a:spcPct val="100000"/>
              </a:lnSpc>
              <a:spcBef>
                <a:spcPts val="0"/>
              </a:spcBef>
              <a:spcAft>
                <a:spcPts val="0"/>
              </a:spcAft>
              <a:buSzPts val="3500"/>
              <a:buNone/>
              <a:defRPr/>
            </a:lvl7pPr>
            <a:lvl8pPr lvl="7" algn="ctr" rtl="0">
              <a:lnSpc>
                <a:spcPct val="100000"/>
              </a:lnSpc>
              <a:spcBef>
                <a:spcPts val="0"/>
              </a:spcBef>
              <a:spcAft>
                <a:spcPts val="0"/>
              </a:spcAft>
              <a:buSzPts val="3500"/>
              <a:buNone/>
              <a:defRPr/>
            </a:lvl8pPr>
            <a:lvl9pPr lvl="8" algn="ctr" rtl="0">
              <a:lnSpc>
                <a:spcPct val="100000"/>
              </a:lnSpc>
              <a:spcBef>
                <a:spcPts val="0"/>
              </a:spcBef>
              <a:spcAft>
                <a:spcPts val="0"/>
              </a:spcAft>
              <a:buSzPts val="3500"/>
              <a:buNone/>
              <a:defRPr/>
            </a:lvl9pPr>
          </a:lstStyle>
          <a:p>
            <a:endParaRPr/>
          </a:p>
        </p:txBody>
      </p:sp>
      <p:grpSp>
        <p:nvGrpSpPr>
          <p:cNvPr id="3372" name="Google Shape;3372;g1c2908e1b1e_0_12137"/>
          <p:cNvGrpSpPr/>
          <p:nvPr/>
        </p:nvGrpSpPr>
        <p:grpSpPr>
          <a:xfrm flipH="1">
            <a:off x="-498608" y="-612883"/>
            <a:ext cx="10036273" cy="6728913"/>
            <a:chOff x="-455529" y="121967"/>
            <a:chExt cx="7800010" cy="5229590"/>
          </a:xfrm>
        </p:grpSpPr>
        <p:sp>
          <p:nvSpPr>
            <p:cNvPr id="3373" name="Google Shape;3373;g1c2908e1b1e_0_12137"/>
            <p:cNvSpPr/>
            <p:nvPr/>
          </p:nvSpPr>
          <p:spPr>
            <a:xfrm>
              <a:off x="64268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g1c2908e1b1e_0_12137"/>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g1c2908e1b1e_0_12137"/>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g1c2908e1b1e_0_12137"/>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g1c2908e1b1e_0_12137"/>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g1c2908e1b1e_0_12137"/>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g1c2908e1b1e_0_12137"/>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g1c2908e1b1e_0_12137"/>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g1c2908e1b1e_0_12137"/>
            <p:cNvSpPr/>
            <p:nvPr/>
          </p:nvSpPr>
          <p:spPr>
            <a:xfrm>
              <a:off x="-455529"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g1c2908e1b1e_0_12137"/>
            <p:cNvSpPr/>
            <p:nvPr/>
          </p:nvSpPr>
          <p:spPr>
            <a:xfrm>
              <a:off x="-281887" y="212685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g1c2908e1b1e_0_12137"/>
            <p:cNvSpPr/>
            <p:nvPr/>
          </p:nvSpPr>
          <p:spPr>
            <a:xfrm>
              <a:off x="-180407" y="1017509"/>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g1c2908e1b1e_0_12137"/>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g1c2908e1b1e_0_12137"/>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g1c2908e1b1e_0_12137"/>
            <p:cNvSpPr/>
            <p:nvPr/>
          </p:nvSpPr>
          <p:spPr>
            <a:xfrm>
              <a:off x="3591656" y="121980"/>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g1c2908e1b1e_0_12137"/>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g1c2908e1b1e_0_12137"/>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g1c2908e1b1e_0_12137"/>
            <p:cNvSpPr/>
            <p:nvPr/>
          </p:nvSpPr>
          <p:spPr>
            <a:xfrm>
              <a:off x="6777166"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header 3">
  <p:cSld name="CUSTOM_11_1_1">
    <p:spTree>
      <p:nvGrpSpPr>
        <p:cNvPr id="1" name="Shape 3390"/>
        <p:cNvGrpSpPr/>
        <p:nvPr/>
      </p:nvGrpSpPr>
      <p:grpSpPr>
        <a:xfrm>
          <a:off x="0" y="0"/>
          <a:ext cx="0" cy="0"/>
          <a:chOff x="0" y="0"/>
          <a:chExt cx="0" cy="0"/>
        </a:xfrm>
      </p:grpSpPr>
      <p:sp>
        <p:nvSpPr>
          <p:cNvPr id="3391" name="Google Shape;3391;g1c2908e1b1e_0_12157"/>
          <p:cNvSpPr/>
          <p:nvPr/>
        </p:nvSpPr>
        <p:spPr>
          <a:xfrm rot="-2700000">
            <a:off x="-882402" y="1952075"/>
            <a:ext cx="4089444" cy="5056609"/>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92" name="Google Shape;3392;g1c2908e1b1e_0_12157"/>
          <p:cNvGrpSpPr/>
          <p:nvPr/>
        </p:nvGrpSpPr>
        <p:grpSpPr>
          <a:xfrm>
            <a:off x="-203026" y="-610964"/>
            <a:ext cx="9607092" cy="6824547"/>
            <a:chOff x="-203026" y="-610964"/>
            <a:chExt cx="9607092" cy="6824547"/>
          </a:xfrm>
        </p:grpSpPr>
        <p:grpSp>
          <p:nvGrpSpPr>
            <p:cNvPr id="3393" name="Google Shape;3393;g1c2908e1b1e_0_12157"/>
            <p:cNvGrpSpPr/>
            <p:nvPr/>
          </p:nvGrpSpPr>
          <p:grpSpPr>
            <a:xfrm>
              <a:off x="-203026" y="-610955"/>
              <a:ext cx="9607092" cy="6824538"/>
              <a:chOff x="-54712" y="7109"/>
              <a:chExt cx="7466458" cy="5303908"/>
            </a:xfrm>
          </p:grpSpPr>
          <p:sp>
            <p:nvSpPr>
              <p:cNvPr id="3394" name="Google Shape;3394;g1c2908e1b1e_0_12157"/>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g1c2908e1b1e_0_12157"/>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g1c2908e1b1e_0_12157"/>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g1c2908e1b1e_0_12157"/>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g1c2908e1b1e_0_12157"/>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g1c2908e1b1e_0_12157"/>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g1c2908e1b1e_0_12157"/>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g1c2908e1b1e_0_12157"/>
              <p:cNvSpPr/>
              <p:nvPr/>
            </p:nvSpPr>
            <p:spPr>
              <a:xfrm rot="10800000">
                <a:off x="5548150" y="442378"/>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g1c2908e1b1e_0_12157"/>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g1c2908e1b1e_0_12157"/>
              <p:cNvSpPr/>
              <p:nvPr/>
            </p:nvSpPr>
            <p:spPr>
              <a:xfrm>
                <a:off x="-1470" y="3031854"/>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g1c2908e1b1e_0_12157"/>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g1c2908e1b1e_0_12157"/>
              <p:cNvSpPr/>
              <p:nvPr/>
            </p:nvSpPr>
            <p:spPr>
              <a:xfrm>
                <a:off x="69049"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g1c2908e1b1e_0_12157"/>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g1c2908e1b1e_0_12157"/>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g1c2908e1b1e_0_12157"/>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g1c2908e1b1e_0_12157"/>
              <p:cNvSpPr/>
              <p:nvPr/>
            </p:nvSpPr>
            <p:spPr>
              <a:xfrm>
                <a:off x="3454859"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g1c2908e1b1e_0_12157"/>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g1c2908e1b1e_0_12157"/>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12" name="Google Shape;3412;g1c2908e1b1e_0_12157"/>
            <p:cNvSpPr/>
            <p:nvPr/>
          </p:nvSpPr>
          <p:spPr>
            <a:xfrm rot="-1301784">
              <a:off x="5359199" y="-325992"/>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13" name="Google Shape;3413;g1c2908e1b1e_0_12157"/>
          <p:cNvSpPr txBox="1">
            <a:spLocks noGrp="1"/>
          </p:cNvSpPr>
          <p:nvPr>
            <p:ph type="title"/>
          </p:nvPr>
        </p:nvSpPr>
        <p:spPr>
          <a:xfrm>
            <a:off x="5369400" y="2309700"/>
            <a:ext cx="3061500" cy="649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600"/>
              <a:buNone/>
              <a:defRPr sz="4000">
                <a:solidFill>
                  <a:schemeClr val="accent3"/>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414" name="Google Shape;3414;g1c2908e1b1e_0_12157"/>
          <p:cNvSpPr txBox="1">
            <a:spLocks noGrp="1"/>
          </p:cNvSpPr>
          <p:nvPr>
            <p:ph type="title" idx="2"/>
          </p:nvPr>
        </p:nvSpPr>
        <p:spPr>
          <a:xfrm>
            <a:off x="7068300" y="1575950"/>
            <a:ext cx="1362600" cy="733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6000"/>
              <a:buNone/>
              <a:defRPr sz="45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415" name="Google Shape;3415;g1c2908e1b1e_0_12157"/>
          <p:cNvSpPr txBox="1">
            <a:spLocks noGrp="1"/>
          </p:cNvSpPr>
          <p:nvPr>
            <p:ph type="subTitle" idx="1"/>
          </p:nvPr>
        </p:nvSpPr>
        <p:spPr>
          <a:xfrm>
            <a:off x="5960200" y="2959450"/>
            <a:ext cx="2470800" cy="6081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4">
  <p:cSld name="CUSTOM_11_1_1_1">
    <p:spTree>
      <p:nvGrpSpPr>
        <p:cNvPr id="1" name="Shape 3416"/>
        <p:cNvGrpSpPr/>
        <p:nvPr/>
      </p:nvGrpSpPr>
      <p:grpSpPr>
        <a:xfrm>
          <a:off x="0" y="0"/>
          <a:ext cx="0" cy="0"/>
          <a:chOff x="0" y="0"/>
          <a:chExt cx="0" cy="0"/>
        </a:xfrm>
      </p:grpSpPr>
      <p:grpSp>
        <p:nvGrpSpPr>
          <p:cNvPr id="3417" name="Google Shape;3417;g1c2908e1b1e_0_12183"/>
          <p:cNvGrpSpPr/>
          <p:nvPr/>
        </p:nvGrpSpPr>
        <p:grpSpPr>
          <a:xfrm rot="10800000">
            <a:off x="-263157" y="-863517"/>
            <a:ext cx="9580697" cy="6682277"/>
            <a:chOff x="-101445" y="7109"/>
            <a:chExt cx="7445945" cy="5193345"/>
          </a:xfrm>
        </p:grpSpPr>
        <p:sp>
          <p:nvSpPr>
            <p:cNvPr id="3418" name="Google Shape;3418;g1c2908e1b1e_0_12183"/>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g1c2908e1b1e_0_12183"/>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g1c2908e1b1e_0_12183"/>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g1c2908e1b1e_0_12183"/>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g1c2908e1b1e_0_12183"/>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g1c2908e1b1e_0_12183"/>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g1c2908e1b1e_0_12183"/>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g1c2908e1b1e_0_12183"/>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g1c2908e1b1e_0_12183"/>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g1c2908e1b1e_0_12183"/>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g1c2908e1b1e_0_12183"/>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g1c2908e1b1e_0_12183"/>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g1c2908e1b1e_0_12183"/>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g1c2908e1b1e_0_12183"/>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g1c2908e1b1e_0_12183"/>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g1c2908e1b1e_0_12183"/>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g1c2908e1b1e_0_12183"/>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g1c2908e1b1e_0_12183"/>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36" name="Google Shape;3436;g1c2908e1b1e_0_12183"/>
          <p:cNvSpPr txBox="1">
            <a:spLocks noGrp="1"/>
          </p:cNvSpPr>
          <p:nvPr>
            <p:ph type="title"/>
          </p:nvPr>
        </p:nvSpPr>
        <p:spPr>
          <a:xfrm>
            <a:off x="1907150" y="2002075"/>
            <a:ext cx="4071900" cy="649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3600"/>
              <a:buNone/>
              <a:defRPr sz="4000">
                <a:solidFill>
                  <a:schemeClr val="accent3"/>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437" name="Google Shape;3437;g1c2908e1b1e_0_12183"/>
          <p:cNvSpPr txBox="1">
            <a:spLocks noGrp="1"/>
          </p:cNvSpPr>
          <p:nvPr>
            <p:ph type="title" idx="2"/>
          </p:nvPr>
        </p:nvSpPr>
        <p:spPr>
          <a:xfrm>
            <a:off x="713100" y="2204850"/>
            <a:ext cx="1194000" cy="733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6000"/>
              <a:buNone/>
              <a:defRPr sz="45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438" name="Google Shape;3438;g1c2908e1b1e_0_12183"/>
          <p:cNvSpPr txBox="1">
            <a:spLocks noGrp="1"/>
          </p:cNvSpPr>
          <p:nvPr>
            <p:ph type="subTitle" idx="1"/>
          </p:nvPr>
        </p:nvSpPr>
        <p:spPr>
          <a:xfrm>
            <a:off x="1907100" y="2651825"/>
            <a:ext cx="4071900" cy="489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5"/>
        <p:cNvGrpSpPr/>
        <p:nvPr/>
      </p:nvGrpSpPr>
      <p:grpSpPr>
        <a:xfrm>
          <a:off x="0" y="0"/>
          <a:ext cx="0" cy="0"/>
          <a:chOff x="0" y="0"/>
          <a:chExt cx="0" cy="0"/>
        </a:xfrm>
      </p:grpSpPr>
      <p:grpSp>
        <p:nvGrpSpPr>
          <p:cNvPr id="256" name="Google Shape;256;p59"/>
          <p:cNvGrpSpPr/>
          <p:nvPr/>
        </p:nvGrpSpPr>
        <p:grpSpPr>
          <a:xfrm rot="10800000">
            <a:off x="-263133" y="-1101392"/>
            <a:ext cx="9740248" cy="6835147"/>
            <a:chOff x="-225464" y="39404"/>
            <a:chExt cx="7569945" cy="5312153"/>
          </a:xfrm>
        </p:grpSpPr>
        <p:sp>
          <p:nvSpPr>
            <p:cNvPr id="257" name="Google Shape;257;p59"/>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9"/>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9"/>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9"/>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9"/>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9"/>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9"/>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9"/>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9"/>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9"/>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9"/>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9"/>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9"/>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9"/>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9"/>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9"/>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9"/>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5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75" name="Google Shape;275;p59"/>
          <p:cNvSpPr txBox="1">
            <a:spLocks noGrp="1"/>
          </p:cNvSpPr>
          <p:nvPr>
            <p:ph type="title" idx="2"/>
          </p:nvPr>
        </p:nvSpPr>
        <p:spPr>
          <a:xfrm>
            <a:off x="1617825" y="2700950"/>
            <a:ext cx="2581800" cy="45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sz="1800" b="0">
                <a:solidFill>
                  <a:schemeClr val="accent3"/>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76" name="Google Shape;276;p59"/>
          <p:cNvSpPr txBox="1">
            <a:spLocks noGrp="1"/>
          </p:cNvSpPr>
          <p:nvPr>
            <p:ph type="title" idx="3"/>
          </p:nvPr>
        </p:nvSpPr>
        <p:spPr>
          <a:xfrm>
            <a:off x="4944375" y="2700950"/>
            <a:ext cx="2581800" cy="45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sz="1800" b="0">
                <a:solidFill>
                  <a:schemeClr val="accent3"/>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77" name="Google Shape;277;p59"/>
          <p:cNvSpPr txBox="1">
            <a:spLocks noGrp="1"/>
          </p:cNvSpPr>
          <p:nvPr>
            <p:ph type="subTitle" idx="1"/>
          </p:nvPr>
        </p:nvSpPr>
        <p:spPr>
          <a:xfrm>
            <a:off x="4944376" y="3156525"/>
            <a:ext cx="2581800" cy="99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8" name="Google Shape;278;p59"/>
          <p:cNvSpPr txBox="1">
            <a:spLocks noGrp="1"/>
          </p:cNvSpPr>
          <p:nvPr>
            <p:ph type="subTitle" idx="4"/>
          </p:nvPr>
        </p:nvSpPr>
        <p:spPr>
          <a:xfrm>
            <a:off x="1617825" y="3156525"/>
            <a:ext cx="2581800" cy="99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439"/>
        <p:cNvGrpSpPr/>
        <p:nvPr/>
      </p:nvGrpSpPr>
      <p:grpSpPr>
        <a:xfrm>
          <a:off x="0" y="0"/>
          <a:ext cx="0" cy="0"/>
          <a:chOff x="0" y="0"/>
          <a:chExt cx="0" cy="0"/>
        </a:xfrm>
      </p:grpSpPr>
      <p:grpSp>
        <p:nvGrpSpPr>
          <p:cNvPr id="3440" name="Google Shape;3440;g1c2908e1b1e_0_12206"/>
          <p:cNvGrpSpPr/>
          <p:nvPr/>
        </p:nvGrpSpPr>
        <p:grpSpPr>
          <a:xfrm>
            <a:off x="-353883" y="-752092"/>
            <a:ext cx="9879173" cy="6004885"/>
            <a:chOff x="-262905" y="39404"/>
            <a:chExt cx="7677915" cy="4666888"/>
          </a:xfrm>
        </p:grpSpPr>
        <p:sp>
          <p:nvSpPr>
            <p:cNvPr id="3441" name="Google Shape;3441;g1c2908e1b1e_0_12206"/>
            <p:cNvSpPr/>
            <p:nvPr/>
          </p:nvSpPr>
          <p:spPr>
            <a:xfrm>
              <a:off x="6702988" y="239863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g1c2908e1b1e_0_12206"/>
            <p:cNvSpPr/>
            <p:nvPr/>
          </p:nvSpPr>
          <p:spPr>
            <a:xfrm>
              <a:off x="6667310" y="3756612"/>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g1c2908e1b1e_0_12206"/>
            <p:cNvSpPr/>
            <p:nvPr/>
          </p:nvSpPr>
          <p:spPr>
            <a:xfrm>
              <a:off x="-262905" y="3148042"/>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g1c2908e1b1e_0_12206"/>
            <p:cNvSpPr/>
            <p:nvPr/>
          </p:nvSpPr>
          <p:spPr>
            <a:xfrm>
              <a:off x="-167681" y="233123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g1c2908e1b1e_0_12206"/>
            <p:cNvSpPr/>
            <p:nvPr/>
          </p:nvSpPr>
          <p:spPr>
            <a:xfrm>
              <a:off x="-154944" y="1067472"/>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g1c2908e1b1e_0_12206"/>
            <p:cNvSpPr/>
            <p:nvPr/>
          </p:nvSpPr>
          <p:spPr>
            <a:xfrm>
              <a:off x="269509" y="494026"/>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g1c2908e1b1e_0_12206"/>
            <p:cNvSpPr/>
            <p:nvPr/>
          </p:nvSpPr>
          <p:spPr>
            <a:xfrm rot="-1301765">
              <a:off x="1494445" y="33226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g1c2908e1b1e_0_12206"/>
            <p:cNvSpPr/>
            <p:nvPr/>
          </p:nvSpPr>
          <p:spPr>
            <a:xfrm>
              <a:off x="3394931"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g1c2908e1b1e_0_12206"/>
            <p:cNvSpPr/>
            <p:nvPr/>
          </p:nvSpPr>
          <p:spPr>
            <a:xfrm>
              <a:off x="5048335"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g1c2908e1b1e_0_12206"/>
            <p:cNvSpPr/>
            <p:nvPr/>
          </p:nvSpPr>
          <p:spPr>
            <a:xfrm>
              <a:off x="6209375" y="34758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g1c2908e1b1e_0_12206"/>
            <p:cNvSpPr/>
            <p:nvPr/>
          </p:nvSpPr>
          <p:spPr>
            <a:xfrm>
              <a:off x="6923898" y="1148043"/>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52" name="Google Shape;3452;g1c2908e1b1e_0_1220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453" name="Google Shape;3453;g1c2908e1b1e_0_12206"/>
          <p:cNvSpPr txBox="1">
            <a:spLocks noGrp="1"/>
          </p:cNvSpPr>
          <p:nvPr>
            <p:ph type="title" idx="2"/>
          </p:nvPr>
        </p:nvSpPr>
        <p:spPr>
          <a:xfrm>
            <a:off x="2192575" y="1651700"/>
            <a:ext cx="2275500" cy="450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454" name="Google Shape;3454;g1c2908e1b1e_0_12206"/>
          <p:cNvSpPr txBox="1">
            <a:spLocks noGrp="1"/>
          </p:cNvSpPr>
          <p:nvPr>
            <p:ph type="subTitle" idx="1"/>
          </p:nvPr>
        </p:nvSpPr>
        <p:spPr>
          <a:xfrm>
            <a:off x="2192575" y="2102600"/>
            <a:ext cx="2275500" cy="521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55" name="Google Shape;3455;g1c2908e1b1e_0_12206"/>
          <p:cNvSpPr txBox="1">
            <a:spLocks noGrp="1"/>
          </p:cNvSpPr>
          <p:nvPr>
            <p:ph type="title" idx="3"/>
          </p:nvPr>
        </p:nvSpPr>
        <p:spPr>
          <a:xfrm>
            <a:off x="5925495" y="1651700"/>
            <a:ext cx="2275500" cy="450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456" name="Google Shape;3456;g1c2908e1b1e_0_12206"/>
          <p:cNvSpPr txBox="1">
            <a:spLocks noGrp="1"/>
          </p:cNvSpPr>
          <p:nvPr>
            <p:ph type="subTitle" idx="4"/>
          </p:nvPr>
        </p:nvSpPr>
        <p:spPr>
          <a:xfrm>
            <a:off x="5925477" y="2102600"/>
            <a:ext cx="2275500" cy="521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57" name="Google Shape;3457;g1c2908e1b1e_0_12206"/>
          <p:cNvSpPr txBox="1">
            <a:spLocks noGrp="1"/>
          </p:cNvSpPr>
          <p:nvPr>
            <p:ph type="title" idx="5"/>
          </p:nvPr>
        </p:nvSpPr>
        <p:spPr>
          <a:xfrm>
            <a:off x="2192575" y="3172000"/>
            <a:ext cx="2275500" cy="450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458" name="Google Shape;3458;g1c2908e1b1e_0_12206"/>
          <p:cNvSpPr txBox="1">
            <a:spLocks noGrp="1"/>
          </p:cNvSpPr>
          <p:nvPr>
            <p:ph type="subTitle" idx="6"/>
          </p:nvPr>
        </p:nvSpPr>
        <p:spPr>
          <a:xfrm>
            <a:off x="2192575" y="3622900"/>
            <a:ext cx="2275500" cy="521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59" name="Google Shape;3459;g1c2908e1b1e_0_12206"/>
          <p:cNvSpPr txBox="1">
            <a:spLocks noGrp="1"/>
          </p:cNvSpPr>
          <p:nvPr>
            <p:ph type="title" idx="7"/>
          </p:nvPr>
        </p:nvSpPr>
        <p:spPr>
          <a:xfrm>
            <a:off x="5925495" y="3172000"/>
            <a:ext cx="2275500" cy="450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460" name="Google Shape;3460;g1c2908e1b1e_0_12206"/>
          <p:cNvSpPr txBox="1">
            <a:spLocks noGrp="1"/>
          </p:cNvSpPr>
          <p:nvPr>
            <p:ph type="subTitle" idx="8"/>
          </p:nvPr>
        </p:nvSpPr>
        <p:spPr>
          <a:xfrm>
            <a:off x="5925477" y="3622900"/>
            <a:ext cx="2275500" cy="521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61"/>
        <p:cNvGrpSpPr/>
        <p:nvPr/>
      </p:nvGrpSpPr>
      <p:grpSpPr>
        <a:xfrm>
          <a:off x="0" y="0"/>
          <a:ext cx="0" cy="0"/>
          <a:chOff x="0" y="0"/>
          <a:chExt cx="0" cy="0"/>
        </a:xfrm>
      </p:grpSpPr>
      <p:sp>
        <p:nvSpPr>
          <p:cNvPr id="3462" name="Google Shape;3462;g1c2908e1b1e_0_12228"/>
          <p:cNvSpPr txBox="1">
            <a:spLocks noGrp="1"/>
          </p:cNvSpPr>
          <p:nvPr>
            <p:ph type="title" hasCustomPrompt="1"/>
          </p:nvPr>
        </p:nvSpPr>
        <p:spPr>
          <a:xfrm>
            <a:off x="1706400" y="1625386"/>
            <a:ext cx="5731200" cy="1395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9600"/>
              <a:buNone/>
              <a:defRPr sz="9600">
                <a:solidFill>
                  <a:schemeClr val="accent3"/>
                </a:solidFill>
              </a:defRPr>
            </a:lvl1pPr>
            <a:lvl2pPr lvl="1" algn="ctr" rtl="0">
              <a:lnSpc>
                <a:spcPct val="100000"/>
              </a:lnSpc>
              <a:spcBef>
                <a:spcPts val="0"/>
              </a:spcBef>
              <a:spcAft>
                <a:spcPts val="0"/>
              </a:spcAft>
              <a:buSzPts val="9600"/>
              <a:buNone/>
              <a:defRPr sz="9600"/>
            </a:lvl2pPr>
            <a:lvl3pPr lvl="2" algn="ctr" rtl="0">
              <a:lnSpc>
                <a:spcPct val="100000"/>
              </a:lnSpc>
              <a:spcBef>
                <a:spcPts val="0"/>
              </a:spcBef>
              <a:spcAft>
                <a:spcPts val="0"/>
              </a:spcAft>
              <a:buSzPts val="9600"/>
              <a:buNone/>
              <a:defRPr sz="9600"/>
            </a:lvl3pPr>
            <a:lvl4pPr lvl="3" algn="ctr" rtl="0">
              <a:lnSpc>
                <a:spcPct val="100000"/>
              </a:lnSpc>
              <a:spcBef>
                <a:spcPts val="0"/>
              </a:spcBef>
              <a:spcAft>
                <a:spcPts val="0"/>
              </a:spcAft>
              <a:buSzPts val="9600"/>
              <a:buNone/>
              <a:defRPr sz="9600"/>
            </a:lvl4pPr>
            <a:lvl5pPr lvl="4" algn="ctr" rtl="0">
              <a:lnSpc>
                <a:spcPct val="100000"/>
              </a:lnSpc>
              <a:spcBef>
                <a:spcPts val="0"/>
              </a:spcBef>
              <a:spcAft>
                <a:spcPts val="0"/>
              </a:spcAft>
              <a:buSzPts val="9600"/>
              <a:buNone/>
              <a:defRPr sz="9600"/>
            </a:lvl5pPr>
            <a:lvl6pPr lvl="5" algn="ctr" rtl="0">
              <a:lnSpc>
                <a:spcPct val="100000"/>
              </a:lnSpc>
              <a:spcBef>
                <a:spcPts val="0"/>
              </a:spcBef>
              <a:spcAft>
                <a:spcPts val="0"/>
              </a:spcAft>
              <a:buSzPts val="9600"/>
              <a:buNone/>
              <a:defRPr sz="9600"/>
            </a:lvl6pPr>
            <a:lvl7pPr lvl="6" algn="ctr" rtl="0">
              <a:lnSpc>
                <a:spcPct val="100000"/>
              </a:lnSpc>
              <a:spcBef>
                <a:spcPts val="0"/>
              </a:spcBef>
              <a:spcAft>
                <a:spcPts val="0"/>
              </a:spcAft>
              <a:buSzPts val="9600"/>
              <a:buNone/>
              <a:defRPr sz="9600"/>
            </a:lvl7pPr>
            <a:lvl8pPr lvl="7" algn="ctr" rtl="0">
              <a:lnSpc>
                <a:spcPct val="100000"/>
              </a:lnSpc>
              <a:spcBef>
                <a:spcPts val="0"/>
              </a:spcBef>
              <a:spcAft>
                <a:spcPts val="0"/>
              </a:spcAft>
              <a:buSzPts val="9600"/>
              <a:buNone/>
              <a:defRPr sz="9600"/>
            </a:lvl8pPr>
            <a:lvl9pPr lvl="8" algn="ctr" rtl="0">
              <a:lnSpc>
                <a:spcPct val="100000"/>
              </a:lnSpc>
              <a:spcBef>
                <a:spcPts val="0"/>
              </a:spcBef>
              <a:spcAft>
                <a:spcPts val="0"/>
              </a:spcAft>
              <a:buSzPts val="9600"/>
              <a:buNone/>
              <a:defRPr sz="9600"/>
            </a:lvl9pPr>
          </a:lstStyle>
          <a:p>
            <a:r>
              <a:t>xx%</a:t>
            </a:r>
          </a:p>
        </p:txBody>
      </p:sp>
      <p:sp>
        <p:nvSpPr>
          <p:cNvPr id="3463" name="Google Shape;3463;g1c2908e1b1e_0_12228"/>
          <p:cNvSpPr txBox="1">
            <a:spLocks noGrp="1"/>
          </p:cNvSpPr>
          <p:nvPr>
            <p:ph type="subTitle" idx="1"/>
          </p:nvPr>
        </p:nvSpPr>
        <p:spPr>
          <a:xfrm>
            <a:off x="1706400" y="3021000"/>
            <a:ext cx="5731200" cy="49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3464" name="Google Shape;3464;g1c2908e1b1e_0_12228"/>
          <p:cNvGrpSpPr/>
          <p:nvPr/>
        </p:nvGrpSpPr>
        <p:grpSpPr>
          <a:xfrm rot="10800000">
            <a:off x="-263157" y="-863517"/>
            <a:ext cx="9580697" cy="6766383"/>
            <a:chOff x="-101445" y="-58257"/>
            <a:chExt cx="7445945" cy="5258711"/>
          </a:xfrm>
        </p:grpSpPr>
        <p:sp>
          <p:nvSpPr>
            <p:cNvPr id="3465" name="Google Shape;3465;g1c2908e1b1e_0_12228"/>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g1c2908e1b1e_0_12228"/>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g1c2908e1b1e_0_12228"/>
            <p:cNvSpPr/>
            <p:nvPr/>
          </p:nvSpPr>
          <p:spPr>
            <a:xfrm rot="-7469555">
              <a:off x="5443609" y="-556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g1c2908e1b1e_0_12228"/>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g1c2908e1b1e_0_12228"/>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g1c2908e1b1e_0_12228"/>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g1c2908e1b1e_0_12228"/>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g1c2908e1b1e_0_12228"/>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g1c2908e1b1e_0_12228"/>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g1c2908e1b1e_0_12228"/>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g1c2908e1b1e_0_12228"/>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g1c2908e1b1e_0_12228"/>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g1c2908e1b1e_0_12228"/>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g1c2908e1b1e_0_12228"/>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g1c2908e1b1e_0_12228"/>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g1c2908e1b1e_0_12228"/>
            <p:cNvSpPr/>
            <p:nvPr/>
          </p:nvSpPr>
          <p:spPr>
            <a:xfrm>
              <a:off x="4266500" y="36502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g1c2908e1b1e_0_12228"/>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g1c2908e1b1e_0_12228"/>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483"/>
        <p:cNvGrpSpPr/>
        <p:nvPr/>
      </p:nvGrpSpPr>
      <p:grpSpPr>
        <a:xfrm>
          <a:off x="0" y="0"/>
          <a:ext cx="0" cy="0"/>
          <a:chOff x="0" y="0"/>
          <a:chExt cx="0" cy="0"/>
        </a:xfrm>
      </p:grpSpPr>
      <p:grpSp>
        <p:nvGrpSpPr>
          <p:cNvPr id="3484" name="Google Shape;3484;g1c2908e1b1e_0_12250"/>
          <p:cNvGrpSpPr/>
          <p:nvPr/>
        </p:nvGrpSpPr>
        <p:grpSpPr>
          <a:xfrm>
            <a:off x="-436933" y="-1084341"/>
            <a:ext cx="9928266" cy="7176434"/>
            <a:chOff x="-101445" y="-264784"/>
            <a:chExt cx="7716069" cy="5577395"/>
          </a:xfrm>
        </p:grpSpPr>
        <p:sp>
          <p:nvSpPr>
            <p:cNvPr id="3485" name="Google Shape;3485;g1c2908e1b1e_0_12250"/>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g1c2908e1b1e_0_12250"/>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g1c2908e1b1e_0_12250"/>
            <p:cNvSpPr/>
            <p:nvPr/>
          </p:nvSpPr>
          <p:spPr>
            <a:xfrm>
              <a:off x="5729729" y="42556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g1c2908e1b1e_0_12250"/>
            <p:cNvSpPr/>
            <p:nvPr/>
          </p:nvSpPr>
          <p:spPr>
            <a:xfrm>
              <a:off x="4966342" y="436778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g1c2908e1b1e_0_12250"/>
            <p:cNvSpPr/>
            <p:nvPr/>
          </p:nvSpPr>
          <p:spPr>
            <a:xfrm rot="3546479">
              <a:off x="4935378" y="7338"/>
              <a:ext cx="1248922" cy="1084104"/>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g1c2908e1b1e_0_12250"/>
            <p:cNvSpPr/>
            <p:nvPr/>
          </p:nvSpPr>
          <p:spPr>
            <a:xfrm>
              <a:off x="4062076" y="4193118"/>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g1c2908e1b1e_0_12250"/>
            <p:cNvSpPr/>
            <p:nvPr/>
          </p:nvSpPr>
          <p:spPr>
            <a:xfrm>
              <a:off x="2543122" y="4121413"/>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g1c2908e1b1e_0_12250"/>
            <p:cNvSpPr/>
            <p:nvPr/>
          </p:nvSpPr>
          <p:spPr>
            <a:xfrm>
              <a:off x="1675822" y="408096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g1c2908e1b1e_0_12250"/>
            <p:cNvSpPr/>
            <p:nvPr/>
          </p:nvSpPr>
          <p:spPr>
            <a:xfrm rot="7200044">
              <a:off x="6963905" y="3658837"/>
              <a:ext cx="701810" cy="287194"/>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g1c2908e1b1e_0_12250"/>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g1c2908e1b1e_0_12250"/>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g1c2908e1b1e_0_12250"/>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g1c2908e1b1e_0_12250"/>
            <p:cNvSpPr/>
            <p:nvPr/>
          </p:nvSpPr>
          <p:spPr>
            <a:xfrm>
              <a:off x="6905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g1c2908e1b1e_0_12250"/>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g1c2908e1b1e_0_12250"/>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g1c2908e1b1e_0_12250"/>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g1c2908e1b1e_0_12250"/>
            <p:cNvSpPr/>
            <p:nvPr/>
          </p:nvSpPr>
          <p:spPr>
            <a:xfrm rot="-3687845">
              <a:off x="3939613" y="365023"/>
              <a:ext cx="630462" cy="644012"/>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g1c2908e1b1e_0_12250"/>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g1c2908e1b1e_0_12250"/>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04" name="Google Shape;3504;g1c2908e1b1e_0_12250"/>
          <p:cNvSpPr txBox="1">
            <a:spLocks noGrp="1"/>
          </p:cNvSpPr>
          <p:nvPr>
            <p:ph type="title"/>
          </p:nvPr>
        </p:nvSpPr>
        <p:spPr>
          <a:xfrm>
            <a:off x="2077950" y="2754640"/>
            <a:ext cx="4988100" cy="768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55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505" name="Google Shape;3505;g1c2908e1b1e_0_12250"/>
          <p:cNvSpPr txBox="1">
            <a:spLocks noGrp="1"/>
          </p:cNvSpPr>
          <p:nvPr>
            <p:ph type="subTitle" idx="1"/>
          </p:nvPr>
        </p:nvSpPr>
        <p:spPr>
          <a:xfrm>
            <a:off x="2077950" y="3523540"/>
            <a:ext cx="4988100" cy="59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506" name="Google Shape;3506;g1c2908e1b1e_0_12250"/>
          <p:cNvSpPr txBox="1">
            <a:spLocks noGrp="1"/>
          </p:cNvSpPr>
          <p:nvPr>
            <p:ph type="title" idx="2"/>
          </p:nvPr>
        </p:nvSpPr>
        <p:spPr>
          <a:xfrm>
            <a:off x="2077950" y="1021163"/>
            <a:ext cx="4988100" cy="768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55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507" name="Google Shape;3507;g1c2908e1b1e_0_12250"/>
          <p:cNvSpPr txBox="1">
            <a:spLocks noGrp="1"/>
          </p:cNvSpPr>
          <p:nvPr>
            <p:ph type="subTitle" idx="3"/>
          </p:nvPr>
        </p:nvSpPr>
        <p:spPr>
          <a:xfrm>
            <a:off x="2077950" y="1790045"/>
            <a:ext cx="4988100" cy="59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508"/>
        <p:cNvGrpSpPr/>
        <p:nvPr/>
      </p:nvGrpSpPr>
      <p:grpSpPr>
        <a:xfrm>
          <a:off x="0" y="0"/>
          <a:ext cx="0" cy="0"/>
          <a:chOff x="0" y="0"/>
          <a:chExt cx="0" cy="0"/>
        </a:xfrm>
      </p:grpSpPr>
      <p:grpSp>
        <p:nvGrpSpPr>
          <p:cNvPr id="3509" name="Google Shape;3509;g1c2908e1b1e_0_12275"/>
          <p:cNvGrpSpPr/>
          <p:nvPr/>
        </p:nvGrpSpPr>
        <p:grpSpPr>
          <a:xfrm rot="10800000">
            <a:off x="-263157" y="-988966"/>
            <a:ext cx="9580697" cy="6807726"/>
            <a:chOff x="-101445" y="7109"/>
            <a:chExt cx="7445945" cy="5290842"/>
          </a:xfrm>
        </p:grpSpPr>
        <p:sp>
          <p:nvSpPr>
            <p:cNvPr id="3510" name="Google Shape;3510;g1c2908e1b1e_0_12275"/>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g1c2908e1b1e_0_12275"/>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g1c2908e1b1e_0_12275"/>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g1c2908e1b1e_0_12275"/>
            <p:cNvSpPr/>
            <p:nvPr/>
          </p:nvSpPr>
          <p:spPr>
            <a:xfrm>
              <a:off x="5974114" y="4193117"/>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g1c2908e1b1e_0_12275"/>
            <p:cNvSpPr/>
            <p:nvPr/>
          </p:nvSpPr>
          <p:spPr>
            <a:xfrm>
              <a:off x="3850863" y="4213801"/>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g1c2908e1b1e_0_12275"/>
            <p:cNvSpPr/>
            <p:nvPr/>
          </p:nvSpPr>
          <p:spPr>
            <a:xfrm>
              <a:off x="2954689" y="412988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g1c2908e1b1e_0_12275"/>
            <p:cNvSpPr/>
            <p:nvPr/>
          </p:nvSpPr>
          <p:spPr>
            <a:xfrm>
              <a:off x="1673218" y="421380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g1c2908e1b1e_0_12275"/>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g1c2908e1b1e_0_12275"/>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g1c2908e1b1e_0_12275"/>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g1c2908e1b1e_0_12275"/>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g1c2908e1b1e_0_12275"/>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g1c2908e1b1e_0_12275"/>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g1c2908e1b1e_0_12275"/>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g1c2908e1b1e_0_12275"/>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g1c2908e1b1e_0_12275"/>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g1c2908e1b1e_0_12275"/>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g1c2908e1b1e_0_12275"/>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28" name="Google Shape;3528;g1c2908e1b1e_0_12275"/>
          <p:cNvSpPr txBox="1">
            <a:spLocks noGrp="1"/>
          </p:cNvSpPr>
          <p:nvPr>
            <p:ph type="title"/>
          </p:nvPr>
        </p:nvSpPr>
        <p:spPr>
          <a:xfrm flipH="1">
            <a:off x="5701050" y="539409"/>
            <a:ext cx="2258100" cy="667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0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529" name="Google Shape;3529;g1c2908e1b1e_0_12275"/>
          <p:cNvSpPr txBox="1">
            <a:spLocks noGrp="1"/>
          </p:cNvSpPr>
          <p:nvPr>
            <p:ph type="subTitle" idx="1"/>
          </p:nvPr>
        </p:nvSpPr>
        <p:spPr>
          <a:xfrm flipH="1">
            <a:off x="5701050" y="1206577"/>
            <a:ext cx="2258100" cy="59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530" name="Google Shape;3530;g1c2908e1b1e_0_12275"/>
          <p:cNvSpPr txBox="1">
            <a:spLocks noGrp="1"/>
          </p:cNvSpPr>
          <p:nvPr>
            <p:ph type="title" idx="2"/>
          </p:nvPr>
        </p:nvSpPr>
        <p:spPr>
          <a:xfrm flipH="1">
            <a:off x="3442950" y="1938788"/>
            <a:ext cx="2258100" cy="667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000">
                <a:solidFill>
                  <a:schemeClr val="accent3"/>
                </a:solidFill>
              </a:defRPr>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531" name="Google Shape;3531;g1c2908e1b1e_0_12275"/>
          <p:cNvSpPr txBox="1">
            <a:spLocks noGrp="1"/>
          </p:cNvSpPr>
          <p:nvPr>
            <p:ph type="subTitle" idx="3"/>
          </p:nvPr>
        </p:nvSpPr>
        <p:spPr>
          <a:xfrm flipH="1">
            <a:off x="3442950" y="2605938"/>
            <a:ext cx="2258100" cy="59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532" name="Google Shape;3532;g1c2908e1b1e_0_12275"/>
          <p:cNvSpPr txBox="1">
            <a:spLocks noGrp="1"/>
          </p:cNvSpPr>
          <p:nvPr>
            <p:ph type="title" idx="4"/>
          </p:nvPr>
        </p:nvSpPr>
        <p:spPr>
          <a:xfrm flipH="1">
            <a:off x="1184850" y="3338155"/>
            <a:ext cx="2258100" cy="667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0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533" name="Google Shape;3533;g1c2908e1b1e_0_12275"/>
          <p:cNvSpPr txBox="1">
            <a:spLocks noGrp="1"/>
          </p:cNvSpPr>
          <p:nvPr>
            <p:ph type="subTitle" idx="5"/>
          </p:nvPr>
        </p:nvSpPr>
        <p:spPr>
          <a:xfrm flipH="1">
            <a:off x="1184850" y="4005298"/>
            <a:ext cx="2258100" cy="59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34"/>
        <p:cNvGrpSpPr/>
        <p:nvPr/>
      </p:nvGrpSpPr>
      <p:grpSpPr>
        <a:xfrm>
          <a:off x="0" y="0"/>
          <a:ext cx="0" cy="0"/>
          <a:chOff x="0" y="0"/>
          <a:chExt cx="0" cy="0"/>
        </a:xfrm>
      </p:grpSpPr>
      <p:grpSp>
        <p:nvGrpSpPr>
          <p:cNvPr id="3535" name="Google Shape;3535;g1c2908e1b1e_0_12301"/>
          <p:cNvGrpSpPr/>
          <p:nvPr/>
        </p:nvGrpSpPr>
        <p:grpSpPr>
          <a:xfrm rot="10800000">
            <a:off x="-203026" y="-915063"/>
            <a:ext cx="9697848" cy="6722045"/>
            <a:chOff x="-293783" y="-508462"/>
            <a:chExt cx="9697848" cy="6722045"/>
          </a:xfrm>
        </p:grpSpPr>
        <p:grpSp>
          <p:nvGrpSpPr>
            <p:cNvPr id="3536" name="Google Shape;3536;g1c2908e1b1e_0_12301"/>
            <p:cNvGrpSpPr/>
            <p:nvPr/>
          </p:nvGrpSpPr>
          <p:grpSpPr>
            <a:xfrm>
              <a:off x="-293783" y="-508462"/>
              <a:ext cx="9697848" cy="6722045"/>
              <a:chOff x="-125246" y="86765"/>
              <a:chExt cx="7536992" cy="5224252"/>
            </a:xfrm>
          </p:grpSpPr>
          <p:sp>
            <p:nvSpPr>
              <p:cNvPr id="3537" name="Google Shape;3537;g1c2908e1b1e_0_12301"/>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g1c2908e1b1e_0_12301"/>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g1c2908e1b1e_0_12301"/>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g1c2908e1b1e_0_12301"/>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g1c2908e1b1e_0_12301"/>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g1c2908e1b1e_0_12301"/>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g1c2908e1b1e_0_12301"/>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g1c2908e1b1e_0_12301"/>
              <p:cNvSpPr/>
              <p:nvPr/>
            </p:nvSpPr>
            <p:spPr>
              <a:xfrm rot="10800000">
                <a:off x="5553026" y="602420"/>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g1c2908e1b1e_0_12301"/>
              <p:cNvSpPr/>
              <p:nvPr/>
            </p:nvSpPr>
            <p:spPr>
              <a:xfrm>
                <a:off x="56303" y="4202496"/>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g1c2908e1b1e_0_12301"/>
              <p:cNvSpPr/>
              <p:nvPr/>
            </p:nvSpPr>
            <p:spPr>
              <a:xfrm>
                <a:off x="-125246" y="3004846"/>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g1c2908e1b1e_0_12301"/>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g1c2908e1b1e_0_12301"/>
              <p:cNvSpPr/>
              <p:nvPr/>
            </p:nvSpPr>
            <p:spPr>
              <a:xfrm>
                <a:off x="-54717"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g1c2908e1b1e_0_12301"/>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g1c2908e1b1e_0_12301"/>
              <p:cNvSpPr/>
              <p:nvPr/>
            </p:nvSpPr>
            <p:spPr>
              <a:xfrm rot="-1856116">
                <a:off x="960210" y="381175"/>
                <a:ext cx="1317054" cy="620287"/>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g1c2908e1b1e_0_12301"/>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g1c2908e1b1e_0_12301"/>
              <p:cNvSpPr/>
              <p:nvPr/>
            </p:nvSpPr>
            <p:spPr>
              <a:xfrm>
                <a:off x="3435129" y="369318"/>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g1c2908e1b1e_0_12301"/>
              <p:cNvSpPr/>
              <p:nvPr/>
            </p:nvSpPr>
            <p:spPr>
              <a:xfrm>
                <a:off x="6593254" y="480678"/>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g1c2908e1b1e_0_12301"/>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55" name="Google Shape;3555;g1c2908e1b1e_0_12301"/>
            <p:cNvSpPr/>
            <p:nvPr/>
          </p:nvSpPr>
          <p:spPr>
            <a:xfrm rot="-1301784">
              <a:off x="5230299" y="-135155"/>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56" name="Google Shape;3556;g1c2908e1b1e_0_12301"/>
          <p:cNvSpPr txBox="1">
            <a:spLocks noGrp="1"/>
          </p:cNvSpPr>
          <p:nvPr>
            <p:ph type="title"/>
          </p:nvPr>
        </p:nvSpPr>
        <p:spPr>
          <a:xfrm>
            <a:off x="1760400" y="1307100"/>
            <a:ext cx="5623200" cy="2529300"/>
          </a:xfrm>
          <a:prstGeom prst="rect">
            <a:avLst/>
          </a:prstGeom>
          <a:noFill/>
          <a:ln>
            <a:noFill/>
          </a:ln>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72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5">
  <p:cSld name="CUSTOM_11_1_1_1_1">
    <p:spTree>
      <p:nvGrpSpPr>
        <p:cNvPr id="1" name="Shape 3557"/>
        <p:cNvGrpSpPr/>
        <p:nvPr/>
      </p:nvGrpSpPr>
      <p:grpSpPr>
        <a:xfrm>
          <a:off x="0" y="0"/>
          <a:ext cx="0" cy="0"/>
          <a:chOff x="0" y="0"/>
          <a:chExt cx="0" cy="0"/>
        </a:xfrm>
      </p:grpSpPr>
      <p:sp>
        <p:nvSpPr>
          <p:cNvPr id="3558" name="Google Shape;3558;g1c2908e1b1e_0_12324"/>
          <p:cNvSpPr/>
          <p:nvPr/>
        </p:nvSpPr>
        <p:spPr>
          <a:xfrm rot="2700000" flipH="1">
            <a:off x="6076973" y="2247475"/>
            <a:ext cx="4089444" cy="5056609"/>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59" name="Google Shape;3559;g1c2908e1b1e_0_12324"/>
          <p:cNvGrpSpPr/>
          <p:nvPr/>
        </p:nvGrpSpPr>
        <p:grpSpPr>
          <a:xfrm>
            <a:off x="-203026" y="-610964"/>
            <a:ext cx="9607092" cy="6824547"/>
            <a:chOff x="-203026" y="-610964"/>
            <a:chExt cx="9607092" cy="6824547"/>
          </a:xfrm>
        </p:grpSpPr>
        <p:grpSp>
          <p:nvGrpSpPr>
            <p:cNvPr id="3560" name="Google Shape;3560;g1c2908e1b1e_0_12324"/>
            <p:cNvGrpSpPr/>
            <p:nvPr/>
          </p:nvGrpSpPr>
          <p:grpSpPr>
            <a:xfrm>
              <a:off x="-203026" y="-610955"/>
              <a:ext cx="9607092" cy="6824538"/>
              <a:chOff x="-54712" y="7109"/>
              <a:chExt cx="7466458" cy="5303908"/>
            </a:xfrm>
          </p:grpSpPr>
          <p:sp>
            <p:nvSpPr>
              <p:cNvPr id="3561" name="Google Shape;3561;g1c2908e1b1e_0_12324"/>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g1c2908e1b1e_0_12324"/>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g1c2908e1b1e_0_12324"/>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g1c2908e1b1e_0_12324"/>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g1c2908e1b1e_0_12324"/>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g1c2908e1b1e_0_12324"/>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g1c2908e1b1e_0_12324"/>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g1c2908e1b1e_0_12324"/>
              <p:cNvSpPr/>
              <p:nvPr/>
            </p:nvSpPr>
            <p:spPr>
              <a:xfrm rot="10800000">
                <a:off x="5548150" y="442378"/>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g1c2908e1b1e_0_12324"/>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g1c2908e1b1e_0_12324"/>
              <p:cNvSpPr/>
              <p:nvPr/>
            </p:nvSpPr>
            <p:spPr>
              <a:xfrm>
                <a:off x="-1470" y="3031854"/>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g1c2908e1b1e_0_12324"/>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g1c2908e1b1e_0_12324"/>
              <p:cNvSpPr/>
              <p:nvPr/>
            </p:nvSpPr>
            <p:spPr>
              <a:xfrm>
                <a:off x="69049"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g1c2908e1b1e_0_12324"/>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g1c2908e1b1e_0_12324"/>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g1c2908e1b1e_0_12324"/>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g1c2908e1b1e_0_12324"/>
              <p:cNvSpPr/>
              <p:nvPr/>
            </p:nvSpPr>
            <p:spPr>
              <a:xfrm>
                <a:off x="3454859"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g1c2908e1b1e_0_12324"/>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g1c2908e1b1e_0_12324"/>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9" name="Google Shape;3579;g1c2908e1b1e_0_12324"/>
            <p:cNvSpPr/>
            <p:nvPr/>
          </p:nvSpPr>
          <p:spPr>
            <a:xfrm rot="-1301784">
              <a:off x="5359199" y="-325992"/>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80" name="Google Shape;3580;g1c2908e1b1e_0_12324"/>
          <p:cNvSpPr txBox="1">
            <a:spLocks noGrp="1"/>
          </p:cNvSpPr>
          <p:nvPr>
            <p:ph type="title"/>
          </p:nvPr>
        </p:nvSpPr>
        <p:spPr>
          <a:xfrm>
            <a:off x="713100" y="1666225"/>
            <a:ext cx="4345800" cy="649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4000">
                <a:solidFill>
                  <a:schemeClr val="accent3"/>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581" name="Google Shape;3581;g1c2908e1b1e_0_12324"/>
          <p:cNvSpPr txBox="1">
            <a:spLocks noGrp="1"/>
          </p:cNvSpPr>
          <p:nvPr>
            <p:ph type="title" idx="2"/>
          </p:nvPr>
        </p:nvSpPr>
        <p:spPr>
          <a:xfrm>
            <a:off x="2070450" y="2743475"/>
            <a:ext cx="1362600" cy="733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5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582" name="Google Shape;3582;g1c2908e1b1e_0_12324"/>
          <p:cNvSpPr txBox="1">
            <a:spLocks noGrp="1"/>
          </p:cNvSpPr>
          <p:nvPr>
            <p:ph type="subTitle" idx="1"/>
          </p:nvPr>
        </p:nvSpPr>
        <p:spPr>
          <a:xfrm>
            <a:off x="713100" y="2315975"/>
            <a:ext cx="4345800" cy="427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583"/>
        <p:cNvGrpSpPr/>
        <p:nvPr/>
      </p:nvGrpSpPr>
      <p:grpSpPr>
        <a:xfrm>
          <a:off x="0" y="0"/>
          <a:ext cx="0" cy="0"/>
          <a:chOff x="0" y="0"/>
          <a:chExt cx="0" cy="0"/>
        </a:xfrm>
      </p:grpSpPr>
      <p:grpSp>
        <p:nvGrpSpPr>
          <p:cNvPr id="3584" name="Google Shape;3584;g1c2908e1b1e_0_12350"/>
          <p:cNvGrpSpPr/>
          <p:nvPr/>
        </p:nvGrpSpPr>
        <p:grpSpPr>
          <a:xfrm rot="10800000" flipH="1">
            <a:off x="-292520" y="-69505"/>
            <a:ext cx="9952110" cy="5349297"/>
            <a:chOff x="-225464" y="392216"/>
            <a:chExt cx="7734600" cy="4157377"/>
          </a:xfrm>
        </p:grpSpPr>
        <p:sp>
          <p:nvSpPr>
            <p:cNvPr id="3585" name="Google Shape;3585;g1c2908e1b1e_0_12350"/>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g1c2908e1b1e_0_12350"/>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g1c2908e1b1e_0_12350"/>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1c2908e1b1e_0_12350"/>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1c2908e1b1e_0_12350"/>
            <p:cNvSpPr/>
            <p:nvPr/>
          </p:nvSpPr>
          <p:spPr>
            <a:xfrm>
              <a:off x="-1549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g1c2908e1b1e_0_12350"/>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g1c2908e1b1e_0_12350"/>
            <p:cNvSpPr/>
            <p:nvPr/>
          </p:nvSpPr>
          <p:spPr>
            <a:xfrm>
              <a:off x="6756336"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g1c2908e1b1e_0_12350"/>
            <p:cNvSpPr/>
            <p:nvPr/>
          </p:nvSpPr>
          <p:spPr>
            <a:xfrm>
              <a:off x="6822950" y="1070341"/>
              <a:ext cx="317031" cy="1019933"/>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93" name="Google Shape;3593;g1c2908e1b1e_0_123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594" name="Google Shape;3594;g1c2908e1b1e_0_12350"/>
          <p:cNvSpPr txBox="1">
            <a:spLocks noGrp="1"/>
          </p:cNvSpPr>
          <p:nvPr>
            <p:ph type="title" idx="2"/>
          </p:nvPr>
        </p:nvSpPr>
        <p:spPr>
          <a:xfrm>
            <a:off x="720000" y="2691400"/>
            <a:ext cx="2305500" cy="452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595" name="Google Shape;3595;g1c2908e1b1e_0_12350"/>
          <p:cNvSpPr txBox="1">
            <a:spLocks noGrp="1"/>
          </p:cNvSpPr>
          <p:nvPr>
            <p:ph type="subTitle" idx="1"/>
          </p:nvPr>
        </p:nvSpPr>
        <p:spPr>
          <a:xfrm>
            <a:off x="720000" y="3143550"/>
            <a:ext cx="2305500" cy="721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96" name="Google Shape;3596;g1c2908e1b1e_0_12350"/>
          <p:cNvSpPr txBox="1">
            <a:spLocks noGrp="1"/>
          </p:cNvSpPr>
          <p:nvPr>
            <p:ph type="title" idx="3"/>
          </p:nvPr>
        </p:nvSpPr>
        <p:spPr>
          <a:xfrm>
            <a:off x="3419221" y="2691400"/>
            <a:ext cx="2305500" cy="452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597" name="Google Shape;3597;g1c2908e1b1e_0_12350"/>
          <p:cNvSpPr txBox="1">
            <a:spLocks noGrp="1"/>
          </p:cNvSpPr>
          <p:nvPr>
            <p:ph type="subTitle" idx="4"/>
          </p:nvPr>
        </p:nvSpPr>
        <p:spPr>
          <a:xfrm>
            <a:off x="3419221" y="3143550"/>
            <a:ext cx="2305500" cy="721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98" name="Google Shape;3598;g1c2908e1b1e_0_12350"/>
          <p:cNvSpPr txBox="1">
            <a:spLocks noGrp="1"/>
          </p:cNvSpPr>
          <p:nvPr>
            <p:ph type="title" idx="5"/>
          </p:nvPr>
        </p:nvSpPr>
        <p:spPr>
          <a:xfrm>
            <a:off x="6118448" y="2691400"/>
            <a:ext cx="2305500" cy="452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599" name="Google Shape;3599;g1c2908e1b1e_0_12350"/>
          <p:cNvSpPr txBox="1">
            <a:spLocks noGrp="1"/>
          </p:cNvSpPr>
          <p:nvPr>
            <p:ph type="subTitle" idx="6"/>
          </p:nvPr>
        </p:nvSpPr>
        <p:spPr>
          <a:xfrm>
            <a:off x="6118450" y="3143550"/>
            <a:ext cx="2305500" cy="721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3600"/>
        <p:cNvGrpSpPr/>
        <p:nvPr/>
      </p:nvGrpSpPr>
      <p:grpSpPr>
        <a:xfrm>
          <a:off x="0" y="0"/>
          <a:ext cx="0" cy="0"/>
          <a:chOff x="0" y="0"/>
          <a:chExt cx="0" cy="0"/>
        </a:xfrm>
      </p:grpSpPr>
      <p:sp>
        <p:nvSpPr>
          <p:cNvPr id="3601" name="Google Shape;3601;g1c2908e1b1e_0_12367"/>
          <p:cNvSpPr txBox="1">
            <a:spLocks noGrp="1"/>
          </p:cNvSpPr>
          <p:nvPr>
            <p:ph type="title"/>
          </p:nvPr>
        </p:nvSpPr>
        <p:spPr>
          <a:xfrm>
            <a:off x="4667700" y="1529100"/>
            <a:ext cx="2381700" cy="981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602" name="Google Shape;3602;g1c2908e1b1e_0_12367"/>
          <p:cNvSpPr txBox="1">
            <a:spLocks noGrp="1"/>
          </p:cNvSpPr>
          <p:nvPr>
            <p:ph type="subTitle" idx="1"/>
          </p:nvPr>
        </p:nvSpPr>
        <p:spPr>
          <a:xfrm>
            <a:off x="4667700" y="2510400"/>
            <a:ext cx="3763200" cy="1104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603" name="Google Shape;3603;g1c2908e1b1e_0_12367"/>
          <p:cNvGrpSpPr/>
          <p:nvPr/>
        </p:nvGrpSpPr>
        <p:grpSpPr>
          <a:xfrm flipH="1">
            <a:off x="-6696" y="-707242"/>
            <a:ext cx="9106361" cy="6666597"/>
            <a:chOff x="-115124" y="48633"/>
            <a:chExt cx="7077299" cy="5181159"/>
          </a:xfrm>
        </p:grpSpPr>
        <p:sp>
          <p:nvSpPr>
            <p:cNvPr id="3604" name="Google Shape;3604;g1c2908e1b1e_0_12367"/>
            <p:cNvSpPr/>
            <p:nvPr/>
          </p:nvSpPr>
          <p:spPr>
            <a:xfrm>
              <a:off x="5995584" y="41592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g1c2908e1b1e_0_12367"/>
            <p:cNvSpPr/>
            <p:nvPr/>
          </p:nvSpPr>
          <p:spPr>
            <a:xfrm>
              <a:off x="4952663" y="4115729"/>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g1c2908e1b1e_0_12367"/>
            <p:cNvSpPr/>
            <p:nvPr/>
          </p:nvSpPr>
          <p:spPr>
            <a:xfrm>
              <a:off x="3343694" y="414564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g1c2908e1b1e_0_12367"/>
            <p:cNvSpPr/>
            <p:nvPr/>
          </p:nvSpPr>
          <p:spPr>
            <a:xfrm>
              <a:off x="1862229" y="4145652"/>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g1c2908e1b1e_0_12367"/>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g1c2908e1b1e_0_12367"/>
            <p:cNvSpPr/>
            <p:nvPr/>
          </p:nvSpPr>
          <p:spPr>
            <a:xfrm>
              <a:off x="-115124" y="4126759"/>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g1c2908e1b1e_0_12367"/>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g1c2908e1b1e_0_12367"/>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g1c2908e1b1e_0_12367"/>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g1c2908e1b1e_0_12367"/>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g1c2908e1b1e_0_12367"/>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3615"/>
        <p:cNvGrpSpPr/>
        <p:nvPr/>
      </p:nvGrpSpPr>
      <p:grpSpPr>
        <a:xfrm>
          <a:off x="0" y="0"/>
          <a:ext cx="0" cy="0"/>
          <a:chOff x="0" y="0"/>
          <a:chExt cx="0" cy="0"/>
        </a:xfrm>
      </p:grpSpPr>
      <p:sp>
        <p:nvSpPr>
          <p:cNvPr id="3616" name="Google Shape;3616;g1c2908e1b1e_0_12382"/>
          <p:cNvSpPr txBox="1">
            <a:spLocks noGrp="1"/>
          </p:cNvSpPr>
          <p:nvPr>
            <p:ph type="title"/>
          </p:nvPr>
        </p:nvSpPr>
        <p:spPr>
          <a:xfrm>
            <a:off x="2094600" y="1529100"/>
            <a:ext cx="2381700" cy="9813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617" name="Google Shape;3617;g1c2908e1b1e_0_12382"/>
          <p:cNvSpPr txBox="1">
            <a:spLocks noGrp="1"/>
          </p:cNvSpPr>
          <p:nvPr>
            <p:ph type="subTitle" idx="1"/>
          </p:nvPr>
        </p:nvSpPr>
        <p:spPr>
          <a:xfrm>
            <a:off x="713100" y="2510400"/>
            <a:ext cx="3763200" cy="1104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618" name="Google Shape;3618;g1c2908e1b1e_0_12382"/>
          <p:cNvGrpSpPr/>
          <p:nvPr/>
        </p:nvGrpSpPr>
        <p:grpSpPr>
          <a:xfrm flipH="1">
            <a:off x="-6696" y="-707242"/>
            <a:ext cx="9106361" cy="6666597"/>
            <a:chOff x="-115124" y="48633"/>
            <a:chExt cx="7077299" cy="5181159"/>
          </a:xfrm>
        </p:grpSpPr>
        <p:sp>
          <p:nvSpPr>
            <p:cNvPr id="3619" name="Google Shape;3619;g1c2908e1b1e_0_12382"/>
            <p:cNvSpPr/>
            <p:nvPr/>
          </p:nvSpPr>
          <p:spPr>
            <a:xfrm>
              <a:off x="5995584" y="41592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g1c2908e1b1e_0_12382"/>
            <p:cNvSpPr/>
            <p:nvPr/>
          </p:nvSpPr>
          <p:spPr>
            <a:xfrm>
              <a:off x="4952663" y="4115729"/>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g1c2908e1b1e_0_12382"/>
            <p:cNvSpPr/>
            <p:nvPr/>
          </p:nvSpPr>
          <p:spPr>
            <a:xfrm>
              <a:off x="3343694" y="414564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g1c2908e1b1e_0_12382"/>
            <p:cNvSpPr/>
            <p:nvPr/>
          </p:nvSpPr>
          <p:spPr>
            <a:xfrm>
              <a:off x="1862229" y="4145652"/>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g1c2908e1b1e_0_12382"/>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g1c2908e1b1e_0_12382"/>
            <p:cNvSpPr/>
            <p:nvPr/>
          </p:nvSpPr>
          <p:spPr>
            <a:xfrm>
              <a:off x="-115124" y="4126759"/>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g1c2908e1b1e_0_12382"/>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g1c2908e1b1e_0_12382"/>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g1c2908e1b1e_0_12382"/>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g1c2908e1b1e_0_12382"/>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g1c2908e1b1e_0_12382"/>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3630"/>
        <p:cNvGrpSpPr/>
        <p:nvPr/>
      </p:nvGrpSpPr>
      <p:grpSpPr>
        <a:xfrm>
          <a:off x="0" y="0"/>
          <a:ext cx="0" cy="0"/>
          <a:chOff x="0" y="0"/>
          <a:chExt cx="0" cy="0"/>
        </a:xfrm>
      </p:grpSpPr>
      <p:grpSp>
        <p:nvGrpSpPr>
          <p:cNvPr id="3631" name="Google Shape;3631;g1c2908e1b1e_0_12397"/>
          <p:cNvGrpSpPr/>
          <p:nvPr/>
        </p:nvGrpSpPr>
        <p:grpSpPr>
          <a:xfrm flipH="1">
            <a:off x="-498608" y="-707242"/>
            <a:ext cx="10036273" cy="6823272"/>
            <a:chOff x="-455529" y="48633"/>
            <a:chExt cx="7800010" cy="5302924"/>
          </a:xfrm>
        </p:grpSpPr>
        <p:sp>
          <p:nvSpPr>
            <p:cNvPr id="3632" name="Google Shape;3632;g1c2908e1b1e_0_12397"/>
            <p:cNvSpPr/>
            <p:nvPr/>
          </p:nvSpPr>
          <p:spPr>
            <a:xfrm>
              <a:off x="64268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g1c2908e1b1e_0_12397"/>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g1c2908e1b1e_0_12397"/>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g1c2908e1b1e_0_12397"/>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g1c2908e1b1e_0_12397"/>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g1c2908e1b1e_0_12397"/>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g1c2908e1b1e_0_12397"/>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g1c2908e1b1e_0_12397"/>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g1c2908e1b1e_0_12397"/>
            <p:cNvSpPr/>
            <p:nvPr/>
          </p:nvSpPr>
          <p:spPr>
            <a:xfrm>
              <a:off x="-455529"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g1c2908e1b1e_0_12397"/>
            <p:cNvSpPr/>
            <p:nvPr/>
          </p:nvSpPr>
          <p:spPr>
            <a:xfrm>
              <a:off x="-281887" y="212685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g1c2908e1b1e_0_12397"/>
            <p:cNvSpPr/>
            <p:nvPr/>
          </p:nvSpPr>
          <p:spPr>
            <a:xfrm>
              <a:off x="-180407" y="1017509"/>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g1c2908e1b1e_0_12397"/>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g1c2908e1b1e_0_12397"/>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g1c2908e1b1e_0_12397"/>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g1c2908e1b1e_0_12397"/>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g1c2908e1b1e_0_12397"/>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g1c2908e1b1e_0_12397"/>
            <p:cNvSpPr/>
            <p:nvPr/>
          </p:nvSpPr>
          <p:spPr>
            <a:xfrm>
              <a:off x="6777166"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49" name="Google Shape;3649;g1c2908e1b1e_0_12397"/>
          <p:cNvSpPr txBox="1">
            <a:spLocks noGrp="1"/>
          </p:cNvSpPr>
          <p:nvPr>
            <p:ph type="title"/>
          </p:nvPr>
        </p:nvSpPr>
        <p:spPr>
          <a:xfrm>
            <a:off x="1767075" y="3213600"/>
            <a:ext cx="2283300" cy="45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sz="1800" b="0">
                <a:solidFill>
                  <a:schemeClr val="accent3"/>
                </a:solidFill>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650" name="Google Shape;3650;g1c2908e1b1e_0_12397"/>
          <p:cNvSpPr txBox="1">
            <a:spLocks noGrp="1"/>
          </p:cNvSpPr>
          <p:nvPr>
            <p:ph type="title" idx="2"/>
          </p:nvPr>
        </p:nvSpPr>
        <p:spPr>
          <a:xfrm>
            <a:off x="5093625" y="3213600"/>
            <a:ext cx="2283300" cy="45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sz="1800" b="0">
                <a:solidFill>
                  <a:schemeClr val="accent3"/>
                </a:solidFill>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651" name="Google Shape;3651;g1c2908e1b1e_0_12397"/>
          <p:cNvSpPr txBox="1">
            <a:spLocks noGrp="1"/>
          </p:cNvSpPr>
          <p:nvPr>
            <p:ph type="subTitle" idx="1"/>
          </p:nvPr>
        </p:nvSpPr>
        <p:spPr>
          <a:xfrm>
            <a:off x="5093625" y="3669175"/>
            <a:ext cx="2283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52" name="Google Shape;3652;g1c2908e1b1e_0_12397"/>
          <p:cNvSpPr txBox="1">
            <a:spLocks noGrp="1"/>
          </p:cNvSpPr>
          <p:nvPr>
            <p:ph type="subTitle" idx="3"/>
          </p:nvPr>
        </p:nvSpPr>
        <p:spPr>
          <a:xfrm>
            <a:off x="1767075" y="3669175"/>
            <a:ext cx="2283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53" name="Google Shape;3653;g1c2908e1b1e_0_12397"/>
          <p:cNvSpPr txBox="1">
            <a:spLocks noGrp="1"/>
          </p:cNvSpPr>
          <p:nvPr>
            <p:ph type="title" idx="4"/>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9"/>
        <p:cNvGrpSpPr/>
        <p:nvPr/>
      </p:nvGrpSpPr>
      <p:grpSpPr>
        <a:xfrm>
          <a:off x="0" y="0"/>
          <a:ext cx="0" cy="0"/>
          <a:chOff x="0" y="0"/>
          <a:chExt cx="0" cy="0"/>
        </a:xfrm>
      </p:grpSpPr>
      <p:grpSp>
        <p:nvGrpSpPr>
          <p:cNvPr id="280" name="Google Shape;280;p60"/>
          <p:cNvGrpSpPr/>
          <p:nvPr/>
        </p:nvGrpSpPr>
        <p:grpSpPr>
          <a:xfrm rot="10800000">
            <a:off x="-263158" y="-987654"/>
            <a:ext cx="9580698" cy="6806414"/>
            <a:chOff x="-101445" y="7109"/>
            <a:chExt cx="7445945" cy="5289822"/>
          </a:xfrm>
        </p:grpSpPr>
        <p:sp>
          <p:nvSpPr>
            <p:cNvPr id="281" name="Google Shape;281;p60"/>
            <p:cNvSpPr/>
            <p:nvPr/>
          </p:nvSpPr>
          <p:spPr>
            <a:xfrm>
              <a:off x="6661497" y="2635974"/>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0"/>
            <p:cNvSpPr/>
            <p:nvPr/>
          </p:nvSpPr>
          <p:spPr>
            <a:xfrm>
              <a:off x="6596800" y="377202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0"/>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0"/>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0"/>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0"/>
            <p:cNvSpPr/>
            <p:nvPr/>
          </p:nvSpPr>
          <p:spPr>
            <a:xfrm>
              <a:off x="2874697" y="421788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0"/>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0"/>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0"/>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0"/>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0"/>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0"/>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0"/>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0"/>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0"/>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0"/>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0"/>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0"/>
            <p:cNvSpPr/>
            <p:nvPr/>
          </p:nvSpPr>
          <p:spPr>
            <a:xfrm>
              <a:off x="6768599" y="943720"/>
              <a:ext cx="371370" cy="1194826"/>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60"/>
          <p:cNvSpPr txBox="1">
            <a:spLocks noGrp="1"/>
          </p:cNvSpPr>
          <p:nvPr>
            <p:ph type="title"/>
          </p:nvPr>
        </p:nvSpPr>
        <p:spPr>
          <a:xfrm>
            <a:off x="2088300" y="2071263"/>
            <a:ext cx="4967400" cy="582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solidFill>
                  <a:schemeClr val="accent3"/>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00" name="Google Shape;300;p60"/>
          <p:cNvSpPr txBox="1">
            <a:spLocks noGrp="1"/>
          </p:cNvSpPr>
          <p:nvPr>
            <p:ph type="subTitle" idx="1"/>
          </p:nvPr>
        </p:nvSpPr>
        <p:spPr>
          <a:xfrm>
            <a:off x="2088300" y="2653888"/>
            <a:ext cx="4967400" cy="139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654"/>
        <p:cNvGrpSpPr/>
        <p:nvPr/>
      </p:nvGrpSpPr>
      <p:grpSpPr>
        <a:xfrm>
          <a:off x="0" y="0"/>
          <a:ext cx="0" cy="0"/>
          <a:chOff x="0" y="0"/>
          <a:chExt cx="0" cy="0"/>
        </a:xfrm>
      </p:grpSpPr>
      <p:grpSp>
        <p:nvGrpSpPr>
          <p:cNvPr id="3655" name="Google Shape;3655;g1c2908e1b1e_0_12421"/>
          <p:cNvGrpSpPr/>
          <p:nvPr/>
        </p:nvGrpSpPr>
        <p:grpSpPr>
          <a:xfrm flipH="1">
            <a:off x="-98107" y="-668817"/>
            <a:ext cx="9669647" cy="6969547"/>
            <a:chOff x="-101445" y="58154"/>
            <a:chExt cx="7515075" cy="5416606"/>
          </a:xfrm>
        </p:grpSpPr>
        <p:sp>
          <p:nvSpPr>
            <p:cNvPr id="3656" name="Google Shape;3656;g1c2908e1b1e_0_12421"/>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g1c2908e1b1e_0_12421"/>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g1c2908e1b1e_0_12421"/>
            <p:cNvSpPr/>
            <p:nvPr/>
          </p:nvSpPr>
          <p:spPr>
            <a:xfrm>
              <a:off x="5807039" y="4255645"/>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g1c2908e1b1e_0_12421"/>
            <p:cNvSpPr/>
            <p:nvPr/>
          </p:nvSpPr>
          <p:spPr>
            <a:xfrm>
              <a:off x="5039241" y="433492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g1c2908e1b1e_0_12421"/>
            <p:cNvSpPr/>
            <p:nvPr/>
          </p:nvSpPr>
          <p:spPr>
            <a:xfrm>
              <a:off x="3847619" y="4390610"/>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g1c2908e1b1e_0_12421"/>
            <p:cNvSpPr/>
            <p:nvPr/>
          </p:nvSpPr>
          <p:spPr>
            <a:xfrm>
              <a:off x="3052089" y="431630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g1c2908e1b1e_0_12421"/>
            <p:cNvSpPr/>
            <p:nvPr/>
          </p:nvSpPr>
          <p:spPr>
            <a:xfrm>
              <a:off x="1874629" y="4211741"/>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g1c2908e1b1e_0_12421"/>
            <p:cNvSpPr/>
            <p:nvPr/>
          </p:nvSpPr>
          <p:spPr>
            <a:xfrm>
              <a:off x="1365221" y="421174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g1c2908e1b1e_0_12421"/>
            <p:cNvSpPr/>
            <p:nvPr/>
          </p:nvSpPr>
          <p:spPr>
            <a:xfrm>
              <a:off x="5807039" y="376911"/>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g1c2908e1b1e_0_12421"/>
            <p:cNvSpPr/>
            <p:nvPr/>
          </p:nvSpPr>
          <p:spPr>
            <a:xfrm>
              <a:off x="56303" y="4233816"/>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g1c2908e1b1e_0_12421"/>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g1c2908e1b1e_0_12421"/>
            <p:cNvSpPr/>
            <p:nvPr/>
          </p:nvSpPr>
          <p:spPr>
            <a:xfrm>
              <a:off x="-43662" y="2284356"/>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g1c2908e1b1e_0_12421"/>
            <p:cNvSpPr/>
            <p:nvPr/>
          </p:nvSpPr>
          <p:spPr>
            <a:xfrm>
              <a:off x="-30926"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g1c2908e1b1e_0_12421"/>
            <p:cNvSpPr/>
            <p:nvPr/>
          </p:nvSpPr>
          <p:spPr>
            <a:xfrm>
              <a:off x="116579"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g1c2908e1b1e_0_12421"/>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g1c2908e1b1e_0_12421"/>
            <p:cNvSpPr/>
            <p:nvPr/>
          </p:nvSpPr>
          <p:spPr>
            <a:xfrm>
              <a:off x="2369148" y="5815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g1c2908e1b1e_0_12421"/>
            <p:cNvSpPr/>
            <p:nvPr/>
          </p:nvSpPr>
          <p:spPr>
            <a:xfrm>
              <a:off x="3764100"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g1c2908e1b1e_0_12421"/>
            <p:cNvSpPr/>
            <p:nvPr/>
          </p:nvSpPr>
          <p:spPr>
            <a:xfrm>
              <a:off x="6660830" y="39220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g1c2908e1b1e_0_12421"/>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75" name="Google Shape;3675;g1c2908e1b1e_0_12421"/>
          <p:cNvSpPr txBox="1">
            <a:spLocks noGrp="1"/>
          </p:cNvSpPr>
          <p:nvPr>
            <p:ph type="title"/>
          </p:nvPr>
        </p:nvSpPr>
        <p:spPr>
          <a:xfrm flipH="1">
            <a:off x="4930207" y="539400"/>
            <a:ext cx="3493800" cy="873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700"/>
              <a:buNone/>
              <a:defRPr sz="5000">
                <a:solidFill>
                  <a:schemeClr val="accent3"/>
                </a:solidFill>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676" name="Google Shape;3676;g1c2908e1b1e_0_12421"/>
          <p:cNvSpPr txBox="1">
            <a:spLocks noGrp="1"/>
          </p:cNvSpPr>
          <p:nvPr>
            <p:ph type="subTitle" idx="1"/>
          </p:nvPr>
        </p:nvSpPr>
        <p:spPr>
          <a:xfrm flipH="1">
            <a:off x="4989307" y="2499650"/>
            <a:ext cx="3434700" cy="873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77" name="Google Shape;3677;g1c2908e1b1e_0_12421"/>
          <p:cNvSpPr txBox="1">
            <a:spLocks noGrp="1"/>
          </p:cNvSpPr>
          <p:nvPr>
            <p:ph type="subTitle" idx="2"/>
          </p:nvPr>
        </p:nvSpPr>
        <p:spPr>
          <a:xfrm flipH="1">
            <a:off x="4989307" y="2090725"/>
            <a:ext cx="3434700" cy="4089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78" name="Google Shape;3678;g1c2908e1b1e_0_12421"/>
          <p:cNvSpPr txBox="1"/>
          <p:nvPr/>
        </p:nvSpPr>
        <p:spPr>
          <a:xfrm flipH="1">
            <a:off x="4989307" y="3515863"/>
            <a:ext cx="3434700" cy="6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ctor"/>
                <a:ea typeface="Actor"/>
                <a:cs typeface="Actor"/>
                <a:sym typeface="Actor"/>
              </a:rPr>
              <a:t>CREDITS: This presentation template was created by </a:t>
            </a:r>
            <a:r>
              <a:rPr lang="en" sz="1200" b="1" i="0" u="none" strike="noStrike" cap="none">
                <a:solidFill>
                  <a:schemeClr val="dk1"/>
                </a:solidFill>
                <a:uFill>
                  <a:noFill/>
                </a:uFill>
                <a:latin typeface="Actor"/>
                <a:ea typeface="Actor"/>
                <a:cs typeface="Actor"/>
                <a:sym typeface="Actor"/>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Actor"/>
                <a:ea typeface="Actor"/>
                <a:cs typeface="Actor"/>
                <a:sym typeface="Actor"/>
              </a:rPr>
              <a:t>, including icons by </a:t>
            </a:r>
            <a:r>
              <a:rPr lang="en" sz="1200" b="1" i="0" u="none" strike="noStrike" cap="none">
                <a:solidFill>
                  <a:schemeClr val="dk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200" b="1" i="0" u="none" strike="noStrike" cap="none">
                <a:solidFill>
                  <a:schemeClr val="dk1"/>
                </a:solidFill>
                <a:latin typeface="Actor"/>
                <a:ea typeface="Actor"/>
                <a:cs typeface="Actor"/>
                <a:sym typeface="Actor"/>
              </a:rPr>
              <a:t> </a:t>
            </a:r>
            <a:r>
              <a:rPr lang="en" sz="1200" b="0" i="0" u="none" strike="noStrike" cap="none">
                <a:solidFill>
                  <a:schemeClr val="dk1"/>
                </a:solidFill>
                <a:latin typeface="Actor"/>
                <a:ea typeface="Actor"/>
                <a:cs typeface="Actor"/>
                <a:sym typeface="Actor"/>
              </a:rPr>
              <a:t>and infographics &amp; images by </a:t>
            </a:r>
            <a:r>
              <a:rPr lang="en" sz="1200" b="1" i="0" u="none" strike="noStrike" cap="none">
                <a:solidFill>
                  <a:schemeClr val="dk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Freepik</a:t>
            </a:r>
            <a:endParaRPr sz="1200" b="1" i="0" u="none" strike="noStrike" cap="none">
              <a:solidFill>
                <a:schemeClr val="dk1"/>
              </a:solidFill>
              <a:latin typeface="Actor"/>
              <a:ea typeface="Actor"/>
              <a:cs typeface="Actor"/>
              <a:sym typeface="Acto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3679"/>
        <p:cNvGrpSpPr/>
        <p:nvPr/>
      </p:nvGrpSpPr>
      <p:grpSpPr>
        <a:xfrm>
          <a:off x="0" y="0"/>
          <a:ext cx="0" cy="0"/>
          <a:chOff x="0" y="0"/>
          <a:chExt cx="0" cy="0"/>
        </a:xfrm>
      </p:grpSpPr>
      <p:grpSp>
        <p:nvGrpSpPr>
          <p:cNvPr id="3680" name="Google Shape;3680;g1c2908e1b1e_0_12446"/>
          <p:cNvGrpSpPr/>
          <p:nvPr/>
        </p:nvGrpSpPr>
        <p:grpSpPr>
          <a:xfrm flipH="1">
            <a:off x="-498608" y="-707242"/>
            <a:ext cx="10036273" cy="6823272"/>
            <a:chOff x="-455529" y="48633"/>
            <a:chExt cx="7800010" cy="5302924"/>
          </a:xfrm>
        </p:grpSpPr>
        <p:sp>
          <p:nvSpPr>
            <p:cNvPr id="3681" name="Google Shape;3681;g1c2908e1b1e_0_12446"/>
            <p:cNvSpPr/>
            <p:nvPr/>
          </p:nvSpPr>
          <p:spPr>
            <a:xfrm>
              <a:off x="64268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g1c2908e1b1e_0_12446"/>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g1c2908e1b1e_0_12446"/>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g1c2908e1b1e_0_12446"/>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g1c2908e1b1e_0_12446"/>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g1c2908e1b1e_0_12446"/>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g1c2908e1b1e_0_12446"/>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g1c2908e1b1e_0_12446"/>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g1c2908e1b1e_0_12446"/>
            <p:cNvSpPr/>
            <p:nvPr/>
          </p:nvSpPr>
          <p:spPr>
            <a:xfrm>
              <a:off x="-455529"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g1c2908e1b1e_0_12446"/>
            <p:cNvSpPr/>
            <p:nvPr/>
          </p:nvSpPr>
          <p:spPr>
            <a:xfrm>
              <a:off x="-281887" y="212685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g1c2908e1b1e_0_12446"/>
            <p:cNvSpPr/>
            <p:nvPr/>
          </p:nvSpPr>
          <p:spPr>
            <a:xfrm>
              <a:off x="-180407" y="1017509"/>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1c2908e1b1e_0_12446"/>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1c2908e1b1e_0_12446"/>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g1c2908e1b1e_0_12446"/>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g1c2908e1b1e_0_12446"/>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g1c2908e1b1e_0_12446"/>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g1c2908e1b1e_0_12446"/>
            <p:cNvSpPr/>
            <p:nvPr/>
          </p:nvSpPr>
          <p:spPr>
            <a:xfrm>
              <a:off x="6777166"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8" name="Google Shape;3698;g1c2908e1b1e_0_12446"/>
          <p:cNvSpPr txBox="1">
            <a:spLocks noGrp="1"/>
          </p:cNvSpPr>
          <p:nvPr>
            <p:ph type="body" idx="1"/>
          </p:nvPr>
        </p:nvSpPr>
        <p:spPr>
          <a:xfrm>
            <a:off x="720025" y="1505400"/>
            <a:ext cx="3718800" cy="3098700"/>
          </a:xfrm>
          <a:prstGeom prst="rect">
            <a:avLst/>
          </a:prstGeom>
          <a:noFill/>
          <a:ln>
            <a:noFill/>
          </a:ln>
        </p:spPr>
        <p:txBody>
          <a:bodyPr spcFirstLastPara="1" wrap="square" lIns="91425" tIns="91425" rIns="91425" bIns="91425" anchor="b" anchorCtr="0">
            <a:noAutofit/>
          </a:bodyPr>
          <a:lstStyle>
            <a:lvl1pPr marL="457200" lvl="0" indent="-304800" algn="l" rtl="0">
              <a:lnSpc>
                <a:spcPct val="100000"/>
              </a:lnSpc>
              <a:spcBef>
                <a:spcPts val="0"/>
              </a:spcBef>
              <a:spcAft>
                <a:spcPts val="0"/>
              </a:spcAft>
              <a:buClr>
                <a:schemeClr val="accent3"/>
              </a:buClr>
              <a:buSzPts val="1200"/>
              <a:buChar char="●"/>
              <a:defRPr sz="1250"/>
            </a:lvl1pPr>
            <a:lvl2pPr marL="914400" lvl="1" indent="-304800" algn="l" rtl="0">
              <a:lnSpc>
                <a:spcPct val="115000"/>
              </a:lnSpc>
              <a:spcBef>
                <a:spcPts val="1000"/>
              </a:spcBef>
              <a:spcAft>
                <a:spcPts val="0"/>
              </a:spcAft>
              <a:buSzPts val="1200"/>
              <a:buFont typeface="Roboto Condensed Light"/>
              <a:buChar char="○"/>
              <a:defRPr/>
            </a:lvl2pPr>
            <a:lvl3pPr marL="1371600" lvl="2" indent="-304800" algn="l" rtl="0">
              <a:lnSpc>
                <a:spcPct val="115000"/>
              </a:lnSpc>
              <a:spcBef>
                <a:spcPts val="1600"/>
              </a:spcBef>
              <a:spcAft>
                <a:spcPts val="0"/>
              </a:spcAft>
              <a:buSzPts val="1200"/>
              <a:buFont typeface="Roboto Condensed Light"/>
              <a:buChar char="■"/>
              <a:defRPr/>
            </a:lvl3pPr>
            <a:lvl4pPr marL="1828800" lvl="3" indent="-304800" algn="l" rtl="0">
              <a:lnSpc>
                <a:spcPct val="115000"/>
              </a:lnSpc>
              <a:spcBef>
                <a:spcPts val="1600"/>
              </a:spcBef>
              <a:spcAft>
                <a:spcPts val="0"/>
              </a:spcAft>
              <a:buSzPts val="1200"/>
              <a:buFont typeface="Roboto Condensed Light"/>
              <a:buChar char="●"/>
              <a:defRPr/>
            </a:lvl4pPr>
            <a:lvl5pPr marL="2286000" lvl="4" indent="-304800" algn="l" rtl="0">
              <a:lnSpc>
                <a:spcPct val="115000"/>
              </a:lnSpc>
              <a:spcBef>
                <a:spcPts val="1600"/>
              </a:spcBef>
              <a:spcAft>
                <a:spcPts val="0"/>
              </a:spcAft>
              <a:buSzPts val="1200"/>
              <a:buFont typeface="Roboto Condensed Light"/>
              <a:buChar char="○"/>
              <a:defRPr/>
            </a:lvl5pPr>
            <a:lvl6pPr marL="2743200" lvl="5" indent="-304800" algn="l" rtl="0">
              <a:lnSpc>
                <a:spcPct val="115000"/>
              </a:lnSpc>
              <a:spcBef>
                <a:spcPts val="1600"/>
              </a:spcBef>
              <a:spcAft>
                <a:spcPts val="0"/>
              </a:spcAft>
              <a:buSzPts val="1200"/>
              <a:buFont typeface="Roboto Condensed Light"/>
              <a:buChar char="■"/>
              <a:defRPr/>
            </a:lvl6pPr>
            <a:lvl7pPr marL="3200400" lvl="6" indent="-304800" algn="l" rtl="0">
              <a:lnSpc>
                <a:spcPct val="115000"/>
              </a:lnSpc>
              <a:spcBef>
                <a:spcPts val="1600"/>
              </a:spcBef>
              <a:spcAft>
                <a:spcPts val="0"/>
              </a:spcAft>
              <a:buSzPts val="1200"/>
              <a:buFont typeface="Roboto Condensed Light"/>
              <a:buChar char="●"/>
              <a:defRPr/>
            </a:lvl7pPr>
            <a:lvl8pPr marL="3657600" lvl="7" indent="-304800" algn="l" rtl="0">
              <a:lnSpc>
                <a:spcPct val="115000"/>
              </a:lnSpc>
              <a:spcBef>
                <a:spcPts val="1600"/>
              </a:spcBef>
              <a:spcAft>
                <a:spcPts val="0"/>
              </a:spcAft>
              <a:buSzPts val="1200"/>
              <a:buFont typeface="Roboto Condensed Light"/>
              <a:buChar char="○"/>
              <a:defRPr/>
            </a:lvl8pPr>
            <a:lvl9pPr marL="4114800" lvl="8" indent="-304800" algn="l" rtl="0">
              <a:lnSpc>
                <a:spcPct val="115000"/>
              </a:lnSpc>
              <a:spcBef>
                <a:spcPts val="1600"/>
              </a:spcBef>
              <a:spcAft>
                <a:spcPts val="1600"/>
              </a:spcAft>
              <a:buSzPts val="1200"/>
              <a:buFont typeface="Roboto Condensed Light"/>
              <a:buChar char="■"/>
              <a:defRPr/>
            </a:lvl9pPr>
          </a:lstStyle>
          <a:p>
            <a:endParaRPr/>
          </a:p>
        </p:txBody>
      </p:sp>
      <p:sp>
        <p:nvSpPr>
          <p:cNvPr id="3699" name="Google Shape;3699;g1c2908e1b1e_0_12446"/>
          <p:cNvSpPr txBox="1">
            <a:spLocks noGrp="1"/>
          </p:cNvSpPr>
          <p:nvPr>
            <p:ph type="body" idx="2"/>
          </p:nvPr>
        </p:nvSpPr>
        <p:spPr>
          <a:xfrm>
            <a:off x="4705177" y="1505400"/>
            <a:ext cx="3718800" cy="3098700"/>
          </a:xfrm>
          <a:prstGeom prst="rect">
            <a:avLst/>
          </a:prstGeom>
          <a:noFill/>
          <a:ln>
            <a:noFill/>
          </a:ln>
        </p:spPr>
        <p:txBody>
          <a:bodyPr spcFirstLastPara="1" wrap="square" lIns="91425" tIns="91425" rIns="91425" bIns="91425" anchor="b" anchorCtr="0">
            <a:noAutofit/>
          </a:bodyPr>
          <a:lstStyle>
            <a:lvl1pPr marL="457200" lvl="0" indent="-304800" algn="l" rtl="0">
              <a:lnSpc>
                <a:spcPct val="100000"/>
              </a:lnSpc>
              <a:spcBef>
                <a:spcPts val="0"/>
              </a:spcBef>
              <a:spcAft>
                <a:spcPts val="0"/>
              </a:spcAft>
              <a:buClr>
                <a:schemeClr val="accent3"/>
              </a:buClr>
              <a:buSzPts val="1200"/>
              <a:buFont typeface="Archivo Black"/>
              <a:buChar char="●"/>
              <a:defRPr sz="2500">
                <a:latin typeface="Archivo Black"/>
                <a:ea typeface="Archivo Black"/>
                <a:cs typeface="Archivo Black"/>
                <a:sym typeface="Archivo Black"/>
              </a:defRPr>
            </a:lvl1pPr>
            <a:lvl2pPr marL="914400" lvl="1" indent="-304800" algn="l" rtl="0">
              <a:lnSpc>
                <a:spcPct val="115000"/>
              </a:lnSpc>
              <a:spcBef>
                <a:spcPts val="1000"/>
              </a:spcBef>
              <a:spcAft>
                <a:spcPts val="0"/>
              </a:spcAft>
              <a:buSzPts val="1200"/>
              <a:buFont typeface="Roboto Condensed Light"/>
              <a:buChar char="○"/>
              <a:defRPr/>
            </a:lvl2pPr>
            <a:lvl3pPr marL="1371600" lvl="2" indent="-304800" algn="l" rtl="0">
              <a:lnSpc>
                <a:spcPct val="115000"/>
              </a:lnSpc>
              <a:spcBef>
                <a:spcPts val="1600"/>
              </a:spcBef>
              <a:spcAft>
                <a:spcPts val="0"/>
              </a:spcAft>
              <a:buSzPts val="1200"/>
              <a:buFont typeface="Roboto Condensed Light"/>
              <a:buChar char="■"/>
              <a:defRPr/>
            </a:lvl3pPr>
            <a:lvl4pPr marL="1828800" lvl="3" indent="-304800" algn="l" rtl="0">
              <a:lnSpc>
                <a:spcPct val="115000"/>
              </a:lnSpc>
              <a:spcBef>
                <a:spcPts val="1600"/>
              </a:spcBef>
              <a:spcAft>
                <a:spcPts val="0"/>
              </a:spcAft>
              <a:buSzPts val="1200"/>
              <a:buFont typeface="Roboto Condensed Light"/>
              <a:buChar char="●"/>
              <a:defRPr/>
            </a:lvl4pPr>
            <a:lvl5pPr marL="2286000" lvl="4" indent="-304800" algn="l" rtl="0">
              <a:lnSpc>
                <a:spcPct val="115000"/>
              </a:lnSpc>
              <a:spcBef>
                <a:spcPts val="1600"/>
              </a:spcBef>
              <a:spcAft>
                <a:spcPts val="0"/>
              </a:spcAft>
              <a:buSzPts val="1200"/>
              <a:buFont typeface="Roboto Condensed Light"/>
              <a:buChar char="○"/>
              <a:defRPr/>
            </a:lvl5pPr>
            <a:lvl6pPr marL="2743200" lvl="5" indent="-304800" algn="l" rtl="0">
              <a:lnSpc>
                <a:spcPct val="115000"/>
              </a:lnSpc>
              <a:spcBef>
                <a:spcPts val="1600"/>
              </a:spcBef>
              <a:spcAft>
                <a:spcPts val="0"/>
              </a:spcAft>
              <a:buSzPts val="1200"/>
              <a:buFont typeface="Roboto Condensed Light"/>
              <a:buChar char="■"/>
              <a:defRPr/>
            </a:lvl6pPr>
            <a:lvl7pPr marL="3200400" lvl="6" indent="-304800" algn="l" rtl="0">
              <a:lnSpc>
                <a:spcPct val="115000"/>
              </a:lnSpc>
              <a:spcBef>
                <a:spcPts val="1600"/>
              </a:spcBef>
              <a:spcAft>
                <a:spcPts val="0"/>
              </a:spcAft>
              <a:buSzPts val="1200"/>
              <a:buFont typeface="Roboto Condensed Light"/>
              <a:buChar char="●"/>
              <a:defRPr/>
            </a:lvl7pPr>
            <a:lvl8pPr marL="3657600" lvl="7" indent="-304800" algn="l" rtl="0">
              <a:lnSpc>
                <a:spcPct val="115000"/>
              </a:lnSpc>
              <a:spcBef>
                <a:spcPts val="1600"/>
              </a:spcBef>
              <a:spcAft>
                <a:spcPts val="0"/>
              </a:spcAft>
              <a:buSzPts val="1200"/>
              <a:buFont typeface="Roboto Condensed Light"/>
              <a:buChar char="○"/>
              <a:defRPr/>
            </a:lvl8pPr>
            <a:lvl9pPr marL="4114800" lvl="8" indent="-304800" algn="l" rtl="0">
              <a:lnSpc>
                <a:spcPct val="115000"/>
              </a:lnSpc>
              <a:spcBef>
                <a:spcPts val="1600"/>
              </a:spcBef>
              <a:spcAft>
                <a:spcPts val="1600"/>
              </a:spcAft>
              <a:buSzPts val="1200"/>
              <a:buFont typeface="Roboto Condensed Light"/>
              <a:buChar char="■"/>
              <a:defRPr/>
            </a:lvl9pPr>
          </a:lstStyle>
          <a:p>
            <a:endParaRPr/>
          </a:p>
        </p:txBody>
      </p:sp>
      <p:sp>
        <p:nvSpPr>
          <p:cNvPr id="3700" name="Google Shape;3700;g1c2908e1b1e_0_124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701"/>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702"/>
        <p:cNvGrpSpPr/>
        <p:nvPr/>
      </p:nvGrpSpPr>
      <p:grpSpPr>
        <a:xfrm>
          <a:off x="0" y="0"/>
          <a:ext cx="0" cy="0"/>
          <a:chOff x="0" y="0"/>
          <a:chExt cx="0" cy="0"/>
        </a:xfrm>
      </p:grpSpPr>
      <p:grpSp>
        <p:nvGrpSpPr>
          <p:cNvPr id="3703" name="Google Shape;3703;g1c2908e1b1e_0_12469"/>
          <p:cNvGrpSpPr/>
          <p:nvPr/>
        </p:nvGrpSpPr>
        <p:grpSpPr>
          <a:xfrm>
            <a:off x="-436933" y="-1084341"/>
            <a:ext cx="9928266" cy="7176434"/>
            <a:chOff x="-101445" y="-264784"/>
            <a:chExt cx="7716069" cy="5577395"/>
          </a:xfrm>
        </p:grpSpPr>
        <p:sp>
          <p:nvSpPr>
            <p:cNvPr id="3704" name="Google Shape;3704;g1c2908e1b1e_0_12469"/>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g1c2908e1b1e_0_12469"/>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g1c2908e1b1e_0_12469"/>
            <p:cNvSpPr/>
            <p:nvPr/>
          </p:nvSpPr>
          <p:spPr>
            <a:xfrm>
              <a:off x="5729729" y="42556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g1c2908e1b1e_0_12469"/>
            <p:cNvSpPr/>
            <p:nvPr/>
          </p:nvSpPr>
          <p:spPr>
            <a:xfrm>
              <a:off x="4966342" y="436778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g1c2908e1b1e_0_12469"/>
            <p:cNvSpPr/>
            <p:nvPr/>
          </p:nvSpPr>
          <p:spPr>
            <a:xfrm rot="3546479">
              <a:off x="4935378" y="7338"/>
              <a:ext cx="1248922" cy="1084104"/>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g1c2908e1b1e_0_12469"/>
            <p:cNvSpPr/>
            <p:nvPr/>
          </p:nvSpPr>
          <p:spPr>
            <a:xfrm>
              <a:off x="4062076" y="4193118"/>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g1c2908e1b1e_0_12469"/>
            <p:cNvSpPr/>
            <p:nvPr/>
          </p:nvSpPr>
          <p:spPr>
            <a:xfrm>
              <a:off x="2543122" y="4121413"/>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g1c2908e1b1e_0_12469"/>
            <p:cNvSpPr/>
            <p:nvPr/>
          </p:nvSpPr>
          <p:spPr>
            <a:xfrm>
              <a:off x="1675822" y="408096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g1c2908e1b1e_0_12469"/>
            <p:cNvSpPr/>
            <p:nvPr/>
          </p:nvSpPr>
          <p:spPr>
            <a:xfrm rot="7200044">
              <a:off x="6963905" y="3658837"/>
              <a:ext cx="701810" cy="287194"/>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g1c2908e1b1e_0_12469"/>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g1c2908e1b1e_0_12469"/>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g1c2908e1b1e_0_12469"/>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g1c2908e1b1e_0_12469"/>
            <p:cNvSpPr/>
            <p:nvPr/>
          </p:nvSpPr>
          <p:spPr>
            <a:xfrm>
              <a:off x="6905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g1c2908e1b1e_0_12469"/>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g1c2908e1b1e_0_12469"/>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g1c2908e1b1e_0_12469"/>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g1c2908e1b1e_0_12469"/>
            <p:cNvSpPr/>
            <p:nvPr/>
          </p:nvSpPr>
          <p:spPr>
            <a:xfrm rot="-3687845">
              <a:off x="3939613" y="365023"/>
              <a:ext cx="630462" cy="644012"/>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g1c2908e1b1e_0_12469"/>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g1c2908e1b1e_0_12469"/>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23"/>
        <p:cNvGrpSpPr/>
        <p:nvPr/>
      </p:nvGrpSpPr>
      <p:grpSpPr>
        <a:xfrm>
          <a:off x="0" y="0"/>
          <a:ext cx="0" cy="0"/>
          <a:chOff x="0" y="0"/>
          <a:chExt cx="0" cy="0"/>
        </a:xfrm>
      </p:grpSpPr>
      <p:grpSp>
        <p:nvGrpSpPr>
          <p:cNvPr id="3724" name="Google Shape;3724;g1c2908e1b1e_0_12490"/>
          <p:cNvGrpSpPr/>
          <p:nvPr/>
        </p:nvGrpSpPr>
        <p:grpSpPr>
          <a:xfrm rot="10800000">
            <a:off x="-263158" y="-946655"/>
            <a:ext cx="9520566" cy="6849521"/>
            <a:chOff x="-54712" y="-58257"/>
            <a:chExt cx="7399212" cy="5323324"/>
          </a:xfrm>
        </p:grpSpPr>
        <p:sp>
          <p:nvSpPr>
            <p:cNvPr id="3725" name="Google Shape;3725;g1c2908e1b1e_0_12490"/>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g1c2908e1b1e_0_12490"/>
            <p:cNvSpPr/>
            <p:nvPr/>
          </p:nvSpPr>
          <p:spPr>
            <a:xfrm rot="-7469555">
              <a:off x="5537182" y="-556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g1c2908e1b1e_0_12490"/>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g1c2908e1b1e_0_12490"/>
            <p:cNvSpPr/>
            <p:nvPr/>
          </p:nvSpPr>
          <p:spPr>
            <a:xfrm>
              <a:off x="3850863" y="418091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g1c2908e1b1e_0_12490"/>
            <p:cNvSpPr/>
            <p:nvPr/>
          </p:nvSpPr>
          <p:spPr>
            <a:xfrm>
              <a:off x="3015114" y="418347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g1c2908e1b1e_0_12490"/>
            <p:cNvSpPr/>
            <p:nvPr/>
          </p:nvSpPr>
          <p:spPr>
            <a:xfrm>
              <a:off x="1678736" y="418347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g1c2908e1b1e_0_12490"/>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g1c2908e1b1e_0_12490"/>
            <p:cNvSpPr/>
            <p:nvPr/>
          </p:nvSpPr>
          <p:spPr>
            <a:xfrm>
              <a:off x="-9874" y="419451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g1c2908e1b1e_0_12490"/>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g1c2908e1b1e_0_12490"/>
            <p:cNvSpPr/>
            <p:nvPr/>
          </p:nvSpPr>
          <p:spPr>
            <a:xfrm rot="-1301765">
              <a:off x="1205721" y="26654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g1c2908e1b1e_0_12490"/>
            <p:cNvSpPr/>
            <p:nvPr/>
          </p:nvSpPr>
          <p:spPr>
            <a:xfrm>
              <a:off x="2807498" y="-26812"/>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g1c2908e1b1e_0_12490"/>
            <p:cNvSpPr/>
            <p:nvPr/>
          </p:nvSpPr>
          <p:spPr>
            <a:xfrm>
              <a:off x="4242358"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g1c2908e1b1e_0_12490"/>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3738"/>
        <p:cNvGrpSpPr/>
        <p:nvPr/>
      </p:nvGrpSpPr>
      <p:grpSpPr>
        <a:xfrm>
          <a:off x="0" y="0"/>
          <a:ext cx="0" cy="0"/>
          <a:chOff x="0" y="0"/>
          <a:chExt cx="0" cy="0"/>
        </a:xfrm>
      </p:grpSpPr>
      <p:grpSp>
        <p:nvGrpSpPr>
          <p:cNvPr id="3739" name="Google Shape;3739;g1c2908e1b1e_0_12505"/>
          <p:cNvGrpSpPr/>
          <p:nvPr/>
        </p:nvGrpSpPr>
        <p:grpSpPr>
          <a:xfrm rot="10800000">
            <a:off x="-474995" y="-69505"/>
            <a:ext cx="9952110" cy="5349297"/>
            <a:chOff x="-225464" y="392216"/>
            <a:chExt cx="7734600" cy="4157377"/>
          </a:xfrm>
        </p:grpSpPr>
        <p:sp>
          <p:nvSpPr>
            <p:cNvPr id="3740" name="Google Shape;3740;g1c2908e1b1e_0_12505"/>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g1c2908e1b1e_0_12505"/>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g1c2908e1b1e_0_12505"/>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g1c2908e1b1e_0_12505"/>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g1c2908e1b1e_0_12505"/>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g1c2908e1b1e_0_12505"/>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g1c2908e1b1e_0_12505"/>
            <p:cNvSpPr/>
            <p:nvPr/>
          </p:nvSpPr>
          <p:spPr>
            <a:xfrm>
              <a:off x="6756336"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g1c2908e1b1e_0_12505"/>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1"/>
        <p:cNvGrpSpPr/>
        <p:nvPr/>
      </p:nvGrpSpPr>
      <p:grpSpPr>
        <a:xfrm>
          <a:off x="0" y="0"/>
          <a:ext cx="0" cy="0"/>
          <a:chOff x="0" y="0"/>
          <a:chExt cx="0" cy="0"/>
        </a:xfrm>
      </p:grpSpPr>
      <p:grpSp>
        <p:nvGrpSpPr>
          <p:cNvPr id="302" name="Google Shape;302;p61"/>
          <p:cNvGrpSpPr/>
          <p:nvPr/>
        </p:nvGrpSpPr>
        <p:grpSpPr>
          <a:xfrm rot="10800000" flipH="1">
            <a:off x="-450420" y="-1101392"/>
            <a:ext cx="9814586" cy="6835147"/>
            <a:chOff x="-283238" y="39404"/>
            <a:chExt cx="7627719" cy="5312153"/>
          </a:xfrm>
        </p:grpSpPr>
        <p:sp>
          <p:nvSpPr>
            <p:cNvPr id="303" name="Google Shape;303;p61"/>
            <p:cNvSpPr/>
            <p:nvPr/>
          </p:nvSpPr>
          <p:spPr>
            <a:xfrm>
              <a:off x="6672222"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1"/>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1"/>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1"/>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1"/>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1"/>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1"/>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1"/>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1"/>
            <p:cNvSpPr/>
            <p:nvPr/>
          </p:nvSpPr>
          <p:spPr>
            <a:xfrm>
              <a:off x="-283238"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1"/>
            <p:cNvSpPr/>
            <p:nvPr/>
          </p:nvSpPr>
          <p:spPr>
            <a:xfrm>
              <a:off x="-225464"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1"/>
            <p:cNvSpPr/>
            <p:nvPr/>
          </p:nvSpPr>
          <p:spPr>
            <a:xfrm>
              <a:off x="-14219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1"/>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1"/>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1"/>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1"/>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1"/>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1"/>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0" name="Google Shape;320;p61"/>
          <p:cNvSpPr txBox="1">
            <a:spLocks noGrp="1"/>
          </p:cNvSpPr>
          <p:nvPr>
            <p:ph type="body" idx="1"/>
          </p:nvPr>
        </p:nvSpPr>
        <p:spPr>
          <a:xfrm>
            <a:off x="720000" y="1811475"/>
            <a:ext cx="3620100" cy="26166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0"/>
              </a:spcBef>
              <a:spcAft>
                <a:spcPts val="0"/>
              </a:spcAft>
              <a:buSzPts val="1400"/>
              <a:buAutoNum type="arabicPeriod"/>
              <a:defRPr/>
            </a:lvl1pPr>
            <a:lvl2pPr marL="914400" lvl="1" indent="-317500" algn="l">
              <a:lnSpc>
                <a:spcPct val="115000"/>
              </a:lnSpc>
              <a:spcBef>
                <a:spcPts val="0"/>
              </a:spcBef>
              <a:spcAft>
                <a:spcPts val="0"/>
              </a:spcAft>
              <a:buSzPts val="1400"/>
              <a:buAutoNum type="alphaLcPeriod"/>
              <a:defRPr/>
            </a:lvl2pPr>
            <a:lvl3pPr marL="1371600" lvl="2" indent="-317500" algn="l">
              <a:lnSpc>
                <a:spcPct val="115000"/>
              </a:lnSpc>
              <a:spcBef>
                <a:spcPts val="1600"/>
              </a:spcBef>
              <a:spcAft>
                <a:spcPts val="0"/>
              </a:spcAft>
              <a:buSzPts val="1400"/>
              <a:buAutoNum type="romanLcPeriod"/>
              <a:defRPr/>
            </a:lvl3pPr>
            <a:lvl4pPr marL="1828800" lvl="3" indent="-317500" algn="l">
              <a:lnSpc>
                <a:spcPct val="115000"/>
              </a:lnSpc>
              <a:spcBef>
                <a:spcPts val="1600"/>
              </a:spcBef>
              <a:spcAft>
                <a:spcPts val="0"/>
              </a:spcAft>
              <a:buSzPts val="1400"/>
              <a:buAutoNum type="arabicPeriod"/>
              <a:defRPr/>
            </a:lvl4pPr>
            <a:lvl5pPr marL="2286000" lvl="4" indent="-317500" algn="l">
              <a:lnSpc>
                <a:spcPct val="115000"/>
              </a:lnSpc>
              <a:spcBef>
                <a:spcPts val="1600"/>
              </a:spcBef>
              <a:spcAft>
                <a:spcPts val="0"/>
              </a:spcAft>
              <a:buSzPts val="1400"/>
              <a:buAutoNum type="alphaLcPeriod"/>
              <a:defRPr/>
            </a:lvl5pPr>
            <a:lvl6pPr marL="2743200" lvl="5" indent="-317500" algn="l">
              <a:lnSpc>
                <a:spcPct val="115000"/>
              </a:lnSpc>
              <a:spcBef>
                <a:spcPts val="1600"/>
              </a:spcBef>
              <a:spcAft>
                <a:spcPts val="0"/>
              </a:spcAft>
              <a:buSzPts val="1400"/>
              <a:buAutoNum type="romanLcPeriod"/>
              <a:defRPr/>
            </a:lvl6pPr>
            <a:lvl7pPr marL="3200400" lvl="6" indent="-317500" algn="l">
              <a:lnSpc>
                <a:spcPct val="115000"/>
              </a:lnSpc>
              <a:spcBef>
                <a:spcPts val="1600"/>
              </a:spcBef>
              <a:spcAft>
                <a:spcPts val="0"/>
              </a:spcAft>
              <a:buSzPts val="1400"/>
              <a:buAutoNum type="arabicPeriod"/>
              <a:defRPr/>
            </a:lvl7pPr>
            <a:lvl8pPr marL="3657600" lvl="7" indent="-317500" algn="l">
              <a:lnSpc>
                <a:spcPct val="115000"/>
              </a:lnSpc>
              <a:spcBef>
                <a:spcPts val="1600"/>
              </a:spcBef>
              <a:spcAft>
                <a:spcPts val="0"/>
              </a:spcAft>
              <a:buSzPts val="1400"/>
              <a:buAutoNum type="alphaLcPeriod"/>
              <a:defRPr/>
            </a:lvl8pPr>
            <a:lvl9pPr marL="4114800" lvl="8" indent="-317500" algn="l">
              <a:lnSpc>
                <a:spcPct val="115000"/>
              </a:lnSpc>
              <a:spcBef>
                <a:spcPts val="1600"/>
              </a:spcBef>
              <a:spcAft>
                <a:spcPts val="1600"/>
              </a:spcAft>
              <a:buSzPts val="1400"/>
              <a:buAutoNum type="romanLcPeriod"/>
              <a:defRPr/>
            </a:lvl9pPr>
          </a:lstStyle>
          <a:p>
            <a:endParaRPr/>
          </a:p>
        </p:txBody>
      </p:sp>
      <p:sp>
        <p:nvSpPr>
          <p:cNvPr id="321" name="Google Shape;321;p61"/>
          <p:cNvSpPr txBox="1">
            <a:spLocks noGrp="1"/>
          </p:cNvSpPr>
          <p:nvPr>
            <p:ph type="title"/>
          </p:nvPr>
        </p:nvSpPr>
        <p:spPr>
          <a:xfrm>
            <a:off x="720000" y="715425"/>
            <a:ext cx="3620100" cy="84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9"/>
        <p:cNvGrpSpPr/>
        <p:nvPr/>
      </p:nvGrpSpPr>
      <p:grpSpPr>
        <a:xfrm>
          <a:off x="0" y="0"/>
          <a:ext cx="0" cy="0"/>
          <a:chOff x="0" y="0"/>
          <a:chExt cx="0" cy="0"/>
        </a:xfrm>
      </p:grpSpPr>
      <p:grpSp>
        <p:nvGrpSpPr>
          <p:cNvPr id="360" name="Google Shape;360;p64"/>
          <p:cNvGrpSpPr/>
          <p:nvPr/>
        </p:nvGrpSpPr>
        <p:grpSpPr>
          <a:xfrm rot="10800000">
            <a:off x="-353883" y="-271130"/>
            <a:ext cx="9879173" cy="6004885"/>
            <a:chOff x="-262905" y="39404"/>
            <a:chExt cx="7677915" cy="4666888"/>
          </a:xfrm>
        </p:grpSpPr>
        <p:sp>
          <p:nvSpPr>
            <p:cNvPr id="361" name="Google Shape;361;p64"/>
            <p:cNvSpPr/>
            <p:nvPr/>
          </p:nvSpPr>
          <p:spPr>
            <a:xfrm>
              <a:off x="6702988" y="239863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4"/>
            <p:cNvSpPr/>
            <p:nvPr/>
          </p:nvSpPr>
          <p:spPr>
            <a:xfrm>
              <a:off x="6667310" y="3756612"/>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64"/>
            <p:cNvSpPr/>
            <p:nvPr/>
          </p:nvSpPr>
          <p:spPr>
            <a:xfrm>
              <a:off x="-262905" y="3148042"/>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4"/>
            <p:cNvSpPr/>
            <p:nvPr/>
          </p:nvSpPr>
          <p:spPr>
            <a:xfrm>
              <a:off x="-167681" y="233123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4"/>
            <p:cNvSpPr/>
            <p:nvPr/>
          </p:nvSpPr>
          <p:spPr>
            <a:xfrm>
              <a:off x="-154944" y="1067472"/>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4"/>
            <p:cNvSpPr/>
            <p:nvPr/>
          </p:nvSpPr>
          <p:spPr>
            <a:xfrm>
              <a:off x="269509" y="494026"/>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4"/>
            <p:cNvSpPr/>
            <p:nvPr/>
          </p:nvSpPr>
          <p:spPr>
            <a:xfrm rot="-1301765">
              <a:off x="1494445" y="33226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4"/>
            <p:cNvSpPr/>
            <p:nvPr/>
          </p:nvSpPr>
          <p:spPr>
            <a:xfrm>
              <a:off x="3394931"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4"/>
            <p:cNvSpPr/>
            <p:nvPr/>
          </p:nvSpPr>
          <p:spPr>
            <a:xfrm>
              <a:off x="5048335"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4"/>
            <p:cNvSpPr/>
            <p:nvPr/>
          </p:nvSpPr>
          <p:spPr>
            <a:xfrm>
              <a:off x="6209375" y="34758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4"/>
            <p:cNvSpPr/>
            <p:nvPr/>
          </p:nvSpPr>
          <p:spPr>
            <a:xfrm>
              <a:off x="6923898" y="1148043"/>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2" name="Google Shape;372;p6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7"/>
        <p:cNvGrpSpPr/>
        <p:nvPr/>
      </p:nvGrpSpPr>
      <p:grpSpPr>
        <a:xfrm>
          <a:off x="0" y="0"/>
          <a:ext cx="0" cy="0"/>
          <a:chOff x="0" y="0"/>
          <a:chExt cx="0" cy="0"/>
        </a:xfrm>
      </p:grpSpPr>
      <p:grpSp>
        <p:nvGrpSpPr>
          <p:cNvPr id="528" name="Google Shape;528;p72"/>
          <p:cNvGrpSpPr/>
          <p:nvPr/>
        </p:nvGrpSpPr>
        <p:grpSpPr>
          <a:xfrm rot="10800000">
            <a:off x="-203026" y="-915063"/>
            <a:ext cx="9697848" cy="6722045"/>
            <a:chOff x="-293783" y="-508462"/>
            <a:chExt cx="9697848" cy="6722045"/>
          </a:xfrm>
        </p:grpSpPr>
        <p:grpSp>
          <p:nvGrpSpPr>
            <p:cNvPr id="529" name="Google Shape;529;p72"/>
            <p:cNvGrpSpPr/>
            <p:nvPr/>
          </p:nvGrpSpPr>
          <p:grpSpPr>
            <a:xfrm>
              <a:off x="-293783" y="-508462"/>
              <a:ext cx="9697848" cy="6722045"/>
              <a:chOff x="-125246" y="86765"/>
              <a:chExt cx="7536992" cy="5224252"/>
            </a:xfrm>
          </p:grpSpPr>
          <p:sp>
            <p:nvSpPr>
              <p:cNvPr id="530" name="Google Shape;530;p72"/>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2"/>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2"/>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2"/>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2"/>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2"/>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72"/>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2"/>
              <p:cNvSpPr/>
              <p:nvPr/>
            </p:nvSpPr>
            <p:spPr>
              <a:xfrm rot="10800000">
                <a:off x="5553026" y="602420"/>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72"/>
              <p:cNvSpPr/>
              <p:nvPr/>
            </p:nvSpPr>
            <p:spPr>
              <a:xfrm>
                <a:off x="56303" y="4202496"/>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2"/>
              <p:cNvSpPr/>
              <p:nvPr/>
            </p:nvSpPr>
            <p:spPr>
              <a:xfrm>
                <a:off x="-125246" y="3004846"/>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2"/>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2"/>
              <p:cNvSpPr/>
              <p:nvPr/>
            </p:nvSpPr>
            <p:spPr>
              <a:xfrm>
                <a:off x="-54717"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2"/>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2"/>
              <p:cNvSpPr/>
              <p:nvPr/>
            </p:nvSpPr>
            <p:spPr>
              <a:xfrm rot="-1856116">
                <a:off x="960210" y="381175"/>
                <a:ext cx="1317054" cy="620287"/>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2"/>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2"/>
              <p:cNvSpPr/>
              <p:nvPr/>
            </p:nvSpPr>
            <p:spPr>
              <a:xfrm>
                <a:off x="3435129" y="369318"/>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2"/>
              <p:cNvSpPr/>
              <p:nvPr/>
            </p:nvSpPr>
            <p:spPr>
              <a:xfrm>
                <a:off x="6593254" y="480678"/>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2"/>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8" name="Google Shape;548;p72"/>
            <p:cNvSpPr/>
            <p:nvPr/>
          </p:nvSpPr>
          <p:spPr>
            <a:xfrm rot="-1301784">
              <a:off x="5230299" y="-135155"/>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9" name="Google Shape;549;p72"/>
          <p:cNvSpPr txBox="1">
            <a:spLocks noGrp="1"/>
          </p:cNvSpPr>
          <p:nvPr>
            <p:ph type="title"/>
          </p:nvPr>
        </p:nvSpPr>
        <p:spPr>
          <a:xfrm>
            <a:off x="1760400" y="1307100"/>
            <a:ext cx="56232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567"/>
        <p:cNvGrpSpPr/>
        <p:nvPr/>
      </p:nvGrpSpPr>
      <p:grpSpPr>
        <a:xfrm>
          <a:off x="0" y="0"/>
          <a:ext cx="0" cy="0"/>
          <a:chOff x="0" y="0"/>
          <a:chExt cx="0" cy="0"/>
        </a:xfrm>
      </p:grpSpPr>
      <p:sp>
        <p:nvSpPr>
          <p:cNvPr id="568" name="Google Shape;568;p74"/>
          <p:cNvSpPr txBox="1">
            <a:spLocks noGrp="1"/>
          </p:cNvSpPr>
          <p:nvPr>
            <p:ph type="title"/>
          </p:nvPr>
        </p:nvSpPr>
        <p:spPr>
          <a:xfrm>
            <a:off x="4667700" y="1529100"/>
            <a:ext cx="2381700" cy="98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69" name="Google Shape;569;p74"/>
          <p:cNvSpPr txBox="1">
            <a:spLocks noGrp="1"/>
          </p:cNvSpPr>
          <p:nvPr>
            <p:ph type="subTitle" idx="1"/>
          </p:nvPr>
        </p:nvSpPr>
        <p:spPr>
          <a:xfrm>
            <a:off x="4667700" y="2510400"/>
            <a:ext cx="3763200" cy="1104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570" name="Google Shape;570;p74"/>
          <p:cNvGrpSpPr/>
          <p:nvPr/>
        </p:nvGrpSpPr>
        <p:grpSpPr>
          <a:xfrm flipH="1">
            <a:off x="-6695" y="-707242"/>
            <a:ext cx="9106360" cy="6666597"/>
            <a:chOff x="-115124" y="48633"/>
            <a:chExt cx="7077299" cy="5181159"/>
          </a:xfrm>
        </p:grpSpPr>
        <p:sp>
          <p:nvSpPr>
            <p:cNvPr id="571" name="Google Shape;571;p74"/>
            <p:cNvSpPr/>
            <p:nvPr/>
          </p:nvSpPr>
          <p:spPr>
            <a:xfrm>
              <a:off x="5995584" y="41592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74"/>
            <p:cNvSpPr/>
            <p:nvPr/>
          </p:nvSpPr>
          <p:spPr>
            <a:xfrm>
              <a:off x="4952663" y="4115729"/>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74"/>
            <p:cNvSpPr/>
            <p:nvPr/>
          </p:nvSpPr>
          <p:spPr>
            <a:xfrm>
              <a:off x="3343694" y="414564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4"/>
            <p:cNvSpPr/>
            <p:nvPr/>
          </p:nvSpPr>
          <p:spPr>
            <a:xfrm>
              <a:off x="1862229" y="4145652"/>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4"/>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4"/>
            <p:cNvSpPr/>
            <p:nvPr/>
          </p:nvSpPr>
          <p:spPr>
            <a:xfrm>
              <a:off x="-115124" y="4126759"/>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4"/>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74"/>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74"/>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4"/>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4"/>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582"/>
        <p:cNvGrpSpPr/>
        <p:nvPr/>
      </p:nvGrpSpPr>
      <p:grpSpPr>
        <a:xfrm>
          <a:off x="0" y="0"/>
          <a:ext cx="0" cy="0"/>
          <a:chOff x="0" y="0"/>
          <a:chExt cx="0" cy="0"/>
        </a:xfrm>
      </p:grpSpPr>
      <p:sp>
        <p:nvSpPr>
          <p:cNvPr id="583" name="Google Shape;583;p75"/>
          <p:cNvSpPr txBox="1">
            <a:spLocks noGrp="1"/>
          </p:cNvSpPr>
          <p:nvPr>
            <p:ph type="title"/>
          </p:nvPr>
        </p:nvSpPr>
        <p:spPr>
          <a:xfrm>
            <a:off x="2094600" y="1529100"/>
            <a:ext cx="2381700" cy="981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7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84" name="Google Shape;584;p75"/>
          <p:cNvSpPr txBox="1">
            <a:spLocks noGrp="1"/>
          </p:cNvSpPr>
          <p:nvPr>
            <p:ph type="subTitle" idx="1"/>
          </p:nvPr>
        </p:nvSpPr>
        <p:spPr>
          <a:xfrm>
            <a:off x="713100" y="2510400"/>
            <a:ext cx="3763200" cy="1104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585" name="Google Shape;585;p75"/>
          <p:cNvGrpSpPr/>
          <p:nvPr/>
        </p:nvGrpSpPr>
        <p:grpSpPr>
          <a:xfrm flipH="1">
            <a:off x="-6695" y="-707242"/>
            <a:ext cx="9106360" cy="6666597"/>
            <a:chOff x="-115124" y="48633"/>
            <a:chExt cx="7077299" cy="5181159"/>
          </a:xfrm>
        </p:grpSpPr>
        <p:sp>
          <p:nvSpPr>
            <p:cNvPr id="586" name="Google Shape;586;p75"/>
            <p:cNvSpPr/>
            <p:nvPr/>
          </p:nvSpPr>
          <p:spPr>
            <a:xfrm>
              <a:off x="5995584" y="41592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75"/>
            <p:cNvSpPr/>
            <p:nvPr/>
          </p:nvSpPr>
          <p:spPr>
            <a:xfrm>
              <a:off x="4952663" y="4115729"/>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75"/>
            <p:cNvSpPr/>
            <p:nvPr/>
          </p:nvSpPr>
          <p:spPr>
            <a:xfrm>
              <a:off x="3343694" y="414564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75"/>
            <p:cNvSpPr/>
            <p:nvPr/>
          </p:nvSpPr>
          <p:spPr>
            <a:xfrm>
              <a:off x="1862229" y="4145652"/>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75"/>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75"/>
            <p:cNvSpPr/>
            <p:nvPr/>
          </p:nvSpPr>
          <p:spPr>
            <a:xfrm>
              <a:off x="-115124" y="4126759"/>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75"/>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75"/>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5"/>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75"/>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75"/>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44"/>
        <p:cNvGrpSpPr/>
        <p:nvPr/>
      </p:nvGrpSpPr>
      <p:grpSpPr>
        <a:xfrm>
          <a:off x="0" y="0"/>
          <a:ext cx="0" cy="0"/>
          <a:chOff x="0" y="0"/>
          <a:chExt cx="0" cy="0"/>
        </a:xfrm>
      </p:grpSpPr>
      <p:grpSp>
        <p:nvGrpSpPr>
          <p:cNvPr id="645" name="Google Shape;645;p81"/>
          <p:cNvGrpSpPr/>
          <p:nvPr/>
        </p:nvGrpSpPr>
        <p:grpSpPr>
          <a:xfrm>
            <a:off x="-436933" y="-1084341"/>
            <a:ext cx="9928265" cy="7176434"/>
            <a:chOff x="-101445" y="-264784"/>
            <a:chExt cx="7716069" cy="5577395"/>
          </a:xfrm>
        </p:grpSpPr>
        <p:sp>
          <p:nvSpPr>
            <p:cNvPr id="646" name="Google Shape;646;p81"/>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1"/>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81"/>
            <p:cNvSpPr/>
            <p:nvPr/>
          </p:nvSpPr>
          <p:spPr>
            <a:xfrm>
              <a:off x="5729729" y="42556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81"/>
            <p:cNvSpPr/>
            <p:nvPr/>
          </p:nvSpPr>
          <p:spPr>
            <a:xfrm>
              <a:off x="4966342" y="436778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81"/>
            <p:cNvSpPr/>
            <p:nvPr/>
          </p:nvSpPr>
          <p:spPr>
            <a:xfrm rot="3546479">
              <a:off x="4935378" y="7338"/>
              <a:ext cx="1248922" cy="1084104"/>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1"/>
            <p:cNvSpPr/>
            <p:nvPr/>
          </p:nvSpPr>
          <p:spPr>
            <a:xfrm>
              <a:off x="4062076" y="4193118"/>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81"/>
            <p:cNvSpPr/>
            <p:nvPr/>
          </p:nvSpPr>
          <p:spPr>
            <a:xfrm>
              <a:off x="2543122" y="4121413"/>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81"/>
            <p:cNvSpPr/>
            <p:nvPr/>
          </p:nvSpPr>
          <p:spPr>
            <a:xfrm>
              <a:off x="1675822" y="408096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81"/>
            <p:cNvSpPr/>
            <p:nvPr/>
          </p:nvSpPr>
          <p:spPr>
            <a:xfrm rot="7200044">
              <a:off x="6963905" y="3658837"/>
              <a:ext cx="701810" cy="287194"/>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81"/>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81"/>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81"/>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81"/>
            <p:cNvSpPr/>
            <p:nvPr/>
          </p:nvSpPr>
          <p:spPr>
            <a:xfrm>
              <a:off x="6905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1"/>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81"/>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81"/>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81"/>
            <p:cNvSpPr/>
            <p:nvPr/>
          </p:nvSpPr>
          <p:spPr>
            <a:xfrm rot="-3687845">
              <a:off x="3939613" y="365023"/>
              <a:ext cx="630462" cy="644012"/>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81"/>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81"/>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
        <p:cNvGrpSpPr/>
        <p:nvPr/>
      </p:nvGrpSpPr>
      <p:grpSpPr>
        <a:xfrm>
          <a:off x="0" y="0"/>
          <a:ext cx="0" cy="0"/>
          <a:chOff x="0" y="0"/>
          <a:chExt cx="0" cy="0"/>
        </a:xfrm>
      </p:grpSpPr>
      <p:grpSp>
        <p:nvGrpSpPr>
          <p:cNvPr id="32" name="Google Shape;32;p50"/>
          <p:cNvGrpSpPr/>
          <p:nvPr/>
        </p:nvGrpSpPr>
        <p:grpSpPr>
          <a:xfrm>
            <a:off x="-474158" y="-719117"/>
            <a:ext cx="9916273" cy="6835147"/>
            <a:chOff x="-362267" y="39404"/>
            <a:chExt cx="7706748" cy="5312153"/>
          </a:xfrm>
        </p:grpSpPr>
        <p:sp>
          <p:nvSpPr>
            <p:cNvPr id="33" name="Google Shape;33;p50"/>
            <p:cNvSpPr/>
            <p:nvPr/>
          </p:nvSpPr>
          <p:spPr>
            <a:xfrm>
              <a:off x="6596781" y="4029092"/>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0"/>
            <p:cNvSpPr/>
            <p:nvPr/>
          </p:nvSpPr>
          <p:spPr>
            <a:xfrm>
              <a:off x="5453830" y="4248524"/>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0"/>
            <p:cNvSpPr/>
            <p:nvPr/>
          </p:nvSpPr>
          <p:spPr>
            <a:xfrm>
              <a:off x="4628870" y="430545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0"/>
            <p:cNvSpPr/>
            <p:nvPr/>
          </p:nvSpPr>
          <p:spPr>
            <a:xfrm>
              <a:off x="3120108"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0"/>
            <p:cNvSpPr/>
            <p:nvPr/>
          </p:nvSpPr>
          <p:spPr>
            <a:xfrm>
              <a:off x="1556952"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0"/>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0"/>
            <p:cNvSpPr/>
            <p:nvPr/>
          </p:nvSpPr>
          <p:spPr>
            <a:xfrm>
              <a:off x="-362267"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0"/>
            <p:cNvSpPr/>
            <p:nvPr/>
          </p:nvSpPr>
          <p:spPr>
            <a:xfrm>
              <a:off x="-136238"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0"/>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0"/>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0"/>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0"/>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50"/>
          <p:cNvSpPr txBox="1">
            <a:spLocks noGrp="1"/>
          </p:cNvSpPr>
          <p:nvPr>
            <p:ph type="title"/>
          </p:nvPr>
        </p:nvSpPr>
        <p:spPr>
          <a:xfrm>
            <a:off x="720000" y="1734875"/>
            <a:ext cx="2400900" cy="42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accent3"/>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46" name="Google Shape;46;p50"/>
          <p:cNvSpPr txBox="1">
            <a:spLocks noGrp="1"/>
          </p:cNvSpPr>
          <p:nvPr>
            <p:ph type="title" idx="2"/>
          </p:nvPr>
        </p:nvSpPr>
        <p:spPr>
          <a:xfrm>
            <a:off x="720000" y="12598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7" name="Google Shape;47;p50"/>
          <p:cNvSpPr txBox="1">
            <a:spLocks noGrp="1"/>
          </p:cNvSpPr>
          <p:nvPr>
            <p:ph type="subTitle" idx="1"/>
          </p:nvPr>
        </p:nvSpPr>
        <p:spPr>
          <a:xfrm>
            <a:off x="720000" y="2157519"/>
            <a:ext cx="2400900" cy="54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8" name="Google Shape;48;p50"/>
          <p:cNvSpPr txBox="1">
            <a:spLocks noGrp="1"/>
          </p:cNvSpPr>
          <p:nvPr>
            <p:ph type="title" idx="3"/>
          </p:nvPr>
        </p:nvSpPr>
        <p:spPr>
          <a:xfrm>
            <a:off x="3403800" y="1734875"/>
            <a:ext cx="2400900" cy="42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accent3"/>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49" name="Google Shape;49;p50"/>
          <p:cNvSpPr txBox="1">
            <a:spLocks noGrp="1"/>
          </p:cNvSpPr>
          <p:nvPr>
            <p:ph type="title" idx="4"/>
          </p:nvPr>
        </p:nvSpPr>
        <p:spPr>
          <a:xfrm>
            <a:off x="3403800" y="12598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0" name="Google Shape;50;p50"/>
          <p:cNvSpPr txBox="1">
            <a:spLocks noGrp="1"/>
          </p:cNvSpPr>
          <p:nvPr>
            <p:ph type="subTitle" idx="5"/>
          </p:nvPr>
        </p:nvSpPr>
        <p:spPr>
          <a:xfrm>
            <a:off x="3403800" y="2157519"/>
            <a:ext cx="2400900" cy="54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1" name="Google Shape;51;p50"/>
          <p:cNvSpPr txBox="1">
            <a:spLocks noGrp="1"/>
          </p:cNvSpPr>
          <p:nvPr>
            <p:ph type="title" idx="6"/>
          </p:nvPr>
        </p:nvSpPr>
        <p:spPr>
          <a:xfrm>
            <a:off x="6030000" y="1734875"/>
            <a:ext cx="2400900" cy="42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accent3"/>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52" name="Google Shape;52;p50"/>
          <p:cNvSpPr txBox="1">
            <a:spLocks noGrp="1"/>
          </p:cNvSpPr>
          <p:nvPr>
            <p:ph type="title" idx="7"/>
          </p:nvPr>
        </p:nvSpPr>
        <p:spPr>
          <a:xfrm>
            <a:off x="6030000" y="12598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3" name="Google Shape;53;p50"/>
          <p:cNvSpPr txBox="1">
            <a:spLocks noGrp="1"/>
          </p:cNvSpPr>
          <p:nvPr>
            <p:ph type="subTitle" idx="8"/>
          </p:nvPr>
        </p:nvSpPr>
        <p:spPr>
          <a:xfrm>
            <a:off x="6030000" y="2157521"/>
            <a:ext cx="2400900" cy="54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4" name="Google Shape;54;p50"/>
          <p:cNvSpPr txBox="1">
            <a:spLocks noGrp="1"/>
          </p:cNvSpPr>
          <p:nvPr>
            <p:ph type="title" idx="9"/>
          </p:nvPr>
        </p:nvSpPr>
        <p:spPr>
          <a:xfrm>
            <a:off x="720000" y="3520797"/>
            <a:ext cx="2400900" cy="42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accent3"/>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55" name="Google Shape;55;p50"/>
          <p:cNvSpPr txBox="1">
            <a:spLocks noGrp="1"/>
          </p:cNvSpPr>
          <p:nvPr>
            <p:ph type="title" idx="13"/>
          </p:nvPr>
        </p:nvSpPr>
        <p:spPr>
          <a:xfrm>
            <a:off x="720000" y="30456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56" name="Google Shape;56;p50"/>
          <p:cNvSpPr txBox="1">
            <a:spLocks noGrp="1"/>
          </p:cNvSpPr>
          <p:nvPr>
            <p:ph type="subTitle" idx="14"/>
          </p:nvPr>
        </p:nvSpPr>
        <p:spPr>
          <a:xfrm>
            <a:off x="720000" y="3943524"/>
            <a:ext cx="2400900" cy="54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7" name="Google Shape;57;p50"/>
          <p:cNvSpPr txBox="1">
            <a:spLocks noGrp="1"/>
          </p:cNvSpPr>
          <p:nvPr>
            <p:ph type="title" idx="15"/>
          </p:nvPr>
        </p:nvSpPr>
        <p:spPr>
          <a:xfrm>
            <a:off x="3403800" y="3520797"/>
            <a:ext cx="2400900" cy="42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accent3"/>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58" name="Google Shape;58;p50"/>
          <p:cNvSpPr txBox="1">
            <a:spLocks noGrp="1"/>
          </p:cNvSpPr>
          <p:nvPr>
            <p:ph type="title" idx="16"/>
          </p:nvPr>
        </p:nvSpPr>
        <p:spPr>
          <a:xfrm>
            <a:off x="3403800" y="30456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59" name="Google Shape;59;p50"/>
          <p:cNvSpPr txBox="1">
            <a:spLocks noGrp="1"/>
          </p:cNvSpPr>
          <p:nvPr>
            <p:ph type="subTitle" idx="17"/>
          </p:nvPr>
        </p:nvSpPr>
        <p:spPr>
          <a:xfrm>
            <a:off x="3403800" y="3943524"/>
            <a:ext cx="2400900" cy="54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0" name="Google Shape;60;p50"/>
          <p:cNvSpPr txBox="1">
            <a:spLocks noGrp="1"/>
          </p:cNvSpPr>
          <p:nvPr>
            <p:ph type="title" idx="18"/>
          </p:nvPr>
        </p:nvSpPr>
        <p:spPr>
          <a:xfrm>
            <a:off x="6030000" y="3520800"/>
            <a:ext cx="2400900" cy="42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accent3"/>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61" name="Google Shape;61;p50"/>
          <p:cNvSpPr txBox="1">
            <a:spLocks noGrp="1"/>
          </p:cNvSpPr>
          <p:nvPr>
            <p:ph type="title" idx="19"/>
          </p:nvPr>
        </p:nvSpPr>
        <p:spPr>
          <a:xfrm>
            <a:off x="6030000" y="30456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62" name="Google Shape;62;p50"/>
          <p:cNvSpPr txBox="1">
            <a:spLocks noGrp="1"/>
          </p:cNvSpPr>
          <p:nvPr>
            <p:ph type="subTitle" idx="20"/>
          </p:nvPr>
        </p:nvSpPr>
        <p:spPr>
          <a:xfrm>
            <a:off x="6030000" y="3943525"/>
            <a:ext cx="2400900" cy="54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3" name="Google Shape;63;p50"/>
          <p:cNvSpPr txBox="1">
            <a:spLocks noGrp="1"/>
          </p:cNvSpPr>
          <p:nvPr>
            <p:ph type="title" idx="21"/>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65"/>
        <p:cNvGrpSpPr/>
        <p:nvPr/>
      </p:nvGrpSpPr>
      <p:grpSpPr>
        <a:xfrm>
          <a:off x="0" y="0"/>
          <a:ext cx="0" cy="0"/>
          <a:chOff x="0" y="0"/>
          <a:chExt cx="0" cy="0"/>
        </a:xfrm>
      </p:grpSpPr>
      <p:grpSp>
        <p:nvGrpSpPr>
          <p:cNvPr id="666" name="Google Shape;666;p82"/>
          <p:cNvGrpSpPr/>
          <p:nvPr/>
        </p:nvGrpSpPr>
        <p:grpSpPr>
          <a:xfrm rot="10800000">
            <a:off x="-263158" y="-946655"/>
            <a:ext cx="9520566" cy="6849521"/>
            <a:chOff x="-54712" y="-58257"/>
            <a:chExt cx="7399212" cy="5323324"/>
          </a:xfrm>
        </p:grpSpPr>
        <p:sp>
          <p:nvSpPr>
            <p:cNvPr id="667" name="Google Shape;667;p82"/>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82"/>
            <p:cNvSpPr/>
            <p:nvPr/>
          </p:nvSpPr>
          <p:spPr>
            <a:xfrm rot="-7469555">
              <a:off x="5537182" y="-556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2"/>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82"/>
            <p:cNvSpPr/>
            <p:nvPr/>
          </p:nvSpPr>
          <p:spPr>
            <a:xfrm>
              <a:off x="3850863" y="418091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82"/>
            <p:cNvSpPr/>
            <p:nvPr/>
          </p:nvSpPr>
          <p:spPr>
            <a:xfrm>
              <a:off x="3015114" y="418347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2"/>
            <p:cNvSpPr/>
            <p:nvPr/>
          </p:nvSpPr>
          <p:spPr>
            <a:xfrm>
              <a:off x="1678736" y="418347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82"/>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82"/>
            <p:cNvSpPr/>
            <p:nvPr/>
          </p:nvSpPr>
          <p:spPr>
            <a:xfrm>
              <a:off x="-9874" y="419451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82"/>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82"/>
            <p:cNvSpPr/>
            <p:nvPr/>
          </p:nvSpPr>
          <p:spPr>
            <a:xfrm rot="-1301765">
              <a:off x="1205721" y="26654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82"/>
            <p:cNvSpPr/>
            <p:nvPr/>
          </p:nvSpPr>
          <p:spPr>
            <a:xfrm>
              <a:off x="2807498" y="-26812"/>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82"/>
            <p:cNvSpPr/>
            <p:nvPr/>
          </p:nvSpPr>
          <p:spPr>
            <a:xfrm>
              <a:off x="4242358"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82"/>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680"/>
        <p:cNvGrpSpPr/>
        <p:nvPr/>
      </p:nvGrpSpPr>
      <p:grpSpPr>
        <a:xfrm>
          <a:off x="0" y="0"/>
          <a:ext cx="0" cy="0"/>
          <a:chOff x="0" y="0"/>
          <a:chExt cx="0" cy="0"/>
        </a:xfrm>
      </p:grpSpPr>
      <p:grpSp>
        <p:nvGrpSpPr>
          <p:cNvPr id="681" name="Google Shape;681;p83"/>
          <p:cNvGrpSpPr/>
          <p:nvPr/>
        </p:nvGrpSpPr>
        <p:grpSpPr>
          <a:xfrm rot="10800000">
            <a:off x="-474995" y="-69505"/>
            <a:ext cx="9952110" cy="5349297"/>
            <a:chOff x="-225464" y="392216"/>
            <a:chExt cx="7734600" cy="4157377"/>
          </a:xfrm>
        </p:grpSpPr>
        <p:sp>
          <p:nvSpPr>
            <p:cNvPr id="682" name="Google Shape;682;p83"/>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83"/>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83"/>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3"/>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3"/>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83"/>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83"/>
            <p:cNvSpPr/>
            <p:nvPr/>
          </p:nvSpPr>
          <p:spPr>
            <a:xfrm>
              <a:off x="6756336"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83"/>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12_1">
    <p:spTree>
      <p:nvGrpSpPr>
        <p:cNvPr id="1" name="Shape 690"/>
        <p:cNvGrpSpPr/>
        <p:nvPr/>
      </p:nvGrpSpPr>
      <p:grpSpPr>
        <a:xfrm>
          <a:off x="0" y="0"/>
          <a:ext cx="0" cy="0"/>
          <a:chOff x="0" y="0"/>
          <a:chExt cx="0" cy="0"/>
        </a:xfrm>
      </p:grpSpPr>
      <p:sp>
        <p:nvSpPr>
          <p:cNvPr id="691" name="Google Shape;691;g1c2908e1b1e_0_1190"/>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2" name="Google Shape;692;g1c2908e1b1e_0_1190"/>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693" name="Google Shape;693;g1c2908e1b1e_0_1190"/>
          <p:cNvSpPr txBox="1">
            <a:spLocks noGrp="1"/>
          </p:cNvSpPr>
          <p:nvPr>
            <p:ph type="subTitle" idx="1"/>
          </p:nvPr>
        </p:nvSpPr>
        <p:spPr>
          <a:xfrm>
            <a:off x="713225" y="3585036"/>
            <a:ext cx="2275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000"/>
              <a:buFont typeface="Just Another Hand"/>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2pPr>
            <a:lvl3pPr lvl="2"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3pPr>
            <a:lvl4pPr lvl="3"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4pPr>
            <a:lvl5pPr lvl="4"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5pPr>
            <a:lvl6pPr lvl="5"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6pPr>
            <a:lvl7pPr lvl="6"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7pPr>
            <a:lvl8pPr lvl="7"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8pPr>
            <a:lvl9pPr lvl="8"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9pPr>
          </a:lstStyle>
          <a:p>
            <a:endParaRPr/>
          </a:p>
        </p:txBody>
      </p:sp>
      <p:sp>
        <p:nvSpPr>
          <p:cNvPr id="694" name="Google Shape;694;g1c2908e1b1e_0_1190"/>
          <p:cNvSpPr txBox="1">
            <a:spLocks noGrp="1"/>
          </p:cNvSpPr>
          <p:nvPr>
            <p:ph type="title"/>
          </p:nvPr>
        </p:nvSpPr>
        <p:spPr>
          <a:xfrm>
            <a:off x="2194200" y="445025"/>
            <a:ext cx="4762500" cy="55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695" name="Google Shape;695;g1c2908e1b1e_0_1190"/>
          <p:cNvSpPr txBox="1">
            <a:spLocks noGrp="1"/>
          </p:cNvSpPr>
          <p:nvPr>
            <p:ph type="subTitle" idx="2"/>
          </p:nvPr>
        </p:nvSpPr>
        <p:spPr>
          <a:xfrm>
            <a:off x="713225" y="4032036"/>
            <a:ext cx="2275800" cy="66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6" name="Google Shape;696;g1c2908e1b1e_0_1190"/>
          <p:cNvSpPr txBox="1">
            <a:spLocks noGrp="1"/>
          </p:cNvSpPr>
          <p:nvPr>
            <p:ph type="subTitle" idx="3"/>
          </p:nvPr>
        </p:nvSpPr>
        <p:spPr>
          <a:xfrm>
            <a:off x="3434100" y="2868143"/>
            <a:ext cx="2275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000"/>
              <a:buFont typeface="Just Another Hand"/>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2pPr>
            <a:lvl3pPr lvl="2"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3pPr>
            <a:lvl4pPr lvl="3"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4pPr>
            <a:lvl5pPr lvl="4"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5pPr>
            <a:lvl6pPr lvl="5"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6pPr>
            <a:lvl7pPr lvl="6"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7pPr>
            <a:lvl8pPr lvl="7"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8pPr>
            <a:lvl9pPr lvl="8"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9pPr>
          </a:lstStyle>
          <a:p>
            <a:endParaRPr/>
          </a:p>
        </p:txBody>
      </p:sp>
      <p:sp>
        <p:nvSpPr>
          <p:cNvPr id="697" name="Google Shape;697;g1c2908e1b1e_0_1190"/>
          <p:cNvSpPr txBox="1">
            <a:spLocks noGrp="1"/>
          </p:cNvSpPr>
          <p:nvPr>
            <p:ph type="subTitle" idx="4"/>
          </p:nvPr>
        </p:nvSpPr>
        <p:spPr>
          <a:xfrm>
            <a:off x="3434100" y="3315143"/>
            <a:ext cx="2275800" cy="66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8" name="Google Shape;698;g1c2908e1b1e_0_1190"/>
          <p:cNvSpPr txBox="1">
            <a:spLocks noGrp="1"/>
          </p:cNvSpPr>
          <p:nvPr>
            <p:ph type="subTitle" idx="5"/>
          </p:nvPr>
        </p:nvSpPr>
        <p:spPr>
          <a:xfrm>
            <a:off x="6154975" y="3585036"/>
            <a:ext cx="2275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000"/>
              <a:buFont typeface="Just Another Hand"/>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2pPr>
            <a:lvl3pPr lvl="2"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3pPr>
            <a:lvl4pPr lvl="3"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4pPr>
            <a:lvl5pPr lvl="4"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5pPr>
            <a:lvl6pPr lvl="5"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6pPr>
            <a:lvl7pPr lvl="6"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7pPr>
            <a:lvl8pPr lvl="7"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8pPr>
            <a:lvl9pPr lvl="8"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9pPr>
          </a:lstStyle>
          <a:p>
            <a:endParaRPr/>
          </a:p>
        </p:txBody>
      </p:sp>
      <p:sp>
        <p:nvSpPr>
          <p:cNvPr id="699" name="Google Shape;699;g1c2908e1b1e_0_1190"/>
          <p:cNvSpPr txBox="1">
            <a:spLocks noGrp="1"/>
          </p:cNvSpPr>
          <p:nvPr>
            <p:ph type="subTitle" idx="6"/>
          </p:nvPr>
        </p:nvSpPr>
        <p:spPr>
          <a:xfrm>
            <a:off x="6154975" y="4032036"/>
            <a:ext cx="2275800" cy="66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0" name="Google Shape;700;g1c2908e1b1e_0_1190"/>
          <p:cNvGrpSpPr/>
          <p:nvPr/>
        </p:nvGrpSpPr>
        <p:grpSpPr>
          <a:xfrm>
            <a:off x="7819007" y="-605491"/>
            <a:ext cx="2256511" cy="2101033"/>
            <a:chOff x="4804682" y="534058"/>
            <a:chExt cx="2256511" cy="2101033"/>
          </a:xfrm>
        </p:grpSpPr>
        <p:pic>
          <p:nvPicPr>
            <p:cNvPr id="701" name="Google Shape;701;g1c2908e1b1e_0_1190"/>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702" name="Google Shape;702;g1c2908e1b1e_0_1190"/>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pic>
        <p:nvPicPr>
          <p:cNvPr id="703" name="Google Shape;703;g1c2908e1b1e_0_1190"/>
          <p:cNvPicPr preferRelativeResize="0"/>
          <p:nvPr/>
        </p:nvPicPr>
        <p:blipFill rotWithShape="1">
          <a:blip r:embed="rId4">
            <a:alphaModFix/>
          </a:blip>
          <a:srcRect l="5444" t="13195" r="5453" b="9548"/>
          <a:stretch/>
        </p:blipFill>
        <p:spPr>
          <a:xfrm>
            <a:off x="3596550" y="1160562"/>
            <a:ext cx="2022300" cy="1548849"/>
          </a:xfrm>
          <a:prstGeom prst="rect">
            <a:avLst/>
          </a:prstGeom>
          <a:noFill/>
          <a:ln>
            <a:noFill/>
          </a:ln>
        </p:spPr>
      </p:pic>
      <p:pic>
        <p:nvPicPr>
          <p:cNvPr id="704" name="Google Shape;704;g1c2908e1b1e_0_1190"/>
          <p:cNvPicPr preferRelativeResize="0"/>
          <p:nvPr/>
        </p:nvPicPr>
        <p:blipFill rotWithShape="1">
          <a:blip r:embed="rId5">
            <a:alphaModFix/>
          </a:blip>
          <a:srcRect l="17215" t="15905" r="15430" b="15299"/>
          <a:stretch/>
        </p:blipFill>
        <p:spPr>
          <a:xfrm>
            <a:off x="6479106" y="1700248"/>
            <a:ext cx="1627537" cy="1613412"/>
          </a:xfrm>
          <a:prstGeom prst="rect">
            <a:avLst/>
          </a:prstGeom>
          <a:noFill/>
          <a:ln>
            <a:noFill/>
          </a:ln>
        </p:spPr>
      </p:pic>
      <p:cxnSp>
        <p:nvCxnSpPr>
          <p:cNvPr id="705" name="Google Shape;705;g1c2908e1b1e_0_1190"/>
          <p:cNvCxnSpPr/>
          <p:nvPr/>
        </p:nvCxnSpPr>
        <p:spPr>
          <a:xfrm rot="10800000" flipH="1">
            <a:off x="1852175" y="1297275"/>
            <a:ext cx="2723400" cy="445200"/>
          </a:xfrm>
          <a:prstGeom prst="straightConnector1">
            <a:avLst/>
          </a:prstGeom>
          <a:noFill/>
          <a:ln w="19050" cap="flat" cmpd="sng">
            <a:solidFill>
              <a:schemeClr val="accent3"/>
            </a:solidFill>
            <a:prstDash val="solid"/>
            <a:round/>
            <a:headEnd type="none" w="sm" len="sm"/>
            <a:tailEnd type="none" w="sm" len="sm"/>
          </a:ln>
        </p:spPr>
      </p:cxnSp>
      <p:cxnSp>
        <p:nvCxnSpPr>
          <p:cNvPr id="706" name="Google Shape;706;g1c2908e1b1e_0_1190"/>
          <p:cNvCxnSpPr/>
          <p:nvPr/>
        </p:nvCxnSpPr>
        <p:spPr>
          <a:xfrm>
            <a:off x="4575575" y="1290725"/>
            <a:ext cx="3123600" cy="400200"/>
          </a:xfrm>
          <a:prstGeom prst="straightConnector1">
            <a:avLst/>
          </a:prstGeom>
          <a:noFill/>
          <a:ln w="19050" cap="flat" cmpd="sng">
            <a:solidFill>
              <a:schemeClr val="accent3"/>
            </a:solidFill>
            <a:prstDash val="solid"/>
            <a:round/>
            <a:headEnd type="none" w="sm" len="sm"/>
            <a:tailEnd type="none" w="sm" len="sm"/>
          </a:ln>
        </p:spPr>
      </p:cxnSp>
      <p:pic>
        <p:nvPicPr>
          <p:cNvPr id="707" name="Google Shape;707;g1c2908e1b1e_0_1190"/>
          <p:cNvPicPr preferRelativeResize="0"/>
          <p:nvPr/>
        </p:nvPicPr>
        <p:blipFill rotWithShape="1">
          <a:blip r:embed="rId6">
            <a:alphaModFix/>
          </a:blip>
          <a:srcRect/>
          <a:stretch/>
        </p:blipFill>
        <p:spPr>
          <a:xfrm>
            <a:off x="7566074" y="1560665"/>
            <a:ext cx="252925" cy="362735"/>
          </a:xfrm>
          <a:prstGeom prst="rect">
            <a:avLst/>
          </a:prstGeom>
          <a:noFill/>
          <a:ln>
            <a:noFill/>
          </a:ln>
        </p:spPr>
      </p:pic>
      <p:pic>
        <p:nvPicPr>
          <p:cNvPr id="708" name="Google Shape;708;g1c2908e1b1e_0_1190"/>
          <p:cNvPicPr preferRelativeResize="0"/>
          <p:nvPr/>
        </p:nvPicPr>
        <p:blipFill rotWithShape="1">
          <a:blip r:embed="rId6">
            <a:alphaModFix/>
          </a:blip>
          <a:srcRect/>
          <a:stretch/>
        </p:blipFill>
        <p:spPr>
          <a:xfrm>
            <a:off x="4448999" y="1160540"/>
            <a:ext cx="252925" cy="362735"/>
          </a:xfrm>
          <a:prstGeom prst="rect">
            <a:avLst/>
          </a:prstGeom>
          <a:noFill/>
          <a:ln>
            <a:noFill/>
          </a:ln>
        </p:spPr>
      </p:pic>
      <p:pic>
        <p:nvPicPr>
          <p:cNvPr id="709" name="Google Shape;709;g1c2908e1b1e_0_1190"/>
          <p:cNvPicPr preferRelativeResize="0"/>
          <p:nvPr/>
        </p:nvPicPr>
        <p:blipFill rotWithShape="1">
          <a:blip r:embed="rId7">
            <a:alphaModFix/>
          </a:blip>
          <a:srcRect t="48738" r="81192"/>
          <a:stretch/>
        </p:blipFill>
        <p:spPr>
          <a:xfrm rot="1502538">
            <a:off x="-929799" y="-150451"/>
            <a:ext cx="1372452" cy="2636550"/>
          </a:xfrm>
          <a:prstGeom prst="rect">
            <a:avLst/>
          </a:prstGeom>
          <a:noFill/>
          <a:ln>
            <a:noFill/>
          </a:ln>
          <a:effectLst>
            <a:outerShdw blurRad="57150" dist="19050" dir="5400000" algn="bl" rotWithShape="0">
              <a:schemeClr val="dk1">
                <a:alpha val="49800"/>
              </a:schemeClr>
            </a:outerShdw>
          </a:effectLst>
        </p:spPr>
      </p:pic>
      <p:cxnSp>
        <p:nvCxnSpPr>
          <p:cNvPr id="710" name="Google Shape;710;g1c2908e1b1e_0_1190"/>
          <p:cNvCxnSpPr/>
          <p:nvPr/>
        </p:nvCxnSpPr>
        <p:spPr>
          <a:xfrm>
            <a:off x="587275" y="180700"/>
            <a:ext cx="1265100" cy="1561800"/>
          </a:xfrm>
          <a:prstGeom prst="straightConnector1">
            <a:avLst/>
          </a:prstGeom>
          <a:noFill/>
          <a:ln w="19050" cap="flat" cmpd="sng">
            <a:solidFill>
              <a:schemeClr val="accent3"/>
            </a:solidFill>
            <a:prstDash val="solid"/>
            <a:round/>
            <a:headEnd type="none" w="sm" len="sm"/>
            <a:tailEnd type="none" w="sm" len="sm"/>
          </a:ln>
        </p:spPr>
      </p:cxnSp>
      <p:pic>
        <p:nvPicPr>
          <p:cNvPr id="711" name="Google Shape;711;g1c2908e1b1e_0_1190"/>
          <p:cNvPicPr preferRelativeResize="0"/>
          <p:nvPr/>
        </p:nvPicPr>
        <p:blipFill rotWithShape="1">
          <a:blip r:embed="rId8">
            <a:alphaModFix/>
          </a:blip>
          <a:srcRect/>
          <a:stretch/>
        </p:blipFill>
        <p:spPr>
          <a:xfrm>
            <a:off x="1118951" y="1755774"/>
            <a:ext cx="1464352" cy="1423474"/>
          </a:xfrm>
          <a:prstGeom prst="rect">
            <a:avLst/>
          </a:prstGeom>
          <a:noFill/>
          <a:ln>
            <a:noFill/>
          </a:ln>
        </p:spPr>
      </p:pic>
      <p:pic>
        <p:nvPicPr>
          <p:cNvPr id="712" name="Google Shape;712;g1c2908e1b1e_0_1190"/>
          <p:cNvPicPr preferRelativeResize="0"/>
          <p:nvPr/>
        </p:nvPicPr>
        <p:blipFill rotWithShape="1">
          <a:blip r:embed="rId6">
            <a:alphaModFix/>
          </a:blip>
          <a:srcRect/>
          <a:stretch/>
        </p:blipFill>
        <p:spPr>
          <a:xfrm>
            <a:off x="1724662" y="1606565"/>
            <a:ext cx="252925" cy="362735"/>
          </a:xfrm>
          <a:prstGeom prst="rect">
            <a:avLst/>
          </a:prstGeom>
          <a:noFill/>
          <a:ln>
            <a:noFill/>
          </a:ln>
        </p:spPr>
      </p:pic>
      <p:pic>
        <p:nvPicPr>
          <p:cNvPr id="713" name="Google Shape;713;g1c2908e1b1e_0_1190"/>
          <p:cNvPicPr preferRelativeResize="0"/>
          <p:nvPr/>
        </p:nvPicPr>
        <p:blipFill rotWithShape="1">
          <a:blip r:embed="rId6">
            <a:alphaModFix/>
          </a:blip>
          <a:srcRect/>
          <a:stretch/>
        </p:blipFill>
        <p:spPr>
          <a:xfrm>
            <a:off x="460287" y="51240"/>
            <a:ext cx="252925" cy="3627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4"/>
        <p:cNvGrpSpPr/>
        <p:nvPr/>
      </p:nvGrpSpPr>
      <p:grpSpPr>
        <a:xfrm>
          <a:off x="0" y="0"/>
          <a:ext cx="0" cy="0"/>
          <a:chOff x="0" y="0"/>
          <a:chExt cx="0" cy="0"/>
        </a:xfrm>
      </p:grpSpPr>
      <p:grpSp>
        <p:nvGrpSpPr>
          <p:cNvPr id="715" name="Google Shape;715;g1c2908e1b1e_0_5010"/>
          <p:cNvGrpSpPr/>
          <p:nvPr/>
        </p:nvGrpSpPr>
        <p:grpSpPr>
          <a:xfrm rot="10800000">
            <a:off x="-414133" y="-840729"/>
            <a:ext cx="9891248" cy="6221297"/>
            <a:chOff x="-225464" y="313895"/>
            <a:chExt cx="7687299" cy="4835080"/>
          </a:xfrm>
        </p:grpSpPr>
        <p:sp>
          <p:nvSpPr>
            <p:cNvPr id="716" name="Google Shape;716;g1c2908e1b1e_0_5010"/>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g1c2908e1b1e_0_5010"/>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g1c2908e1b1e_0_5010"/>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g1c2908e1b1e_0_5010"/>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g1c2908e1b1e_0_5010"/>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g1c2908e1b1e_0_5010"/>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g1c2908e1b1e_0_5010"/>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g1c2908e1b1e_0_5010"/>
            <p:cNvSpPr/>
            <p:nvPr/>
          </p:nvSpPr>
          <p:spPr>
            <a:xfrm>
              <a:off x="6709035" y="313895"/>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g1c2908e1b1e_0_5010"/>
            <p:cNvSpPr/>
            <p:nvPr/>
          </p:nvSpPr>
          <p:spPr>
            <a:xfrm>
              <a:off x="6905460" y="1180044"/>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5" name="Google Shape;725;g1c2908e1b1e_0_50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726" name="Google Shape;726;g1c2908e1b1e_0_5010"/>
          <p:cNvSpPr txBox="1">
            <a:spLocks noGrp="1"/>
          </p:cNvSpPr>
          <p:nvPr>
            <p:ph type="body" idx="1"/>
          </p:nvPr>
        </p:nvSpPr>
        <p:spPr>
          <a:xfrm>
            <a:off x="720000" y="1215750"/>
            <a:ext cx="7704000" cy="3388200"/>
          </a:xfrm>
          <a:prstGeom prst="rect">
            <a:avLst/>
          </a:prstGeom>
          <a:noFill/>
          <a:ln>
            <a:noFill/>
          </a:ln>
        </p:spPr>
        <p:txBody>
          <a:bodyPr spcFirstLastPara="1" wrap="square" lIns="91425" tIns="91425" rIns="91425" bIns="91425" anchor="ctr" anchorCtr="0">
            <a:noAutofit/>
          </a:bodyPr>
          <a:lstStyle>
            <a:lvl1pPr marL="457200" lvl="0" indent="-304800" algn="l" rtl="0">
              <a:lnSpc>
                <a:spcPct val="100000"/>
              </a:lnSpc>
              <a:spcBef>
                <a:spcPts val="0"/>
              </a:spcBef>
              <a:spcAft>
                <a:spcPts val="0"/>
              </a:spcAft>
              <a:buSzPts val="1200"/>
              <a:buAutoNum type="arabicPeriod"/>
              <a:defRPr sz="1250"/>
            </a:lvl1pPr>
            <a:lvl2pPr marL="914400" lvl="1" indent="-304800" algn="l" rtl="0">
              <a:lnSpc>
                <a:spcPct val="115000"/>
              </a:lnSpc>
              <a:spcBef>
                <a:spcPts val="1600"/>
              </a:spcBef>
              <a:spcAft>
                <a:spcPts val="0"/>
              </a:spcAft>
              <a:buSzPts val="1200"/>
              <a:buFont typeface="Roboto Condensed Light"/>
              <a:buAutoNum type="alphaLcPeriod"/>
              <a:defRPr/>
            </a:lvl2pPr>
            <a:lvl3pPr marL="1371600" lvl="2" indent="-304800" algn="l" rtl="0">
              <a:lnSpc>
                <a:spcPct val="115000"/>
              </a:lnSpc>
              <a:spcBef>
                <a:spcPts val="1600"/>
              </a:spcBef>
              <a:spcAft>
                <a:spcPts val="0"/>
              </a:spcAft>
              <a:buSzPts val="1200"/>
              <a:buFont typeface="Roboto Condensed Light"/>
              <a:buAutoNum type="romanLcPeriod"/>
              <a:defRPr/>
            </a:lvl3pPr>
            <a:lvl4pPr marL="1828800" lvl="3" indent="-304800" algn="l" rtl="0">
              <a:lnSpc>
                <a:spcPct val="115000"/>
              </a:lnSpc>
              <a:spcBef>
                <a:spcPts val="1600"/>
              </a:spcBef>
              <a:spcAft>
                <a:spcPts val="0"/>
              </a:spcAft>
              <a:buSzPts val="1200"/>
              <a:buFont typeface="Roboto Condensed Light"/>
              <a:buAutoNum type="arabicPeriod"/>
              <a:defRPr/>
            </a:lvl4pPr>
            <a:lvl5pPr marL="2286000" lvl="4" indent="-304800" algn="l" rtl="0">
              <a:lnSpc>
                <a:spcPct val="115000"/>
              </a:lnSpc>
              <a:spcBef>
                <a:spcPts val="1600"/>
              </a:spcBef>
              <a:spcAft>
                <a:spcPts val="0"/>
              </a:spcAft>
              <a:buSzPts val="1200"/>
              <a:buFont typeface="Roboto Condensed Light"/>
              <a:buAutoNum type="alphaLcPeriod"/>
              <a:defRPr/>
            </a:lvl5pPr>
            <a:lvl6pPr marL="2743200" lvl="5" indent="-304800" algn="l" rtl="0">
              <a:lnSpc>
                <a:spcPct val="115000"/>
              </a:lnSpc>
              <a:spcBef>
                <a:spcPts val="1600"/>
              </a:spcBef>
              <a:spcAft>
                <a:spcPts val="0"/>
              </a:spcAft>
              <a:buSzPts val="1200"/>
              <a:buFont typeface="Roboto Condensed Light"/>
              <a:buAutoNum type="romanLcPeriod"/>
              <a:defRPr/>
            </a:lvl6pPr>
            <a:lvl7pPr marL="3200400" lvl="6" indent="-304800" algn="l" rtl="0">
              <a:lnSpc>
                <a:spcPct val="115000"/>
              </a:lnSpc>
              <a:spcBef>
                <a:spcPts val="1600"/>
              </a:spcBef>
              <a:spcAft>
                <a:spcPts val="0"/>
              </a:spcAft>
              <a:buSzPts val="1200"/>
              <a:buFont typeface="Roboto Condensed Light"/>
              <a:buAutoNum type="arabicPeriod"/>
              <a:defRPr/>
            </a:lvl7pPr>
            <a:lvl8pPr marL="3657600" lvl="7" indent="-304800" algn="l" rtl="0">
              <a:lnSpc>
                <a:spcPct val="115000"/>
              </a:lnSpc>
              <a:spcBef>
                <a:spcPts val="1600"/>
              </a:spcBef>
              <a:spcAft>
                <a:spcPts val="0"/>
              </a:spcAft>
              <a:buSzPts val="1200"/>
              <a:buFont typeface="Roboto Condensed Light"/>
              <a:buAutoNum type="alphaLcPeriod"/>
              <a:defRPr/>
            </a:lvl8pPr>
            <a:lvl9pPr marL="4114800" lvl="8" indent="-304800" algn="l"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5 1">
  <p:cSld name="CUSTOM_11_1_1_1_1">
    <p:spTree>
      <p:nvGrpSpPr>
        <p:cNvPr id="1" name="Shape 727"/>
        <p:cNvGrpSpPr/>
        <p:nvPr/>
      </p:nvGrpSpPr>
      <p:grpSpPr>
        <a:xfrm>
          <a:off x="0" y="0"/>
          <a:ext cx="0" cy="0"/>
          <a:chOff x="0" y="0"/>
          <a:chExt cx="0" cy="0"/>
        </a:xfrm>
      </p:grpSpPr>
      <p:sp>
        <p:nvSpPr>
          <p:cNvPr id="728" name="Google Shape;728;g1c2908e1b1e_0_5023"/>
          <p:cNvSpPr/>
          <p:nvPr/>
        </p:nvSpPr>
        <p:spPr>
          <a:xfrm rot="2700000" flipH="1">
            <a:off x="6076973" y="2247475"/>
            <a:ext cx="4089444" cy="5056609"/>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9" name="Google Shape;729;g1c2908e1b1e_0_5023"/>
          <p:cNvGrpSpPr/>
          <p:nvPr/>
        </p:nvGrpSpPr>
        <p:grpSpPr>
          <a:xfrm>
            <a:off x="-203026" y="-610964"/>
            <a:ext cx="9607092" cy="6824547"/>
            <a:chOff x="-203026" y="-610964"/>
            <a:chExt cx="9607092" cy="6824547"/>
          </a:xfrm>
        </p:grpSpPr>
        <p:grpSp>
          <p:nvGrpSpPr>
            <p:cNvPr id="730" name="Google Shape;730;g1c2908e1b1e_0_5023"/>
            <p:cNvGrpSpPr/>
            <p:nvPr/>
          </p:nvGrpSpPr>
          <p:grpSpPr>
            <a:xfrm>
              <a:off x="-203026" y="-610955"/>
              <a:ext cx="9607092" cy="6824538"/>
              <a:chOff x="-54712" y="7109"/>
              <a:chExt cx="7466458" cy="5303908"/>
            </a:xfrm>
          </p:grpSpPr>
          <p:sp>
            <p:nvSpPr>
              <p:cNvPr id="731" name="Google Shape;731;g1c2908e1b1e_0_5023"/>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g1c2908e1b1e_0_5023"/>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g1c2908e1b1e_0_5023"/>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g1c2908e1b1e_0_5023"/>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1c2908e1b1e_0_5023"/>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g1c2908e1b1e_0_5023"/>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g1c2908e1b1e_0_5023"/>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g1c2908e1b1e_0_5023"/>
              <p:cNvSpPr/>
              <p:nvPr/>
            </p:nvSpPr>
            <p:spPr>
              <a:xfrm rot="10800000">
                <a:off x="5548150" y="442378"/>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g1c2908e1b1e_0_5023"/>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g1c2908e1b1e_0_5023"/>
              <p:cNvSpPr/>
              <p:nvPr/>
            </p:nvSpPr>
            <p:spPr>
              <a:xfrm>
                <a:off x="-1470" y="3031854"/>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g1c2908e1b1e_0_5023"/>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g1c2908e1b1e_0_5023"/>
              <p:cNvSpPr/>
              <p:nvPr/>
            </p:nvSpPr>
            <p:spPr>
              <a:xfrm>
                <a:off x="69049"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g1c2908e1b1e_0_5023"/>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g1c2908e1b1e_0_5023"/>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g1c2908e1b1e_0_5023"/>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g1c2908e1b1e_0_5023"/>
              <p:cNvSpPr/>
              <p:nvPr/>
            </p:nvSpPr>
            <p:spPr>
              <a:xfrm>
                <a:off x="3454859"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g1c2908e1b1e_0_5023"/>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g1c2908e1b1e_0_5023"/>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9" name="Google Shape;749;g1c2908e1b1e_0_5023"/>
            <p:cNvSpPr/>
            <p:nvPr/>
          </p:nvSpPr>
          <p:spPr>
            <a:xfrm rot="-1301784">
              <a:off x="5359199" y="-325992"/>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0" name="Google Shape;750;g1c2908e1b1e_0_5023"/>
          <p:cNvSpPr txBox="1">
            <a:spLocks noGrp="1"/>
          </p:cNvSpPr>
          <p:nvPr>
            <p:ph type="title"/>
          </p:nvPr>
        </p:nvSpPr>
        <p:spPr>
          <a:xfrm>
            <a:off x="713100" y="1666225"/>
            <a:ext cx="4345800" cy="649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4000">
                <a:solidFill>
                  <a:schemeClr val="accent3"/>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751" name="Google Shape;751;g1c2908e1b1e_0_5023"/>
          <p:cNvSpPr txBox="1">
            <a:spLocks noGrp="1"/>
          </p:cNvSpPr>
          <p:nvPr>
            <p:ph type="title" idx="2"/>
          </p:nvPr>
        </p:nvSpPr>
        <p:spPr>
          <a:xfrm>
            <a:off x="2070450" y="2743475"/>
            <a:ext cx="1362600" cy="733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5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752" name="Google Shape;752;g1c2908e1b1e_0_5023"/>
          <p:cNvSpPr txBox="1">
            <a:spLocks noGrp="1"/>
          </p:cNvSpPr>
          <p:nvPr>
            <p:ph type="subTitle" idx="1"/>
          </p:nvPr>
        </p:nvSpPr>
        <p:spPr>
          <a:xfrm>
            <a:off x="713100" y="2315975"/>
            <a:ext cx="4345800" cy="427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1">
  <p:cSld name="CUSTOM_3">
    <p:spTree>
      <p:nvGrpSpPr>
        <p:cNvPr id="1" name="Shape 753"/>
        <p:cNvGrpSpPr/>
        <p:nvPr/>
      </p:nvGrpSpPr>
      <p:grpSpPr>
        <a:xfrm>
          <a:off x="0" y="0"/>
          <a:ext cx="0" cy="0"/>
          <a:chOff x="0" y="0"/>
          <a:chExt cx="0" cy="0"/>
        </a:xfrm>
      </p:grpSpPr>
      <p:grpSp>
        <p:nvGrpSpPr>
          <p:cNvPr id="754" name="Google Shape;754;g1c2908e1b1e_0_5049"/>
          <p:cNvGrpSpPr/>
          <p:nvPr/>
        </p:nvGrpSpPr>
        <p:grpSpPr>
          <a:xfrm flipH="1">
            <a:off x="-98107" y="-668817"/>
            <a:ext cx="9669647" cy="6969547"/>
            <a:chOff x="-101445" y="58154"/>
            <a:chExt cx="7515075" cy="5416606"/>
          </a:xfrm>
        </p:grpSpPr>
        <p:sp>
          <p:nvSpPr>
            <p:cNvPr id="755" name="Google Shape;755;g1c2908e1b1e_0_5049"/>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g1c2908e1b1e_0_5049"/>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1c2908e1b1e_0_5049"/>
            <p:cNvSpPr/>
            <p:nvPr/>
          </p:nvSpPr>
          <p:spPr>
            <a:xfrm>
              <a:off x="5807039" y="4255645"/>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1c2908e1b1e_0_5049"/>
            <p:cNvSpPr/>
            <p:nvPr/>
          </p:nvSpPr>
          <p:spPr>
            <a:xfrm>
              <a:off x="5039241" y="433492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g1c2908e1b1e_0_5049"/>
            <p:cNvSpPr/>
            <p:nvPr/>
          </p:nvSpPr>
          <p:spPr>
            <a:xfrm>
              <a:off x="3847619" y="4390610"/>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g1c2908e1b1e_0_5049"/>
            <p:cNvSpPr/>
            <p:nvPr/>
          </p:nvSpPr>
          <p:spPr>
            <a:xfrm>
              <a:off x="3052089" y="431630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g1c2908e1b1e_0_5049"/>
            <p:cNvSpPr/>
            <p:nvPr/>
          </p:nvSpPr>
          <p:spPr>
            <a:xfrm>
              <a:off x="1874629" y="4211741"/>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g1c2908e1b1e_0_5049"/>
            <p:cNvSpPr/>
            <p:nvPr/>
          </p:nvSpPr>
          <p:spPr>
            <a:xfrm>
              <a:off x="1365221" y="421174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g1c2908e1b1e_0_5049"/>
            <p:cNvSpPr/>
            <p:nvPr/>
          </p:nvSpPr>
          <p:spPr>
            <a:xfrm>
              <a:off x="5807039" y="376911"/>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g1c2908e1b1e_0_5049"/>
            <p:cNvSpPr/>
            <p:nvPr/>
          </p:nvSpPr>
          <p:spPr>
            <a:xfrm>
              <a:off x="56303" y="4233816"/>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g1c2908e1b1e_0_5049"/>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g1c2908e1b1e_0_5049"/>
            <p:cNvSpPr/>
            <p:nvPr/>
          </p:nvSpPr>
          <p:spPr>
            <a:xfrm>
              <a:off x="-43662" y="2284356"/>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g1c2908e1b1e_0_5049"/>
            <p:cNvSpPr/>
            <p:nvPr/>
          </p:nvSpPr>
          <p:spPr>
            <a:xfrm>
              <a:off x="-30926"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g1c2908e1b1e_0_5049"/>
            <p:cNvSpPr/>
            <p:nvPr/>
          </p:nvSpPr>
          <p:spPr>
            <a:xfrm>
              <a:off x="116579"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1c2908e1b1e_0_5049"/>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g1c2908e1b1e_0_5049"/>
            <p:cNvSpPr/>
            <p:nvPr/>
          </p:nvSpPr>
          <p:spPr>
            <a:xfrm>
              <a:off x="2369148" y="5815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g1c2908e1b1e_0_5049"/>
            <p:cNvSpPr/>
            <p:nvPr/>
          </p:nvSpPr>
          <p:spPr>
            <a:xfrm>
              <a:off x="3764100"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1c2908e1b1e_0_5049"/>
            <p:cNvSpPr/>
            <p:nvPr/>
          </p:nvSpPr>
          <p:spPr>
            <a:xfrm>
              <a:off x="6660830" y="39220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g1c2908e1b1e_0_5049"/>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4" name="Google Shape;774;g1c2908e1b1e_0_5049"/>
          <p:cNvSpPr txBox="1">
            <a:spLocks noGrp="1"/>
          </p:cNvSpPr>
          <p:nvPr>
            <p:ph type="title"/>
          </p:nvPr>
        </p:nvSpPr>
        <p:spPr>
          <a:xfrm flipH="1">
            <a:off x="4930207" y="539400"/>
            <a:ext cx="3493800" cy="873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700"/>
              <a:buNone/>
              <a:defRPr sz="5000">
                <a:solidFill>
                  <a:schemeClr val="accent3"/>
                </a:solidFill>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775" name="Google Shape;775;g1c2908e1b1e_0_5049"/>
          <p:cNvSpPr txBox="1">
            <a:spLocks noGrp="1"/>
          </p:cNvSpPr>
          <p:nvPr>
            <p:ph type="subTitle" idx="1"/>
          </p:nvPr>
        </p:nvSpPr>
        <p:spPr>
          <a:xfrm flipH="1">
            <a:off x="4989307" y="2499650"/>
            <a:ext cx="3434700" cy="873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6" name="Google Shape;776;g1c2908e1b1e_0_5049"/>
          <p:cNvSpPr txBox="1">
            <a:spLocks noGrp="1"/>
          </p:cNvSpPr>
          <p:nvPr>
            <p:ph type="subTitle" idx="2"/>
          </p:nvPr>
        </p:nvSpPr>
        <p:spPr>
          <a:xfrm flipH="1">
            <a:off x="4989307" y="2090725"/>
            <a:ext cx="3434700" cy="4089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7" name="Google Shape;777;g1c2908e1b1e_0_5049"/>
          <p:cNvSpPr txBox="1"/>
          <p:nvPr/>
        </p:nvSpPr>
        <p:spPr>
          <a:xfrm flipH="1">
            <a:off x="4989307" y="3515863"/>
            <a:ext cx="3434700" cy="6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ctor"/>
                <a:ea typeface="Actor"/>
                <a:cs typeface="Actor"/>
                <a:sym typeface="Actor"/>
              </a:rPr>
              <a:t>CREDITS: This presentation template was created by </a:t>
            </a:r>
            <a:r>
              <a:rPr lang="en" sz="1200" b="1" i="0" u="none" strike="noStrike" cap="none">
                <a:solidFill>
                  <a:schemeClr val="dk1"/>
                </a:solidFill>
                <a:uFill>
                  <a:noFill/>
                </a:uFill>
                <a:latin typeface="Actor"/>
                <a:ea typeface="Actor"/>
                <a:cs typeface="Actor"/>
                <a:sym typeface="Actor"/>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Actor"/>
                <a:ea typeface="Actor"/>
                <a:cs typeface="Actor"/>
                <a:sym typeface="Actor"/>
              </a:rPr>
              <a:t>, including icons by </a:t>
            </a:r>
            <a:r>
              <a:rPr lang="en" sz="1200" b="1" i="0" u="none" strike="noStrike" cap="none">
                <a:solidFill>
                  <a:schemeClr val="dk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200" b="1" i="0" u="none" strike="noStrike" cap="none">
                <a:solidFill>
                  <a:schemeClr val="dk1"/>
                </a:solidFill>
                <a:latin typeface="Actor"/>
                <a:ea typeface="Actor"/>
                <a:cs typeface="Actor"/>
                <a:sym typeface="Actor"/>
              </a:rPr>
              <a:t> </a:t>
            </a:r>
            <a:r>
              <a:rPr lang="en" sz="1200" b="0" i="0" u="none" strike="noStrike" cap="none">
                <a:solidFill>
                  <a:schemeClr val="dk1"/>
                </a:solidFill>
                <a:latin typeface="Actor"/>
                <a:ea typeface="Actor"/>
                <a:cs typeface="Actor"/>
                <a:sym typeface="Actor"/>
              </a:rPr>
              <a:t>and infographics &amp; images by </a:t>
            </a:r>
            <a:r>
              <a:rPr lang="en" sz="1200" b="1" i="0" u="none" strike="noStrike" cap="none">
                <a:solidFill>
                  <a:schemeClr val="dk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Freepik</a:t>
            </a:r>
            <a:endParaRPr sz="1200" b="1" i="0" u="none" strike="noStrike" cap="none">
              <a:solidFill>
                <a:schemeClr val="dk1"/>
              </a:solidFill>
              <a:latin typeface="Actor"/>
              <a:ea typeface="Actor"/>
              <a:cs typeface="Actor"/>
              <a:sym typeface="Acto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5"/>
        <p:cNvGrpSpPr/>
        <p:nvPr/>
      </p:nvGrpSpPr>
      <p:grpSpPr>
        <a:xfrm>
          <a:off x="0" y="0"/>
          <a:ext cx="0" cy="0"/>
          <a:chOff x="0" y="0"/>
          <a:chExt cx="0" cy="0"/>
        </a:xfrm>
      </p:grpSpPr>
      <p:sp>
        <p:nvSpPr>
          <p:cNvPr id="786" name="Google Shape;786;g1c2908e1b1e_0_245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7" name="Google Shape;787;g1c2908e1b1e_0_2455"/>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788" name="Google Shape;788;g1c2908e1b1e_0_2455"/>
          <p:cNvSpPr txBox="1">
            <a:spLocks noGrp="1"/>
          </p:cNvSpPr>
          <p:nvPr>
            <p:ph type="body" idx="1"/>
          </p:nvPr>
        </p:nvSpPr>
        <p:spPr>
          <a:xfrm>
            <a:off x="713225" y="1152475"/>
            <a:ext cx="7717500" cy="35460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SzPts val="1200"/>
              <a:buAutoNum type="arabicPeriod"/>
              <a:defRPr sz="1200"/>
            </a:lvl1pPr>
            <a:lvl2pPr marL="914400" lvl="1" indent="-304800" algn="l" rtl="0">
              <a:lnSpc>
                <a:spcPct val="100000"/>
              </a:lnSpc>
              <a:spcBef>
                <a:spcPts val="0"/>
              </a:spcBef>
              <a:spcAft>
                <a:spcPts val="0"/>
              </a:spcAft>
              <a:buSzPts val="1200"/>
              <a:buFont typeface="Roboto Condensed Light"/>
              <a:buAutoNum type="alphaLcPeriod"/>
              <a:defRPr/>
            </a:lvl2pPr>
            <a:lvl3pPr marL="1371600" lvl="2" indent="-304800" algn="l" rtl="0">
              <a:lnSpc>
                <a:spcPct val="100000"/>
              </a:lnSpc>
              <a:spcBef>
                <a:spcPts val="0"/>
              </a:spcBef>
              <a:spcAft>
                <a:spcPts val="0"/>
              </a:spcAft>
              <a:buSzPts val="1200"/>
              <a:buFont typeface="Roboto Condensed Light"/>
              <a:buAutoNum type="romanLcPeriod"/>
              <a:defRPr/>
            </a:lvl3pPr>
            <a:lvl4pPr marL="1828800" lvl="3" indent="-304800" algn="l" rtl="0">
              <a:lnSpc>
                <a:spcPct val="100000"/>
              </a:lnSpc>
              <a:spcBef>
                <a:spcPts val="0"/>
              </a:spcBef>
              <a:spcAft>
                <a:spcPts val="0"/>
              </a:spcAft>
              <a:buClr>
                <a:srgbClr val="434343"/>
              </a:buClr>
              <a:buSzPts val="1200"/>
              <a:buFont typeface="Roboto Condensed Light"/>
              <a:buAutoNum type="arabicPeriod"/>
              <a:defRPr/>
            </a:lvl4pPr>
            <a:lvl5pPr marL="2286000" lvl="4" indent="-304800" algn="l" rtl="0">
              <a:lnSpc>
                <a:spcPct val="100000"/>
              </a:lnSpc>
              <a:spcBef>
                <a:spcPts val="0"/>
              </a:spcBef>
              <a:spcAft>
                <a:spcPts val="0"/>
              </a:spcAft>
              <a:buClr>
                <a:srgbClr val="434343"/>
              </a:buClr>
              <a:buSzPts val="1200"/>
              <a:buFont typeface="Roboto Condensed Light"/>
              <a:buAutoNum type="alphaLcPeriod"/>
              <a:defRPr/>
            </a:lvl5pPr>
            <a:lvl6pPr marL="2743200" lvl="5" indent="-304800" algn="l" rtl="0">
              <a:lnSpc>
                <a:spcPct val="100000"/>
              </a:lnSpc>
              <a:spcBef>
                <a:spcPts val="0"/>
              </a:spcBef>
              <a:spcAft>
                <a:spcPts val="0"/>
              </a:spcAft>
              <a:buClr>
                <a:srgbClr val="434343"/>
              </a:buClr>
              <a:buSzPts val="1200"/>
              <a:buFont typeface="Roboto Condensed Light"/>
              <a:buAutoNum type="romanLcPeriod"/>
              <a:defRPr/>
            </a:lvl6pPr>
            <a:lvl7pPr marL="3200400" lvl="6" indent="-304800" algn="l" rtl="0">
              <a:lnSpc>
                <a:spcPct val="100000"/>
              </a:lnSpc>
              <a:spcBef>
                <a:spcPts val="0"/>
              </a:spcBef>
              <a:spcAft>
                <a:spcPts val="0"/>
              </a:spcAft>
              <a:buClr>
                <a:srgbClr val="434343"/>
              </a:buClr>
              <a:buSzPts val="1200"/>
              <a:buFont typeface="Roboto Condensed Light"/>
              <a:buAutoNum type="arabicPeriod"/>
              <a:defRPr/>
            </a:lvl7pPr>
            <a:lvl8pPr marL="3657600" lvl="7" indent="-304800" algn="l" rtl="0">
              <a:lnSpc>
                <a:spcPct val="100000"/>
              </a:lnSpc>
              <a:spcBef>
                <a:spcPts val="0"/>
              </a:spcBef>
              <a:spcAft>
                <a:spcPts val="0"/>
              </a:spcAft>
              <a:buClr>
                <a:srgbClr val="434343"/>
              </a:buClr>
              <a:buSzPts val="1200"/>
              <a:buFont typeface="Roboto Condensed Light"/>
              <a:buAutoNum type="alphaLcPeriod"/>
              <a:defRPr/>
            </a:lvl8pPr>
            <a:lvl9pPr marL="4114800" lvl="8" indent="-304800" algn="l"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789" name="Google Shape;789;g1c2908e1b1e_0_245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790" name="Google Shape;790;g1c2908e1b1e_0_2455"/>
          <p:cNvPicPr preferRelativeResize="0"/>
          <p:nvPr/>
        </p:nvPicPr>
        <p:blipFill rotWithShape="1">
          <a:blip r:embed="rId3">
            <a:alphaModFix/>
          </a:blip>
          <a:srcRect r="11520" b="18019"/>
          <a:stretch/>
        </p:blipFill>
        <p:spPr>
          <a:xfrm>
            <a:off x="-808850" y="-799825"/>
            <a:ext cx="2693299" cy="1817549"/>
          </a:xfrm>
          <a:prstGeom prst="rect">
            <a:avLst/>
          </a:prstGeom>
          <a:noFill/>
          <a:ln>
            <a:noFill/>
          </a:ln>
        </p:spPr>
      </p:pic>
      <p:pic>
        <p:nvPicPr>
          <p:cNvPr id="791" name="Google Shape;791;g1c2908e1b1e_0_2455"/>
          <p:cNvPicPr preferRelativeResize="0"/>
          <p:nvPr/>
        </p:nvPicPr>
        <p:blipFill rotWithShape="1">
          <a:blip r:embed="rId4">
            <a:alphaModFix/>
          </a:blip>
          <a:srcRect b="27177"/>
          <a:stretch/>
        </p:blipFill>
        <p:spPr>
          <a:xfrm rot="5266277">
            <a:off x="416751" y="-751249"/>
            <a:ext cx="408475" cy="2061123"/>
          </a:xfrm>
          <a:prstGeom prst="rect">
            <a:avLst/>
          </a:prstGeom>
          <a:noFill/>
          <a:ln>
            <a:noFill/>
          </a:ln>
        </p:spPr>
      </p:pic>
      <p:pic>
        <p:nvPicPr>
          <p:cNvPr id="792" name="Google Shape;792;g1c2908e1b1e_0_2455"/>
          <p:cNvPicPr preferRelativeResize="0"/>
          <p:nvPr/>
        </p:nvPicPr>
        <p:blipFill rotWithShape="1">
          <a:blip r:embed="rId5">
            <a:alphaModFix/>
          </a:blip>
          <a:srcRect l="20923" t="6441" r="60267" b="50987"/>
          <a:stretch/>
        </p:blipFill>
        <p:spPr>
          <a:xfrm rot="-759677">
            <a:off x="8557988" y="988564"/>
            <a:ext cx="1372450" cy="2189596"/>
          </a:xfrm>
          <a:prstGeom prst="rect">
            <a:avLst/>
          </a:prstGeom>
          <a:noFill/>
          <a:ln>
            <a:noFill/>
          </a:ln>
          <a:effectLst>
            <a:outerShdw blurRad="57150" dist="19050" dir="5400000" algn="bl" rotWithShape="0">
              <a:schemeClr val="dk1">
                <a:alpha val="49800"/>
              </a:schemeClr>
            </a:outerShdw>
          </a:effectLst>
        </p:spPr>
      </p:pic>
      <p:cxnSp>
        <p:nvCxnSpPr>
          <p:cNvPr id="793" name="Google Shape;793;g1c2908e1b1e_0_2455"/>
          <p:cNvCxnSpPr/>
          <p:nvPr/>
        </p:nvCxnSpPr>
        <p:spPr>
          <a:xfrm>
            <a:off x="6750450" y="-64525"/>
            <a:ext cx="2220000" cy="1135800"/>
          </a:xfrm>
          <a:prstGeom prst="straightConnector1">
            <a:avLst/>
          </a:prstGeom>
          <a:noFill/>
          <a:ln w="19050" cap="flat" cmpd="sng">
            <a:solidFill>
              <a:schemeClr val="accent3"/>
            </a:solidFill>
            <a:prstDash val="solid"/>
            <a:round/>
            <a:headEnd type="none" w="sm" len="sm"/>
            <a:tailEnd type="none" w="sm" len="sm"/>
          </a:ln>
        </p:spPr>
      </p:cxnSp>
      <p:pic>
        <p:nvPicPr>
          <p:cNvPr id="794" name="Google Shape;794;g1c2908e1b1e_0_2455"/>
          <p:cNvPicPr preferRelativeResize="0"/>
          <p:nvPr/>
        </p:nvPicPr>
        <p:blipFill rotWithShape="1">
          <a:blip r:embed="rId6">
            <a:alphaModFix/>
          </a:blip>
          <a:srcRect/>
          <a:stretch/>
        </p:blipFill>
        <p:spPr>
          <a:xfrm>
            <a:off x="8816137" y="864778"/>
            <a:ext cx="252925" cy="3627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95"/>
        <p:cNvGrpSpPr/>
        <p:nvPr/>
      </p:nvGrpSpPr>
      <p:grpSpPr>
        <a:xfrm>
          <a:off x="0" y="0"/>
          <a:ext cx="0" cy="0"/>
          <a:chOff x="0" y="0"/>
          <a:chExt cx="0" cy="0"/>
        </a:xfrm>
      </p:grpSpPr>
      <p:sp>
        <p:nvSpPr>
          <p:cNvPr id="796" name="Google Shape;796;g1c2908e1b1e_0_246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7" name="Google Shape;797;g1c2908e1b1e_0_2465"/>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798" name="Google Shape;798;g1c2908e1b1e_0_2465"/>
          <p:cNvSpPr txBox="1">
            <a:spLocks noGrp="1"/>
          </p:cNvSpPr>
          <p:nvPr>
            <p:ph type="title"/>
          </p:nvPr>
        </p:nvSpPr>
        <p:spPr>
          <a:xfrm>
            <a:off x="2149036" y="445025"/>
            <a:ext cx="48402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799" name="Google Shape;799;g1c2908e1b1e_0_2465"/>
          <p:cNvPicPr preferRelativeResize="0"/>
          <p:nvPr/>
        </p:nvPicPr>
        <p:blipFill rotWithShape="1">
          <a:blip r:embed="rId3">
            <a:alphaModFix/>
          </a:blip>
          <a:srcRect l="8407" t="17546" r="9247" b="21295"/>
          <a:stretch/>
        </p:blipFill>
        <p:spPr>
          <a:xfrm flipH="1">
            <a:off x="5182851" y="1303625"/>
            <a:ext cx="3010499" cy="929301"/>
          </a:xfrm>
          <a:prstGeom prst="rect">
            <a:avLst/>
          </a:prstGeom>
          <a:noFill/>
          <a:ln>
            <a:noFill/>
          </a:ln>
        </p:spPr>
      </p:pic>
      <p:pic>
        <p:nvPicPr>
          <p:cNvPr id="800" name="Google Shape;800;g1c2908e1b1e_0_2465"/>
          <p:cNvPicPr preferRelativeResize="0"/>
          <p:nvPr/>
        </p:nvPicPr>
        <p:blipFill rotWithShape="1">
          <a:blip r:embed="rId3">
            <a:alphaModFix/>
          </a:blip>
          <a:srcRect l="8407" t="17546" r="9247" b="21295"/>
          <a:stretch/>
        </p:blipFill>
        <p:spPr>
          <a:xfrm flipH="1">
            <a:off x="1051151" y="3104175"/>
            <a:ext cx="3010499" cy="929301"/>
          </a:xfrm>
          <a:prstGeom prst="rect">
            <a:avLst/>
          </a:prstGeom>
          <a:noFill/>
          <a:ln>
            <a:noFill/>
          </a:ln>
        </p:spPr>
      </p:pic>
      <p:pic>
        <p:nvPicPr>
          <p:cNvPr id="801" name="Google Shape;801;g1c2908e1b1e_0_2465"/>
          <p:cNvPicPr preferRelativeResize="0"/>
          <p:nvPr/>
        </p:nvPicPr>
        <p:blipFill rotWithShape="1">
          <a:blip r:embed="rId3">
            <a:alphaModFix/>
          </a:blip>
          <a:srcRect l="8407" t="17546" r="9247" b="21295"/>
          <a:stretch/>
        </p:blipFill>
        <p:spPr>
          <a:xfrm flipH="1">
            <a:off x="1051151" y="1303625"/>
            <a:ext cx="3010499" cy="929301"/>
          </a:xfrm>
          <a:prstGeom prst="rect">
            <a:avLst/>
          </a:prstGeom>
          <a:noFill/>
          <a:ln>
            <a:noFill/>
          </a:ln>
        </p:spPr>
      </p:pic>
      <p:pic>
        <p:nvPicPr>
          <p:cNvPr id="802" name="Google Shape;802;g1c2908e1b1e_0_2465"/>
          <p:cNvPicPr preferRelativeResize="0"/>
          <p:nvPr/>
        </p:nvPicPr>
        <p:blipFill rotWithShape="1">
          <a:blip r:embed="rId3">
            <a:alphaModFix/>
          </a:blip>
          <a:srcRect l="8407" t="17546" r="9247" b="21295"/>
          <a:stretch/>
        </p:blipFill>
        <p:spPr>
          <a:xfrm flipH="1">
            <a:off x="5182851" y="3104175"/>
            <a:ext cx="3010499" cy="929301"/>
          </a:xfrm>
          <a:prstGeom prst="rect">
            <a:avLst/>
          </a:prstGeom>
          <a:noFill/>
          <a:ln>
            <a:noFill/>
          </a:ln>
        </p:spPr>
      </p:pic>
      <p:sp>
        <p:nvSpPr>
          <p:cNvPr id="803" name="Google Shape;803;g1c2908e1b1e_0_2465"/>
          <p:cNvSpPr txBox="1">
            <a:spLocks noGrp="1"/>
          </p:cNvSpPr>
          <p:nvPr>
            <p:ph type="subTitle" idx="1"/>
          </p:nvPr>
        </p:nvSpPr>
        <p:spPr>
          <a:xfrm>
            <a:off x="1174071" y="1589349"/>
            <a:ext cx="26652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4" name="Google Shape;804;g1c2908e1b1e_0_2465"/>
          <p:cNvSpPr txBox="1">
            <a:spLocks noGrp="1"/>
          </p:cNvSpPr>
          <p:nvPr>
            <p:ph type="subTitle" idx="2"/>
          </p:nvPr>
        </p:nvSpPr>
        <p:spPr>
          <a:xfrm>
            <a:off x="5305782" y="1589349"/>
            <a:ext cx="26652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5" name="Google Shape;805;g1c2908e1b1e_0_2465"/>
          <p:cNvSpPr txBox="1">
            <a:spLocks noGrp="1"/>
          </p:cNvSpPr>
          <p:nvPr>
            <p:ph type="subTitle" idx="3"/>
          </p:nvPr>
        </p:nvSpPr>
        <p:spPr>
          <a:xfrm>
            <a:off x="1174071" y="3384119"/>
            <a:ext cx="26652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6" name="Google Shape;806;g1c2908e1b1e_0_2465"/>
          <p:cNvSpPr txBox="1">
            <a:spLocks noGrp="1"/>
          </p:cNvSpPr>
          <p:nvPr>
            <p:ph type="subTitle" idx="4"/>
          </p:nvPr>
        </p:nvSpPr>
        <p:spPr>
          <a:xfrm>
            <a:off x="5133132" y="3384119"/>
            <a:ext cx="30105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7" name="Google Shape;807;g1c2908e1b1e_0_2465"/>
          <p:cNvSpPr txBox="1">
            <a:spLocks noGrp="1"/>
          </p:cNvSpPr>
          <p:nvPr>
            <p:ph type="subTitle" idx="5"/>
          </p:nvPr>
        </p:nvSpPr>
        <p:spPr>
          <a:xfrm>
            <a:off x="1174071" y="2010618"/>
            <a:ext cx="2665200" cy="756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8" name="Google Shape;808;g1c2908e1b1e_0_2465"/>
          <p:cNvSpPr txBox="1">
            <a:spLocks noGrp="1"/>
          </p:cNvSpPr>
          <p:nvPr>
            <p:ph type="subTitle" idx="6"/>
          </p:nvPr>
        </p:nvSpPr>
        <p:spPr>
          <a:xfrm>
            <a:off x="5305782" y="2010618"/>
            <a:ext cx="2665200" cy="756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g1c2908e1b1e_0_2465"/>
          <p:cNvSpPr txBox="1">
            <a:spLocks noGrp="1"/>
          </p:cNvSpPr>
          <p:nvPr>
            <p:ph type="subTitle" idx="7"/>
          </p:nvPr>
        </p:nvSpPr>
        <p:spPr>
          <a:xfrm>
            <a:off x="1174071" y="3807100"/>
            <a:ext cx="2665200" cy="756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0" name="Google Shape;810;g1c2908e1b1e_0_2465"/>
          <p:cNvSpPr txBox="1">
            <a:spLocks noGrp="1"/>
          </p:cNvSpPr>
          <p:nvPr>
            <p:ph type="subTitle" idx="8"/>
          </p:nvPr>
        </p:nvSpPr>
        <p:spPr>
          <a:xfrm>
            <a:off x="5313732" y="3807100"/>
            <a:ext cx="2649300" cy="756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1" name="Google Shape;811;g1c2908e1b1e_0_2465"/>
          <p:cNvSpPr txBox="1">
            <a:spLocks noGrp="1"/>
          </p:cNvSpPr>
          <p:nvPr>
            <p:ph type="title" idx="9"/>
          </p:nvPr>
        </p:nvSpPr>
        <p:spPr>
          <a:xfrm>
            <a:off x="2174721" y="1016479"/>
            <a:ext cx="6639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000">
                <a:solidFill>
                  <a:schemeClr val="accent3"/>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12" name="Google Shape;812;g1c2908e1b1e_0_2465"/>
          <p:cNvSpPr txBox="1">
            <a:spLocks noGrp="1"/>
          </p:cNvSpPr>
          <p:nvPr>
            <p:ph type="title" idx="13"/>
          </p:nvPr>
        </p:nvSpPr>
        <p:spPr>
          <a:xfrm>
            <a:off x="6306432" y="1016479"/>
            <a:ext cx="6639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000">
                <a:solidFill>
                  <a:schemeClr val="accent3"/>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13" name="Google Shape;813;g1c2908e1b1e_0_2465"/>
          <p:cNvSpPr txBox="1">
            <a:spLocks noGrp="1"/>
          </p:cNvSpPr>
          <p:nvPr>
            <p:ph type="title" idx="14"/>
          </p:nvPr>
        </p:nvSpPr>
        <p:spPr>
          <a:xfrm>
            <a:off x="2174721" y="2831256"/>
            <a:ext cx="6639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000">
                <a:solidFill>
                  <a:schemeClr val="accent3"/>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14" name="Google Shape;814;g1c2908e1b1e_0_2465"/>
          <p:cNvSpPr txBox="1">
            <a:spLocks noGrp="1"/>
          </p:cNvSpPr>
          <p:nvPr>
            <p:ph type="title" idx="15"/>
          </p:nvPr>
        </p:nvSpPr>
        <p:spPr>
          <a:xfrm>
            <a:off x="6306432" y="2831256"/>
            <a:ext cx="6639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000">
                <a:solidFill>
                  <a:schemeClr val="accent3"/>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5"/>
        <p:cNvGrpSpPr/>
        <p:nvPr/>
      </p:nvGrpSpPr>
      <p:grpSpPr>
        <a:xfrm>
          <a:off x="0" y="0"/>
          <a:ext cx="0" cy="0"/>
          <a:chOff x="0" y="0"/>
          <a:chExt cx="0" cy="0"/>
        </a:xfrm>
      </p:grpSpPr>
      <p:sp>
        <p:nvSpPr>
          <p:cNvPr id="816" name="Google Shape;816;g1c2908e1b1e_0_248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7" name="Google Shape;817;g1c2908e1b1e_0_2485"/>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818" name="Google Shape;818;g1c2908e1b1e_0_2485"/>
          <p:cNvSpPr/>
          <p:nvPr/>
        </p:nvSpPr>
        <p:spPr>
          <a:xfrm>
            <a:off x="806700" y="2130138"/>
            <a:ext cx="18714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9" name="Google Shape;819;g1c2908e1b1e_0_2485"/>
          <p:cNvPicPr preferRelativeResize="0"/>
          <p:nvPr/>
        </p:nvPicPr>
        <p:blipFill rotWithShape="1">
          <a:blip r:embed="rId3">
            <a:alphaModFix/>
          </a:blip>
          <a:srcRect t="25307" b="1125"/>
          <a:stretch/>
        </p:blipFill>
        <p:spPr>
          <a:xfrm flipH="1">
            <a:off x="2052222" y="1101249"/>
            <a:ext cx="3732956" cy="3513177"/>
          </a:xfrm>
          <a:prstGeom prst="rect">
            <a:avLst/>
          </a:prstGeom>
          <a:noFill/>
          <a:ln>
            <a:noFill/>
          </a:ln>
          <a:effectLst>
            <a:outerShdw blurRad="57150" dist="19050" dir="5400000" algn="bl" rotWithShape="0">
              <a:srgbClr val="363833">
                <a:alpha val="16860"/>
              </a:srgbClr>
            </a:outerShdw>
          </a:effectLst>
        </p:spPr>
      </p:pic>
      <p:pic>
        <p:nvPicPr>
          <p:cNvPr id="820" name="Google Shape;820;g1c2908e1b1e_0_2485"/>
          <p:cNvPicPr preferRelativeResize="0"/>
          <p:nvPr/>
        </p:nvPicPr>
        <p:blipFill rotWithShape="1">
          <a:blip r:embed="rId4">
            <a:alphaModFix/>
          </a:blip>
          <a:srcRect l="258" r="258"/>
          <a:stretch/>
        </p:blipFill>
        <p:spPr>
          <a:xfrm flipH="1">
            <a:off x="774425" y="264600"/>
            <a:ext cx="2542725" cy="1603751"/>
          </a:xfrm>
          <a:prstGeom prst="rect">
            <a:avLst/>
          </a:prstGeom>
          <a:noFill/>
          <a:ln>
            <a:noFill/>
          </a:ln>
        </p:spPr>
      </p:pic>
      <p:pic>
        <p:nvPicPr>
          <p:cNvPr id="821" name="Google Shape;821;g1c2908e1b1e_0_2485"/>
          <p:cNvPicPr preferRelativeResize="0"/>
          <p:nvPr/>
        </p:nvPicPr>
        <p:blipFill rotWithShape="1">
          <a:blip r:embed="rId5">
            <a:alphaModFix/>
          </a:blip>
          <a:srcRect/>
          <a:stretch/>
        </p:blipFill>
        <p:spPr>
          <a:xfrm>
            <a:off x="1383125" y="2283511"/>
            <a:ext cx="378325" cy="2371399"/>
          </a:xfrm>
          <a:prstGeom prst="rect">
            <a:avLst/>
          </a:prstGeom>
          <a:noFill/>
          <a:ln>
            <a:noFill/>
          </a:ln>
        </p:spPr>
      </p:pic>
      <p:sp>
        <p:nvSpPr>
          <p:cNvPr id="822" name="Google Shape;822;g1c2908e1b1e_0_2485"/>
          <p:cNvSpPr txBox="1">
            <a:spLocks noGrp="1"/>
          </p:cNvSpPr>
          <p:nvPr>
            <p:ph type="title"/>
          </p:nvPr>
        </p:nvSpPr>
        <p:spPr>
          <a:xfrm>
            <a:off x="2436878" y="1804625"/>
            <a:ext cx="2931300" cy="90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600"/>
              <a:buNone/>
              <a:defRPr sz="3500">
                <a:solidFill>
                  <a:schemeClr val="dk1"/>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823" name="Google Shape;823;g1c2908e1b1e_0_2485"/>
          <p:cNvSpPr txBox="1">
            <a:spLocks noGrp="1"/>
          </p:cNvSpPr>
          <p:nvPr>
            <p:ph type="title" idx="2"/>
          </p:nvPr>
        </p:nvSpPr>
        <p:spPr>
          <a:xfrm>
            <a:off x="971900" y="514863"/>
            <a:ext cx="1839300" cy="963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0"/>
              <a:buNone/>
              <a:defRPr sz="9000">
                <a:solidFill>
                  <a:schemeClr val="accent3"/>
                </a:solidFill>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endParaRPr/>
          </a:p>
        </p:txBody>
      </p:sp>
      <p:sp>
        <p:nvSpPr>
          <p:cNvPr id="824" name="Google Shape;824;g1c2908e1b1e_0_2485"/>
          <p:cNvSpPr txBox="1">
            <a:spLocks noGrp="1"/>
          </p:cNvSpPr>
          <p:nvPr>
            <p:ph type="subTitle" idx="1"/>
          </p:nvPr>
        </p:nvSpPr>
        <p:spPr>
          <a:xfrm>
            <a:off x="2295775" y="2826700"/>
            <a:ext cx="3007800" cy="735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825" name="Google Shape;825;g1c2908e1b1e_0_2485"/>
          <p:cNvPicPr preferRelativeResize="0"/>
          <p:nvPr/>
        </p:nvPicPr>
        <p:blipFill rotWithShape="1">
          <a:blip r:embed="rId6">
            <a:alphaModFix/>
          </a:blip>
          <a:srcRect t="48738" r="81192"/>
          <a:stretch/>
        </p:blipFill>
        <p:spPr>
          <a:xfrm>
            <a:off x="5872300" y="553000"/>
            <a:ext cx="1372451" cy="2636550"/>
          </a:xfrm>
          <a:prstGeom prst="rect">
            <a:avLst/>
          </a:prstGeom>
          <a:noFill/>
          <a:ln>
            <a:noFill/>
          </a:ln>
          <a:effectLst>
            <a:outerShdw blurRad="57150" dist="19050" dir="5400000" algn="bl" rotWithShape="0">
              <a:schemeClr val="dk1">
                <a:alpha val="49800"/>
              </a:schemeClr>
            </a:outerShdw>
          </a:effectLst>
        </p:spPr>
      </p:pic>
      <p:pic>
        <p:nvPicPr>
          <p:cNvPr id="826" name="Google Shape;826;g1c2908e1b1e_0_2485"/>
          <p:cNvPicPr preferRelativeResize="0"/>
          <p:nvPr/>
        </p:nvPicPr>
        <p:blipFill rotWithShape="1">
          <a:blip r:embed="rId7">
            <a:alphaModFix/>
          </a:blip>
          <a:srcRect/>
          <a:stretch/>
        </p:blipFill>
        <p:spPr>
          <a:xfrm rot="350470">
            <a:off x="6134424" y="1962675"/>
            <a:ext cx="2007425" cy="3013024"/>
          </a:xfrm>
          <a:prstGeom prst="rect">
            <a:avLst/>
          </a:prstGeom>
          <a:noFill/>
          <a:ln>
            <a:noFill/>
          </a:ln>
        </p:spPr>
      </p:pic>
      <p:cxnSp>
        <p:nvCxnSpPr>
          <p:cNvPr id="827" name="Google Shape;827;g1c2908e1b1e_0_2485"/>
          <p:cNvCxnSpPr>
            <a:stCxn id="828" idx="3"/>
          </p:cNvCxnSpPr>
          <p:nvPr/>
        </p:nvCxnSpPr>
        <p:spPr>
          <a:xfrm>
            <a:off x="4581399" y="1280383"/>
            <a:ext cx="2848800" cy="750300"/>
          </a:xfrm>
          <a:prstGeom prst="straightConnector1">
            <a:avLst/>
          </a:prstGeom>
          <a:noFill/>
          <a:ln w="19050" cap="flat" cmpd="sng">
            <a:solidFill>
              <a:schemeClr val="accent3"/>
            </a:solidFill>
            <a:prstDash val="solid"/>
            <a:round/>
            <a:headEnd type="none" w="sm" len="sm"/>
            <a:tailEnd type="none" w="sm" len="sm"/>
          </a:ln>
        </p:spPr>
      </p:cxnSp>
      <p:pic>
        <p:nvPicPr>
          <p:cNvPr id="829" name="Google Shape;829;g1c2908e1b1e_0_2485"/>
          <p:cNvPicPr preferRelativeResize="0"/>
          <p:nvPr/>
        </p:nvPicPr>
        <p:blipFill rotWithShape="1">
          <a:blip r:embed="rId8">
            <a:alphaModFix/>
          </a:blip>
          <a:srcRect/>
          <a:stretch/>
        </p:blipFill>
        <p:spPr>
          <a:xfrm>
            <a:off x="2721524" y="263653"/>
            <a:ext cx="252925" cy="362735"/>
          </a:xfrm>
          <a:prstGeom prst="rect">
            <a:avLst/>
          </a:prstGeom>
          <a:noFill/>
          <a:ln>
            <a:noFill/>
          </a:ln>
        </p:spPr>
      </p:pic>
      <p:cxnSp>
        <p:nvCxnSpPr>
          <p:cNvPr id="830" name="Google Shape;830;g1c2908e1b1e_0_2485"/>
          <p:cNvCxnSpPr>
            <a:stCxn id="829" idx="3"/>
            <a:endCxn id="828" idx="3"/>
          </p:cNvCxnSpPr>
          <p:nvPr/>
        </p:nvCxnSpPr>
        <p:spPr>
          <a:xfrm>
            <a:off x="2974449" y="445021"/>
            <a:ext cx="1607100" cy="835500"/>
          </a:xfrm>
          <a:prstGeom prst="straightConnector1">
            <a:avLst/>
          </a:prstGeom>
          <a:noFill/>
          <a:ln w="19050" cap="flat" cmpd="sng">
            <a:solidFill>
              <a:schemeClr val="accent3"/>
            </a:solidFill>
            <a:prstDash val="solid"/>
            <a:round/>
            <a:headEnd type="none" w="sm" len="sm"/>
            <a:tailEnd type="none" w="sm" len="sm"/>
          </a:ln>
        </p:spPr>
      </p:cxnSp>
      <p:pic>
        <p:nvPicPr>
          <p:cNvPr id="828" name="Google Shape;828;g1c2908e1b1e_0_2485"/>
          <p:cNvPicPr preferRelativeResize="0"/>
          <p:nvPr/>
        </p:nvPicPr>
        <p:blipFill rotWithShape="1">
          <a:blip r:embed="rId8">
            <a:alphaModFix/>
          </a:blip>
          <a:srcRect/>
          <a:stretch/>
        </p:blipFill>
        <p:spPr>
          <a:xfrm>
            <a:off x="4328474" y="1099015"/>
            <a:ext cx="252925" cy="362735"/>
          </a:xfrm>
          <a:prstGeom prst="rect">
            <a:avLst/>
          </a:prstGeom>
          <a:noFill/>
          <a:ln>
            <a:noFill/>
          </a:ln>
        </p:spPr>
      </p:pic>
      <p:cxnSp>
        <p:nvCxnSpPr>
          <p:cNvPr id="831" name="Google Shape;831;g1c2908e1b1e_0_2485"/>
          <p:cNvCxnSpPr/>
          <p:nvPr/>
        </p:nvCxnSpPr>
        <p:spPr>
          <a:xfrm>
            <a:off x="6956825" y="478625"/>
            <a:ext cx="477600" cy="1530600"/>
          </a:xfrm>
          <a:prstGeom prst="straightConnector1">
            <a:avLst/>
          </a:prstGeom>
          <a:noFill/>
          <a:ln w="19050" cap="flat" cmpd="sng">
            <a:solidFill>
              <a:schemeClr val="accent3"/>
            </a:solidFill>
            <a:prstDash val="solid"/>
            <a:round/>
            <a:headEnd type="none" w="sm" len="sm"/>
            <a:tailEnd type="none" w="sm" len="sm"/>
          </a:ln>
        </p:spPr>
      </p:cxnSp>
      <p:pic>
        <p:nvPicPr>
          <p:cNvPr id="832" name="Google Shape;832;g1c2908e1b1e_0_2485"/>
          <p:cNvPicPr preferRelativeResize="0"/>
          <p:nvPr/>
        </p:nvPicPr>
        <p:blipFill rotWithShape="1">
          <a:blip r:embed="rId8">
            <a:alphaModFix/>
          </a:blip>
          <a:srcRect/>
          <a:stretch/>
        </p:blipFill>
        <p:spPr>
          <a:xfrm>
            <a:off x="7310024" y="1868353"/>
            <a:ext cx="252925" cy="362735"/>
          </a:xfrm>
          <a:prstGeom prst="rect">
            <a:avLst/>
          </a:prstGeom>
          <a:noFill/>
          <a:ln>
            <a:noFill/>
          </a:ln>
        </p:spPr>
      </p:pic>
      <p:pic>
        <p:nvPicPr>
          <p:cNvPr id="833" name="Google Shape;833;g1c2908e1b1e_0_2485"/>
          <p:cNvPicPr preferRelativeResize="0"/>
          <p:nvPr/>
        </p:nvPicPr>
        <p:blipFill rotWithShape="1">
          <a:blip r:embed="rId8">
            <a:alphaModFix/>
          </a:blip>
          <a:srcRect/>
          <a:stretch/>
        </p:blipFill>
        <p:spPr>
          <a:xfrm>
            <a:off x="6832449" y="332403"/>
            <a:ext cx="252925" cy="362735"/>
          </a:xfrm>
          <a:prstGeom prst="rect">
            <a:avLst/>
          </a:prstGeom>
          <a:noFill/>
          <a:ln>
            <a:noFill/>
          </a:ln>
        </p:spPr>
      </p:pic>
      <p:pic>
        <p:nvPicPr>
          <p:cNvPr id="834" name="Google Shape;834;g1c2908e1b1e_0_2485"/>
          <p:cNvPicPr preferRelativeResize="0"/>
          <p:nvPr/>
        </p:nvPicPr>
        <p:blipFill rotWithShape="1">
          <a:blip r:embed="rId8">
            <a:alphaModFix/>
          </a:blip>
          <a:srcRect/>
          <a:stretch/>
        </p:blipFill>
        <p:spPr>
          <a:xfrm>
            <a:off x="1085274" y="1967403"/>
            <a:ext cx="252925" cy="3627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5"/>
        <p:cNvGrpSpPr/>
        <p:nvPr/>
      </p:nvGrpSpPr>
      <p:grpSpPr>
        <a:xfrm>
          <a:off x="0" y="0"/>
          <a:ext cx="0" cy="0"/>
          <a:chOff x="0" y="0"/>
          <a:chExt cx="0" cy="0"/>
        </a:xfrm>
      </p:grpSpPr>
      <p:sp>
        <p:nvSpPr>
          <p:cNvPr id="836" name="Google Shape;836;g1c2908e1b1e_0_250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7" name="Google Shape;837;g1c2908e1b1e_0_2505"/>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838" name="Google Shape;838;g1c2908e1b1e_0_2505"/>
          <p:cNvPicPr preferRelativeResize="0"/>
          <p:nvPr/>
        </p:nvPicPr>
        <p:blipFill rotWithShape="1">
          <a:blip r:embed="rId3">
            <a:alphaModFix/>
          </a:blip>
          <a:srcRect t="48738" r="81192"/>
          <a:stretch/>
        </p:blipFill>
        <p:spPr>
          <a:xfrm rot="-1127719">
            <a:off x="8305275" y="-524751"/>
            <a:ext cx="1372451" cy="2636551"/>
          </a:xfrm>
          <a:prstGeom prst="rect">
            <a:avLst/>
          </a:prstGeom>
          <a:noFill/>
          <a:ln>
            <a:noFill/>
          </a:ln>
          <a:effectLst>
            <a:outerShdw blurRad="57150" dist="19050" dir="5400000" algn="bl" rotWithShape="0">
              <a:schemeClr val="dk1">
                <a:alpha val="49800"/>
              </a:schemeClr>
            </a:outerShdw>
          </a:effectLst>
        </p:spPr>
      </p:pic>
      <p:sp>
        <p:nvSpPr>
          <p:cNvPr id="839" name="Google Shape;839;g1c2908e1b1e_0_2505"/>
          <p:cNvSpPr txBox="1">
            <a:spLocks noGrp="1"/>
          </p:cNvSpPr>
          <p:nvPr>
            <p:ph type="title"/>
          </p:nvPr>
        </p:nvSpPr>
        <p:spPr>
          <a:xfrm>
            <a:off x="4930150" y="1783350"/>
            <a:ext cx="3352800" cy="530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840" name="Google Shape;840;g1c2908e1b1e_0_2505"/>
          <p:cNvSpPr txBox="1">
            <a:spLocks noGrp="1"/>
          </p:cNvSpPr>
          <p:nvPr>
            <p:ph type="body" idx="1"/>
          </p:nvPr>
        </p:nvSpPr>
        <p:spPr>
          <a:xfrm>
            <a:off x="4782100" y="2428650"/>
            <a:ext cx="3648900" cy="1159500"/>
          </a:xfrm>
          <a:prstGeom prst="rect">
            <a:avLst/>
          </a:prstGeom>
          <a:noFill/>
          <a:ln>
            <a:noFill/>
          </a:ln>
        </p:spPr>
        <p:txBody>
          <a:bodyPr spcFirstLastPara="1" wrap="square" lIns="91425" tIns="91425" rIns="91425" bIns="91425" anchor="ctr" anchorCtr="0">
            <a:noAutofit/>
          </a:bodyPr>
          <a:lstStyle>
            <a:lvl1pPr marL="457200" lvl="0" indent="-304800" algn="ctr" rtl="0">
              <a:lnSpc>
                <a:spcPct val="100000"/>
              </a:lnSpc>
              <a:spcBef>
                <a:spcPts val="0"/>
              </a:spcBef>
              <a:spcAft>
                <a:spcPts val="0"/>
              </a:spcAft>
              <a:buSzPts val="1200"/>
              <a:buChar char="●"/>
              <a:defRPr sz="1600"/>
            </a:lvl1pPr>
            <a:lvl2pPr marL="914400" lvl="1" indent="-304800" algn="l" rtl="0">
              <a:lnSpc>
                <a:spcPct val="100000"/>
              </a:lnSpc>
              <a:spcBef>
                <a:spcPts val="0"/>
              </a:spcBef>
              <a:spcAft>
                <a:spcPts val="0"/>
              </a:spcAft>
              <a:buSzPts val="1200"/>
              <a:buChar char="○"/>
              <a:defRPr sz="1200"/>
            </a:lvl2pPr>
            <a:lvl3pPr marL="1371600" lvl="2" indent="-304800" algn="l" rtl="0">
              <a:lnSpc>
                <a:spcPct val="100000"/>
              </a:lnSpc>
              <a:spcBef>
                <a:spcPts val="0"/>
              </a:spcBef>
              <a:spcAft>
                <a:spcPts val="0"/>
              </a:spcAft>
              <a:buSzPts val="1200"/>
              <a:buChar char="■"/>
              <a:defRPr sz="1200"/>
            </a:lvl3pPr>
            <a:lvl4pPr marL="1828800" lvl="3" indent="-304800" algn="l" rtl="0">
              <a:lnSpc>
                <a:spcPct val="100000"/>
              </a:lnSpc>
              <a:spcBef>
                <a:spcPts val="0"/>
              </a:spcBef>
              <a:spcAft>
                <a:spcPts val="0"/>
              </a:spcAft>
              <a:buSzPts val="1200"/>
              <a:buChar char="●"/>
              <a:defRPr sz="1200"/>
            </a:lvl4pPr>
            <a:lvl5pPr marL="2286000" lvl="4" indent="-304800" algn="l" rtl="0">
              <a:lnSpc>
                <a:spcPct val="100000"/>
              </a:lnSpc>
              <a:spcBef>
                <a:spcPts val="0"/>
              </a:spcBef>
              <a:spcAft>
                <a:spcPts val="0"/>
              </a:spcAft>
              <a:buSzPts val="1200"/>
              <a:buChar char="○"/>
              <a:defRPr sz="1200"/>
            </a:lvl5pPr>
            <a:lvl6pPr marL="2743200" lvl="5" indent="-304800" algn="l" rtl="0">
              <a:lnSpc>
                <a:spcPct val="100000"/>
              </a:lnSpc>
              <a:spcBef>
                <a:spcPts val="0"/>
              </a:spcBef>
              <a:spcAft>
                <a:spcPts val="0"/>
              </a:spcAft>
              <a:buSzPts val="1200"/>
              <a:buChar char="■"/>
              <a:defRPr sz="1200"/>
            </a:lvl6pPr>
            <a:lvl7pPr marL="3200400" lvl="6" indent="-304800" algn="l" rtl="0">
              <a:lnSpc>
                <a:spcPct val="100000"/>
              </a:lnSpc>
              <a:spcBef>
                <a:spcPts val="0"/>
              </a:spcBef>
              <a:spcAft>
                <a:spcPts val="0"/>
              </a:spcAft>
              <a:buSzPts val="1200"/>
              <a:buChar char="●"/>
              <a:defRPr sz="1200"/>
            </a:lvl7pPr>
            <a:lvl8pPr marL="3657600" lvl="7" indent="-304800" algn="l" rtl="0">
              <a:lnSpc>
                <a:spcPct val="100000"/>
              </a:lnSpc>
              <a:spcBef>
                <a:spcPts val="0"/>
              </a:spcBef>
              <a:spcAft>
                <a:spcPts val="0"/>
              </a:spcAft>
              <a:buSzPts val="1200"/>
              <a:buChar char="○"/>
              <a:defRPr sz="1200"/>
            </a:lvl8pPr>
            <a:lvl9pPr marL="4114800" lvl="8" indent="-304800" algn="l" rtl="0">
              <a:lnSpc>
                <a:spcPct val="100000"/>
              </a:lnSpc>
              <a:spcBef>
                <a:spcPts val="0"/>
              </a:spcBef>
              <a:spcAft>
                <a:spcPts val="0"/>
              </a:spcAft>
              <a:buSzPts val="1200"/>
              <a:buChar char="■"/>
              <a:defRPr sz="1200"/>
            </a:lvl9pPr>
          </a:lstStyle>
          <a:p>
            <a:endParaRPr/>
          </a:p>
        </p:txBody>
      </p:sp>
      <p:pic>
        <p:nvPicPr>
          <p:cNvPr id="841" name="Google Shape;841;g1c2908e1b1e_0_2505"/>
          <p:cNvPicPr preferRelativeResize="0"/>
          <p:nvPr/>
        </p:nvPicPr>
        <p:blipFill rotWithShape="1">
          <a:blip r:embed="rId4">
            <a:alphaModFix/>
          </a:blip>
          <a:srcRect t="119" b="119"/>
          <a:stretch/>
        </p:blipFill>
        <p:spPr>
          <a:xfrm>
            <a:off x="713200" y="700325"/>
            <a:ext cx="2219325" cy="1562099"/>
          </a:xfrm>
          <a:prstGeom prst="rect">
            <a:avLst/>
          </a:prstGeom>
          <a:noFill/>
          <a:ln>
            <a:noFill/>
          </a:ln>
          <a:effectLst>
            <a:outerShdw blurRad="57150" dist="19050" dir="5400000" algn="bl" rotWithShape="0">
              <a:srgbClr val="000000">
                <a:alpha val="49800"/>
              </a:srgbClr>
            </a:outerShdw>
          </a:effectLst>
        </p:spPr>
      </p:pic>
      <p:pic>
        <p:nvPicPr>
          <p:cNvPr id="842" name="Google Shape;842;g1c2908e1b1e_0_2505"/>
          <p:cNvPicPr preferRelativeResize="0"/>
          <p:nvPr/>
        </p:nvPicPr>
        <p:blipFill rotWithShape="1">
          <a:blip r:embed="rId5">
            <a:alphaModFix/>
          </a:blip>
          <a:srcRect t="9" b="9"/>
          <a:stretch/>
        </p:blipFill>
        <p:spPr>
          <a:xfrm>
            <a:off x="261700" y="3439438"/>
            <a:ext cx="2219325" cy="1323976"/>
          </a:xfrm>
          <a:prstGeom prst="rect">
            <a:avLst/>
          </a:prstGeom>
          <a:noFill/>
          <a:ln>
            <a:noFill/>
          </a:ln>
          <a:effectLst>
            <a:outerShdw blurRad="57150" dist="19050" dir="5400000" algn="bl" rotWithShape="0">
              <a:srgbClr val="000000">
                <a:alpha val="49800"/>
              </a:srgbClr>
            </a:outerShdw>
          </a:effectLst>
        </p:spPr>
      </p:pic>
      <p:pic>
        <p:nvPicPr>
          <p:cNvPr id="843" name="Google Shape;843;g1c2908e1b1e_0_2505"/>
          <p:cNvPicPr preferRelativeResize="0"/>
          <p:nvPr/>
        </p:nvPicPr>
        <p:blipFill rotWithShape="1">
          <a:blip r:embed="rId6">
            <a:alphaModFix/>
          </a:blip>
          <a:srcRect t="13051"/>
          <a:stretch/>
        </p:blipFill>
        <p:spPr>
          <a:xfrm>
            <a:off x="2580025" y="1555325"/>
            <a:ext cx="1934750" cy="2524874"/>
          </a:xfrm>
          <a:prstGeom prst="rect">
            <a:avLst/>
          </a:prstGeom>
          <a:noFill/>
          <a:ln>
            <a:noFill/>
          </a:ln>
          <a:effectLst>
            <a:outerShdw blurRad="57150" dist="19050" dir="5400000" algn="bl" rotWithShape="0">
              <a:srgbClr val="363833">
                <a:alpha val="49800"/>
              </a:srgbClr>
            </a:outerShdw>
          </a:effectLst>
        </p:spPr>
      </p:pic>
      <p:pic>
        <p:nvPicPr>
          <p:cNvPr id="844" name="Google Shape;844;g1c2908e1b1e_0_2505"/>
          <p:cNvPicPr preferRelativeResize="0"/>
          <p:nvPr/>
        </p:nvPicPr>
        <p:blipFill rotWithShape="1">
          <a:blip r:embed="rId7">
            <a:alphaModFix/>
          </a:blip>
          <a:srcRect t="2280" b="2280"/>
          <a:stretch/>
        </p:blipFill>
        <p:spPr>
          <a:xfrm rot="-436445">
            <a:off x="725663" y="1945488"/>
            <a:ext cx="2133600" cy="2036327"/>
          </a:xfrm>
          <a:prstGeom prst="rect">
            <a:avLst/>
          </a:prstGeom>
          <a:noFill/>
          <a:ln>
            <a:noFill/>
          </a:ln>
          <a:effectLst>
            <a:outerShdw blurRad="57150" dist="19050" dir="5400000" algn="bl" rotWithShape="0">
              <a:srgbClr val="363833">
                <a:alpha val="49800"/>
              </a:srgbClr>
            </a:outerShdw>
          </a:effectLst>
        </p:spPr>
      </p:pic>
      <p:pic>
        <p:nvPicPr>
          <p:cNvPr id="845" name="Google Shape;845;g1c2908e1b1e_0_2505"/>
          <p:cNvPicPr preferRelativeResize="0"/>
          <p:nvPr/>
        </p:nvPicPr>
        <p:blipFill rotWithShape="1">
          <a:blip r:embed="rId8">
            <a:alphaModFix/>
          </a:blip>
          <a:srcRect/>
          <a:stretch/>
        </p:blipFill>
        <p:spPr>
          <a:xfrm>
            <a:off x="3420937" y="1377953"/>
            <a:ext cx="252925" cy="362735"/>
          </a:xfrm>
          <a:prstGeom prst="rect">
            <a:avLst/>
          </a:prstGeom>
          <a:noFill/>
          <a:ln>
            <a:noFill/>
          </a:ln>
        </p:spPr>
      </p:pic>
      <p:cxnSp>
        <p:nvCxnSpPr>
          <p:cNvPr id="846" name="Google Shape;846;g1c2908e1b1e_0_2505"/>
          <p:cNvCxnSpPr/>
          <p:nvPr/>
        </p:nvCxnSpPr>
        <p:spPr>
          <a:xfrm rot="10800000" flipH="1">
            <a:off x="945350" y="813425"/>
            <a:ext cx="877500" cy="1190400"/>
          </a:xfrm>
          <a:prstGeom prst="straightConnector1">
            <a:avLst/>
          </a:prstGeom>
          <a:noFill/>
          <a:ln w="19050" cap="flat" cmpd="sng">
            <a:solidFill>
              <a:schemeClr val="accent3"/>
            </a:solidFill>
            <a:prstDash val="solid"/>
            <a:round/>
            <a:headEnd type="none" w="sm" len="sm"/>
            <a:tailEnd type="none" w="sm" len="sm"/>
          </a:ln>
        </p:spPr>
      </p:cxnSp>
      <p:pic>
        <p:nvPicPr>
          <p:cNvPr id="847" name="Google Shape;847;g1c2908e1b1e_0_2505"/>
          <p:cNvPicPr preferRelativeResize="0"/>
          <p:nvPr/>
        </p:nvPicPr>
        <p:blipFill rotWithShape="1">
          <a:blip r:embed="rId8">
            <a:alphaModFix/>
          </a:blip>
          <a:srcRect/>
          <a:stretch/>
        </p:blipFill>
        <p:spPr>
          <a:xfrm>
            <a:off x="826612" y="1867328"/>
            <a:ext cx="252925" cy="362735"/>
          </a:xfrm>
          <a:prstGeom prst="rect">
            <a:avLst/>
          </a:prstGeom>
          <a:noFill/>
          <a:ln>
            <a:noFill/>
          </a:ln>
        </p:spPr>
      </p:pic>
      <p:cxnSp>
        <p:nvCxnSpPr>
          <p:cNvPr id="848" name="Google Shape;848;g1c2908e1b1e_0_2505"/>
          <p:cNvCxnSpPr>
            <a:endCxn id="845" idx="1"/>
          </p:cNvCxnSpPr>
          <p:nvPr/>
        </p:nvCxnSpPr>
        <p:spPr>
          <a:xfrm>
            <a:off x="1826437" y="839021"/>
            <a:ext cx="1594500" cy="720300"/>
          </a:xfrm>
          <a:prstGeom prst="straightConnector1">
            <a:avLst/>
          </a:prstGeom>
          <a:noFill/>
          <a:ln w="19050" cap="flat" cmpd="sng">
            <a:solidFill>
              <a:schemeClr val="accent3"/>
            </a:solidFill>
            <a:prstDash val="solid"/>
            <a:round/>
            <a:headEnd type="none" w="sm" len="sm"/>
            <a:tailEnd type="none" w="sm" len="sm"/>
          </a:ln>
        </p:spPr>
      </p:cxnSp>
      <p:pic>
        <p:nvPicPr>
          <p:cNvPr id="849" name="Google Shape;849;g1c2908e1b1e_0_2505"/>
          <p:cNvPicPr preferRelativeResize="0"/>
          <p:nvPr/>
        </p:nvPicPr>
        <p:blipFill rotWithShape="1">
          <a:blip r:embed="rId8">
            <a:alphaModFix/>
          </a:blip>
          <a:srcRect/>
          <a:stretch/>
        </p:blipFill>
        <p:spPr>
          <a:xfrm>
            <a:off x="1696399" y="700328"/>
            <a:ext cx="252925" cy="362735"/>
          </a:xfrm>
          <a:prstGeom prst="rect">
            <a:avLst/>
          </a:prstGeom>
          <a:noFill/>
          <a:ln>
            <a:noFill/>
          </a:ln>
        </p:spPr>
      </p:pic>
      <p:cxnSp>
        <p:nvCxnSpPr>
          <p:cNvPr id="850" name="Google Shape;850;g1c2908e1b1e_0_2505"/>
          <p:cNvCxnSpPr>
            <a:stCxn id="845" idx="3"/>
          </p:cNvCxnSpPr>
          <p:nvPr/>
        </p:nvCxnSpPr>
        <p:spPr>
          <a:xfrm rot="10800000" flipH="1">
            <a:off x="3673862" y="232421"/>
            <a:ext cx="4664100" cy="1326900"/>
          </a:xfrm>
          <a:prstGeom prst="straightConnector1">
            <a:avLst/>
          </a:prstGeom>
          <a:noFill/>
          <a:ln w="19050" cap="flat" cmpd="sng">
            <a:solidFill>
              <a:schemeClr val="accent3"/>
            </a:solidFill>
            <a:prstDash val="solid"/>
            <a:round/>
            <a:headEnd type="none" w="sm" len="sm"/>
            <a:tailEnd type="none" w="sm" len="sm"/>
          </a:ln>
        </p:spPr>
      </p:cxnSp>
      <p:grpSp>
        <p:nvGrpSpPr>
          <p:cNvPr id="851" name="Google Shape;851;g1c2908e1b1e_0_2505"/>
          <p:cNvGrpSpPr/>
          <p:nvPr/>
        </p:nvGrpSpPr>
        <p:grpSpPr>
          <a:xfrm rot="1467091">
            <a:off x="8126885" y="3982158"/>
            <a:ext cx="607629" cy="879735"/>
            <a:chOff x="4783725" y="2451550"/>
            <a:chExt cx="808200" cy="1170125"/>
          </a:xfrm>
        </p:grpSpPr>
        <p:sp>
          <p:nvSpPr>
            <p:cNvPr id="852" name="Google Shape;852;g1c2908e1b1e_0_2505"/>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g1c2908e1b1e_0_2505"/>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g1c2908e1b1e_0_2505"/>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1c2908e1b1e_0_2505"/>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1c2908e1b1e_0_2505"/>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g1c2908e1b1e_0_2505"/>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1c2908e1b1e_0_2505"/>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g1c2908e1b1e_0_2505"/>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g1c2908e1b1e_0_2505"/>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g1c2908e1b1e_0_2505"/>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g1c2908e1b1e_0_2505"/>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g1c2908e1b1e_0_2505"/>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g1c2908e1b1e_0_2505"/>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g1c2908e1b1e_0_2505"/>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g1c2908e1b1e_0_2505"/>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g1c2908e1b1e_0_2505"/>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g1c2908e1b1e_0_2505"/>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g1c2908e1b1e_0_2505"/>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g1c2908e1b1e_0_2505"/>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g1c2908e1b1e_0_2505"/>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g1c2908e1b1e_0_2505"/>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g1c2908e1b1e_0_2505"/>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1c2908e1b1e_0_2505"/>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g1c2908e1b1e_0_2505"/>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g1c2908e1b1e_0_2505"/>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g1c2908e1b1e_0_2505"/>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g1c2908e1b1e_0_2505"/>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g1c2908e1b1e_0_2505"/>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g1c2908e1b1e_0_2505"/>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g1c2908e1b1e_0_2505"/>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g1c2908e1b1e_0_2505"/>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g1c2908e1b1e_0_2505"/>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g1c2908e1b1e_0_2505"/>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g1c2908e1b1e_0_2505"/>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g1c2908e1b1e_0_2505"/>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g1c2908e1b1e_0_2505"/>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g1c2908e1b1e_0_2505"/>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g1c2908e1b1e_0_2505"/>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g1c2908e1b1e_0_2505"/>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g1c2908e1b1e_0_2505"/>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g1c2908e1b1e_0_2505"/>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g1c2908e1b1e_0_2505"/>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g1c2908e1b1e_0_2505"/>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g1c2908e1b1e_0_2505"/>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g1c2908e1b1e_0_2505"/>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g1c2908e1b1e_0_2505"/>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g1c2908e1b1e_0_2505"/>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g1c2908e1b1e_0_2505"/>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g1c2908e1b1e_0_2505"/>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g1c2908e1b1e_0_2505"/>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g1c2908e1b1e_0_2505"/>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g1c2908e1b1e_0_2505"/>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g1c2908e1b1e_0_2505"/>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g1c2908e1b1e_0_2505"/>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1c2908e1b1e_0_2505"/>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g1c2908e1b1e_0_2505"/>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g1c2908e1b1e_0_2505"/>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g1c2908e1b1e_0_2505"/>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g1c2908e1b1e_0_2505"/>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g1c2908e1b1e_0_2505"/>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g1c2908e1b1e_0_2505"/>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g1c2908e1b1e_0_2505"/>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1c2908e1b1e_0_2505"/>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g1c2908e1b1e_0_2505"/>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g1c2908e1b1e_0_2505"/>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g1c2908e1b1e_0_2505"/>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g1c2908e1b1e_0_2505"/>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g1c2908e1b1e_0_2505"/>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g1c2908e1b1e_0_2505"/>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g1c2908e1b1e_0_2505"/>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22" name="Google Shape;922;g1c2908e1b1e_0_2505"/>
          <p:cNvPicPr preferRelativeResize="0"/>
          <p:nvPr/>
        </p:nvPicPr>
        <p:blipFill rotWithShape="1">
          <a:blip r:embed="rId8">
            <a:alphaModFix/>
          </a:blip>
          <a:srcRect/>
          <a:stretch/>
        </p:blipFill>
        <p:spPr>
          <a:xfrm>
            <a:off x="8209487" y="54953"/>
            <a:ext cx="252925" cy="36273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51"/>
          <p:cNvSpPr txBox="1">
            <a:spLocks noGrp="1"/>
          </p:cNvSpPr>
          <p:nvPr>
            <p:ph type="title"/>
          </p:nvPr>
        </p:nvSpPr>
        <p:spPr>
          <a:xfrm>
            <a:off x="2213100" y="2399988"/>
            <a:ext cx="4717800" cy="64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solidFill>
                  <a:schemeClr val="accent3"/>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6" name="Google Shape;66;p51"/>
          <p:cNvSpPr txBox="1">
            <a:spLocks noGrp="1"/>
          </p:cNvSpPr>
          <p:nvPr>
            <p:ph type="title" idx="2"/>
          </p:nvPr>
        </p:nvSpPr>
        <p:spPr>
          <a:xfrm>
            <a:off x="3890700" y="1666250"/>
            <a:ext cx="1362600" cy="73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67" name="Google Shape;67;p51"/>
          <p:cNvSpPr txBox="1">
            <a:spLocks noGrp="1"/>
          </p:cNvSpPr>
          <p:nvPr>
            <p:ph type="subTitle" idx="1"/>
          </p:nvPr>
        </p:nvSpPr>
        <p:spPr>
          <a:xfrm>
            <a:off x="2213100" y="3049738"/>
            <a:ext cx="4717800" cy="42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68" name="Google Shape;68;p51"/>
          <p:cNvGrpSpPr/>
          <p:nvPr/>
        </p:nvGrpSpPr>
        <p:grpSpPr>
          <a:xfrm rot="10800000">
            <a:off x="-263158" y="-863518"/>
            <a:ext cx="9580698" cy="6834321"/>
            <a:chOff x="-101445" y="-111057"/>
            <a:chExt cx="7445945" cy="5311511"/>
          </a:xfrm>
        </p:grpSpPr>
        <p:sp>
          <p:nvSpPr>
            <p:cNvPr id="69" name="Google Shape;69;p51"/>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1"/>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1"/>
            <p:cNvSpPr/>
            <p:nvPr/>
          </p:nvSpPr>
          <p:spPr>
            <a:xfrm rot="-7469555">
              <a:off x="5413435" y="-1084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1"/>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1"/>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1"/>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1"/>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1"/>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1"/>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1"/>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1"/>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1"/>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1"/>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1"/>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1"/>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1"/>
            <p:cNvSpPr/>
            <p:nvPr/>
          </p:nvSpPr>
          <p:spPr>
            <a:xfrm>
              <a:off x="4206142"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1"/>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1"/>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923"/>
        <p:cNvGrpSpPr/>
        <p:nvPr/>
      </p:nvGrpSpPr>
      <p:grpSpPr>
        <a:xfrm>
          <a:off x="0" y="0"/>
          <a:ext cx="0" cy="0"/>
          <a:chOff x="0" y="0"/>
          <a:chExt cx="0" cy="0"/>
        </a:xfrm>
      </p:grpSpPr>
      <p:sp>
        <p:nvSpPr>
          <p:cNvPr id="924" name="Google Shape;924;g1c2908e1b1e_0_2593"/>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5" name="Google Shape;925;g1c2908e1b1e_0_2593"/>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926" name="Google Shape;926;g1c2908e1b1e_0_2593"/>
          <p:cNvGrpSpPr/>
          <p:nvPr/>
        </p:nvGrpSpPr>
        <p:grpSpPr>
          <a:xfrm>
            <a:off x="312086" y="2704350"/>
            <a:ext cx="2220674" cy="2142125"/>
            <a:chOff x="285824" y="2704350"/>
            <a:chExt cx="2220674" cy="2142125"/>
          </a:xfrm>
        </p:grpSpPr>
        <p:grpSp>
          <p:nvGrpSpPr>
            <p:cNvPr id="927" name="Google Shape;927;g1c2908e1b1e_0_2593"/>
            <p:cNvGrpSpPr/>
            <p:nvPr/>
          </p:nvGrpSpPr>
          <p:grpSpPr>
            <a:xfrm>
              <a:off x="285824" y="2704350"/>
              <a:ext cx="2220674" cy="2142125"/>
              <a:chOff x="285824" y="2704350"/>
              <a:chExt cx="2220674" cy="2142125"/>
            </a:xfrm>
          </p:grpSpPr>
          <p:pic>
            <p:nvPicPr>
              <p:cNvPr id="928" name="Google Shape;928;g1c2908e1b1e_0_2593"/>
              <p:cNvPicPr preferRelativeResize="0"/>
              <p:nvPr/>
            </p:nvPicPr>
            <p:blipFill rotWithShape="1">
              <a:blip r:embed="rId3">
                <a:alphaModFix/>
              </a:blip>
              <a:srcRect l="18523" t="17053" r="15342" b="18446"/>
              <a:stretch/>
            </p:blipFill>
            <p:spPr>
              <a:xfrm rot="-705442">
                <a:off x="448687" y="2878599"/>
                <a:ext cx="1894949" cy="1793626"/>
              </a:xfrm>
              <a:prstGeom prst="rect">
                <a:avLst/>
              </a:prstGeom>
              <a:noFill/>
              <a:ln>
                <a:noFill/>
              </a:ln>
            </p:spPr>
          </p:pic>
          <p:sp>
            <p:nvSpPr>
              <p:cNvPr id="929" name="Google Shape;929;g1c2908e1b1e_0_2593"/>
              <p:cNvSpPr txBox="1"/>
              <p:nvPr/>
            </p:nvSpPr>
            <p:spPr>
              <a:xfrm rot="-753059">
                <a:off x="674445" y="3260628"/>
                <a:ext cx="1428845" cy="11030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Inconsolata"/>
                    <a:ea typeface="Inconsolata"/>
                    <a:cs typeface="Inconsolata"/>
                    <a:sym typeface="Inconsolata"/>
                  </a:rPr>
                  <a:t>Time</a:t>
                </a:r>
                <a:endParaRPr sz="2200" b="0" i="0" u="none" strike="noStrike" cap="none">
                  <a:solidFill>
                    <a:schemeClr val="accent3"/>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Inconsolata"/>
                    <a:ea typeface="Inconsolata"/>
                    <a:cs typeface="Inconsolata"/>
                    <a:sym typeface="Inconsolata"/>
                  </a:rPr>
                  <a:t>18:15</a:t>
                </a:r>
                <a:endParaRPr sz="2200" b="0" i="0" u="none" strike="noStrike" cap="none">
                  <a:solidFill>
                    <a:schemeClr val="accent3"/>
                  </a:solidFill>
                  <a:latin typeface="Inconsolata"/>
                  <a:ea typeface="Inconsolata"/>
                  <a:cs typeface="Inconsolata"/>
                  <a:sym typeface="Inconsolata"/>
                </a:endParaRPr>
              </a:p>
            </p:txBody>
          </p:sp>
        </p:grpSp>
        <p:sp>
          <p:nvSpPr>
            <p:cNvPr id="930" name="Google Shape;930;g1c2908e1b1e_0_2593"/>
            <p:cNvSpPr/>
            <p:nvPr/>
          </p:nvSpPr>
          <p:spPr>
            <a:xfrm>
              <a:off x="1013000" y="4037150"/>
              <a:ext cx="1031450" cy="170625"/>
            </a:xfrm>
            <a:custGeom>
              <a:avLst/>
              <a:gdLst/>
              <a:ahLst/>
              <a:cxnLst/>
              <a:rect l="l" t="t" r="r" b="b"/>
              <a:pathLst>
                <a:path w="41258" h="6825" extrusionOk="0">
                  <a:moveTo>
                    <a:pt x="34764" y="0"/>
                  </a:moveTo>
                  <a:cubicBezTo>
                    <a:pt x="30971" y="0"/>
                    <a:pt x="27182" y="52"/>
                    <a:pt x="23411" y="249"/>
                  </a:cubicBezTo>
                  <a:cubicBezTo>
                    <a:pt x="18308" y="549"/>
                    <a:pt x="13237" y="1149"/>
                    <a:pt x="8267" y="2350"/>
                  </a:cubicBezTo>
                  <a:cubicBezTo>
                    <a:pt x="5465" y="3017"/>
                    <a:pt x="2730" y="3885"/>
                    <a:pt x="61" y="5019"/>
                  </a:cubicBezTo>
                  <a:cubicBezTo>
                    <a:pt x="0" y="5049"/>
                    <a:pt x="360" y="5360"/>
                    <a:pt x="343" y="5360"/>
                  </a:cubicBezTo>
                  <a:cubicBezTo>
                    <a:pt x="341" y="5360"/>
                    <a:pt x="337" y="5358"/>
                    <a:pt x="328" y="5352"/>
                  </a:cubicBezTo>
                  <a:lnTo>
                    <a:pt x="328" y="5352"/>
                  </a:lnTo>
                  <a:cubicBezTo>
                    <a:pt x="595" y="5586"/>
                    <a:pt x="895" y="5819"/>
                    <a:pt x="1162" y="6020"/>
                  </a:cubicBezTo>
                  <a:cubicBezTo>
                    <a:pt x="1462" y="6220"/>
                    <a:pt x="1763" y="6420"/>
                    <a:pt x="2063" y="6587"/>
                  </a:cubicBezTo>
                  <a:cubicBezTo>
                    <a:pt x="2124" y="6678"/>
                    <a:pt x="2295" y="6824"/>
                    <a:pt x="2426" y="6824"/>
                  </a:cubicBezTo>
                  <a:cubicBezTo>
                    <a:pt x="2439" y="6824"/>
                    <a:pt x="2451" y="6823"/>
                    <a:pt x="2463" y="6820"/>
                  </a:cubicBezTo>
                  <a:cubicBezTo>
                    <a:pt x="7133" y="4852"/>
                    <a:pt x="12103" y="3651"/>
                    <a:pt x="17107" y="2884"/>
                  </a:cubicBezTo>
                  <a:cubicBezTo>
                    <a:pt x="22177" y="2150"/>
                    <a:pt x="27314" y="1883"/>
                    <a:pt x="32451" y="1817"/>
                  </a:cubicBezTo>
                  <a:cubicBezTo>
                    <a:pt x="35320" y="1750"/>
                    <a:pt x="38255" y="1750"/>
                    <a:pt x="41124" y="1750"/>
                  </a:cubicBezTo>
                  <a:cubicBezTo>
                    <a:pt x="41257" y="1750"/>
                    <a:pt x="41124" y="1650"/>
                    <a:pt x="41091" y="1583"/>
                  </a:cubicBezTo>
                  <a:cubicBezTo>
                    <a:pt x="40857" y="1383"/>
                    <a:pt x="40624" y="1183"/>
                    <a:pt x="40357" y="1016"/>
                  </a:cubicBezTo>
                  <a:cubicBezTo>
                    <a:pt x="40090" y="749"/>
                    <a:pt x="39756" y="549"/>
                    <a:pt x="39423" y="349"/>
                  </a:cubicBezTo>
                  <a:cubicBezTo>
                    <a:pt x="39256" y="249"/>
                    <a:pt x="38989" y="15"/>
                    <a:pt x="38789" y="15"/>
                  </a:cubicBezTo>
                  <a:cubicBezTo>
                    <a:pt x="37447" y="6"/>
                    <a:pt x="36105" y="0"/>
                    <a:pt x="3476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31" name="Google Shape;931;g1c2908e1b1e_0_2593"/>
          <p:cNvPicPr preferRelativeResize="0"/>
          <p:nvPr/>
        </p:nvPicPr>
        <p:blipFill rotWithShape="1">
          <a:blip r:embed="rId4">
            <a:alphaModFix/>
          </a:blip>
          <a:srcRect t="6529" b="6521"/>
          <a:stretch/>
        </p:blipFill>
        <p:spPr>
          <a:xfrm rot="-605725">
            <a:off x="6614900" y="527263"/>
            <a:ext cx="1934749" cy="2524874"/>
          </a:xfrm>
          <a:prstGeom prst="rect">
            <a:avLst/>
          </a:prstGeom>
          <a:noFill/>
          <a:ln>
            <a:noFill/>
          </a:ln>
          <a:effectLst>
            <a:outerShdw blurRad="57150" dist="19050" dir="5400000" algn="bl" rotWithShape="0">
              <a:srgbClr val="363833">
                <a:alpha val="49800"/>
              </a:srgbClr>
            </a:outerShdw>
          </a:effectLst>
        </p:spPr>
      </p:pic>
      <p:pic>
        <p:nvPicPr>
          <p:cNvPr id="932" name="Google Shape;932;g1c2908e1b1e_0_2593"/>
          <p:cNvPicPr preferRelativeResize="0"/>
          <p:nvPr/>
        </p:nvPicPr>
        <p:blipFill rotWithShape="1">
          <a:blip r:embed="rId5">
            <a:alphaModFix/>
          </a:blip>
          <a:srcRect l="10821" t="18678" r="10364" b="18026"/>
          <a:stretch/>
        </p:blipFill>
        <p:spPr>
          <a:xfrm>
            <a:off x="518775" y="864775"/>
            <a:ext cx="6889750" cy="2704050"/>
          </a:xfrm>
          <a:prstGeom prst="rect">
            <a:avLst/>
          </a:prstGeom>
          <a:noFill/>
          <a:ln>
            <a:noFill/>
          </a:ln>
        </p:spPr>
      </p:pic>
      <p:pic>
        <p:nvPicPr>
          <p:cNvPr id="933" name="Google Shape;933;g1c2908e1b1e_0_2593"/>
          <p:cNvPicPr preferRelativeResize="0"/>
          <p:nvPr/>
        </p:nvPicPr>
        <p:blipFill rotWithShape="1">
          <a:blip r:embed="rId6">
            <a:alphaModFix/>
          </a:blip>
          <a:srcRect l="14597" t="699" r="48780" b="49712"/>
          <a:stretch/>
        </p:blipFill>
        <p:spPr>
          <a:xfrm rot="727696">
            <a:off x="6024063" y="2905763"/>
            <a:ext cx="2133599" cy="2036327"/>
          </a:xfrm>
          <a:prstGeom prst="rect">
            <a:avLst/>
          </a:prstGeom>
          <a:noFill/>
          <a:ln>
            <a:noFill/>
          </a:ln>
          <a:effectLst>
            <a:outerShdw blurRad="57150" dist="19050" dir="5400000" algn="bl" rotWithShape="0">
              <a:srgbClr val="363833">
                <a:alpha val="49800"/>
              </a:srgbClr>
            </a:outerShdw>
          </a:effectLst>
        </p:spPr>
      </p:pic>
      <p:sp>
        <p:nvSpPr>
          <p:cNvPr id="934" name="Google Shape;934;g1c2908e1b1e_0_2593"/>
          <p:cNvSpPr txBox="1">
            <a:spLocks noGrp="1"/>
          </p:cNvSpPr>
          <p:nvPr>
            <p:ph type="title"/>
          </p:nvPr>
        </p:nvSpPr>
        <p:spPr>
          <a:xfrm flipH="1">
            <a:off x="964075" y="2397104"/>
            <a:ext cx="3504900" cy="483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1800"/>
              <a:buNone/>
              <a:defRPr sz="2000">
                <a:solidFill>
                  <a:schemeClr val="dk1"/>
                </a:solidFill>
              </a:defRPr>
            </a:lvl1pPr>
            <a:lvl2pPr lvl="1" algn="l" rtl="0">
              <a:lnSpc>
                <a:spcPct val="100000"/>
              </a:lnSpc>
              <a:spcBef>
                <a:spcPts val="0"/>
              </a:spcBef>
              <a:spcAft>
                <a:spcPts val="0"/>
              </a:spcAft>
              <a:buClr>
                <a:schemeClr val="accent2"/>
              </a:buClr>
              <a:buSzPts val="1800"/>
              <a:buNone/>
              <a:defRPr sz="1800">
                <a:solidFill>
                  <a:schemeClr val="accent2"/>
                </a:solidFill>
              </a:defRPr>
            </a:lvl2pPr>
            <a:lvl3pPr lvl="2" algn="l" rtl="0">
              <a:lnSpc>
                <a:spcPct val="100000"/>
              </a:lnSpc>
              <a:spcBef>
                <a:spcPts val="0"/>
              </a:spcBef>
              <a:spcAft>
                <a:spcPts val="0"/>
              </a:spcAft>
              <a:buClr>
                <a:schemeClr val="accent2"/>
              </a:buClr>
              <a:buSzPts val="1800"/>
              <a:buNone/>
              <a:defRPr sz="1800">
                <a:solidFill>
                  <a:schemeClr val="accent2"/>
                </a:solidFill>
              </a:defRPr>
            </a:lvl3pPr>
            <a:lvl4pPr lvl="3" algn="l" rtl="0">
              <a:lnSpc>
                <a:spcPct val="100000"/>
              </a:lnSpc>
              <a:spcBef>
                <a:spcPts val="0"/>
              </a:spcBef>
              <a:spcAft>
                <a:spcPts val="0"/>
              </a:spcAft>
              <a:buClr>
                <a:schemeClr val="accent2"/>
              </a:buClr>
              <a:buSzPts val="1800"/>
              <a:buNone/>
              <a:defRPr sz="1800">
                <a:solidFill>
                  <a:schemeClr val="accent2"/>
                </a:solidFill>
              </a:defRPr>
            </a:lvl4pPr>
            <a:lvl5pPr lvl="4" algn="l" rtl="0">
              <a:lnSpc>
                <a:spcPct val="100000"/>
              </a:lnSpc>
              <a:spcBef>
                <a:spcPts val="0"/>
              </a:spcBef>
              <a:spcAft>
                <a:spcPts val="0"/>
              </a:spcAft>
              <a:buClr>
                <a:schemeClr val="accent2"/>
              </a:buClr>
              <a:buSzPts val="1800"/>
              <a:buNone/>
              <a:defRPr sz="1800">
                <a:solidFill>
                  <a:schemeClr val="accent2"/>
                </a:solidFill>
              </a:defRPr>
            </a:lvl5pPr>
            <a:lvl6pPr lvl="5" algn="l" rtl="0">
              <a:lnSpc>
                <a:spcPct val="100000"/>
              </a:lnSpc>
              <a:spcBef>
                <a:spcPts val="0"/>
              </a:spcBef>
              <a:spcAft>
                <a:spcPts val="0"/>
              </a:spcAft>
              <a:buClr>
                <a:schemeClr val="accent2"/>
              </a:buClr>
              <a:buSzPts val="1800"/>
              <a:buNone/>
              <a:defRPr sz="1800">
                <a:solidFill>
                  <a:schemeClr val="accent2"/>
                </a:solidFill>
              </a:defRPr>
            </a:lvl6pPr>
            <a:lvl7pPr lvl="6" algn="l" rtl="0">
              <a:lnSpc>
                <a:spcPct val="100000"/>
              </a:lnSpc>
              <a:spcBef>
                <a:spcPts val="0"/>
              </a:spcBef>
              <a:spcAft>
                <a:spcPts val="0"/>
              </a:spcAft>
              <a:buClr>
                <a:schemeClr val="accent2"/>
              </a:buClr>
              <a:buSzPts val="1800"/>
              <a:buNone/>
              <a:defRPr sz="1800">
                <a:solidFill>
                  <a:schemeClr val="accent2"/>
                </a:solidFill>
              </a:defRPr>
            </a:lvl7pPr>
            <a:lvl8pPr lvl="7" algn="l" rtl="0">
              <a:lnSpc>
                <a:spcPct val="100000"/>
              </a:lnSpc>
              <a:spcBef>
                <a:spcPts val="0"/>
              </a:spcBef>
              <a:spcAft>
                <a:spcPts val="0"/>
              </a:spcAft>
              <a:buClr>
                <a:schemeClr val="accent2"/>
              </a:buClr>
              <a:buSzPts val="1800"/>
              <a:buNone/>
              <a:defRPr sz="1800">
                <a:solidFill>
                  <a:schemeClr val="accent2"/>
                </a:solidFill>
              </a:defRPr>
            </a:lvl8pPr>
            <a:lvl9pPr lvl="8" algn="l"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935" name="Google Shape;935;g1c2908e1b1e_0_2593"/>
          <p:cNvSpPr txBox="1">
            <a:spLocks noGrp="1"/>
          </p:cNvSpPr>
          <p:nvPr>
            <p:ph type="subTitle" idx="1"/>
          </p:nvPr>
        </p:nvSpPr>
        <p:spPr>
          <a:xfrm flipH="1">
            <a:off x="964075" y="1153175"/>
            <a:ext cx="5502600" cy="1102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20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936" name="Google Shape;936;g1c2908e1b1e_0_2593"/>
          <p:cNvPicPr preferRelativeResize="0"/>
          <p:nvPr/>
        </p:nvPicPr>
        <p:blipFill rotWithShape="1">
          <a:blip r:embed="rId7">
            <a:alphaModFix/>
          </a:blip>
          <a:srcRect/>
          <a:stretch/>
        </p:blipFill>
        <p:spPr>
          <a:xfrm>
            <a:off x="365949" y="41953"/>
            <a:ext cx="252925" cy="362735"/>
          </a:xfrm>
          <a:prstGeom prst="rect">
            <a:avLst/>
          </a:prstGeom>
          <a:noFill/>
          <a:ln>
            <a:noFill/>
          </a:ln>
        </p:spPr>
      </p:pic>
      <p:cxnSp>
        <p:nvCxnSpPr>
          <p:cNvPr id="937" name="Google Shape;937;g1c2908e1b1e_0_2593"/>
          <p:cNvCxnSpPr>
            <a:stCxn id="936" idx="3"/>
            <a:endCxn id="938" idx="3"/>
          </p:cNvCxnSpPr>
          <p:nvPr/>
        </p:nvCxnSpPr>
        <p:spPr>
          <a:xfrm>
            <a:off x="618874" y="223321"/>
            <a:ext cx="1607100" cy="835500"/>
          </a:xfrm>
          <a:prstGeom prst="straightConnector1">
            <a:avLst/>
          </a:prstGeom>
          <a:noFill/>
          <a:ln w="19050" cap="flat" cmpd="sng">
            <a:solidFill>
              <a:schemeClr val="accent3"/>
            </a:solidFill>
            <a:prstDash val="solid"/>
            <a:round/>
            <a:headEnd type="none" w="sm" len="sm"/>
            <a:tailEnd type="none" w="sm" len="sm"/>
          </a:ln>
        </p:spPr>
      </p:cxnSp>
      <p:cxnSp>
        <p:nvCxnSpPr>
          <p:cNvPr id="939" name="Google Shape;939;g1c2908e1b1e_0_2593"/>
          <p:cNvCxnSpPr/>
          <p:nvPr/>
        </p:nvCxnSpPr>
        <p:spPr>
          <a:xfrm rot="10800000" flipH="1">
            <a:off x="7040850" y="522725"/>
            <a:ext cx="742200" cy="2420100"/>
          </a:xfrm>
          <a:prstGeom prst="straightConnector1">
            <a:avLst/>
          </a:prstGeom>
          <a:noFill/>
          <a:ln w="19050" cap="flat" cmpd="sng">
            <a:solidFill>
              <a:schemeClr val="accent3"/>
            </a:solidFill>
            <a:prstDash val="solid"/>
            <a:round/>
            <a:headEnd type="none" w="sm" len="sm"/>
            <a:tailEnd type="none" w="sm" len="sm"/>
          </a:ln>
        </p:spPr>
      </p:cxnSp>
      <p:cxnSp>
        <p:nvCxnSpPr>
          <p:cNvPr id="940" name="Google Shape;940;g1c2908e1b1e_0_2593"/>
          <p:cNvCxnSpPr/>
          <p:nvPr/>
        </p:nvCxnSpPr>
        <p:spPr>
          <a:xfrm rot="10800000" flipH="1">
            <a:off x="2097400" y="509650"/>
            <a:ext cx="5692200" cy="497100"/>
          </a:xfrm>
          <a:prstGeom prst="straightConnector1">
            <a:avLst/>
          </a:prstGeom>
          <a:noFill/>
          <a:ln w="19050" cap="flat" cmpd="sng">
            <a:solidFill>
              <a:schemeClr val="accent3"/>
            </a:solidFill>
            <a:prstDash val="solid"/>
            <a:round/>
            <a:headEnd type="none" w="sm" len="sm"/>
            <a:tailEnd type="none" w="sm" len="sm"/>
          </a:ln>
        </p:spPr>
      </p:cxnSp>
      <p:pic>
        <p:nvPicPr>
          <p:cNvPr id="938" name="Google Shape;938;g1c2908e1b1e_0_2593"/>
          <p:cNvPicPr preferRelativeResize="0"/>
          <p:nvPr/>
        </p:nvPicPr>
        <p:blipFill rotWithShape="1">
          <a:blip r:embed="rId7">
            <a:alphaModFix/>
          </a:blip>
          <a:srcRect/>
          <a:stretch/>
        </p:blipFill>
        <p:spPr>
          <a:xfrm>
            <a:off x="1972899" y="877315"/>
            <a:ext cx="252925" cy="362735"/>
          </a:xfrm>
          <a:prstGeom prst="rect">
            <a:avLst/>
          </a:prstGeom>
          <a:noFill/>
          <a:ln>
            <a:noFill/>
          </a:ln>
        </p:spPr>
      </p:pic>
      <p:pic>
        <p:nvPicPr>
          <p:cNvPr id="941" name="Google Shape;941;g1c2908e1b1e_0_2593"/>
          <p:cNvPicPr preferRelativeResize="0"/>
          <p:nvPr/>
        </p:nvPicPr>
        <p:blipFill rotWithShape="1">
          <a:blip r:embed="rId7">
            <a:alphaModFix/>
          </a:blip>
          <a:srcRect/>
          <a:stretch/>
        </p:blipFill>
        <p:spPr>
          <a:xfrm>
            <a:off x="7658474" y="377240"/>
            <a:ext cx="252925" cy="362735"/>
          </a:xfrm>
          <a:prstGeom prst="rect">
            <a:avLst/>
          </a:prstGeom>
          <a:noFill/>
          <a:ln>
            <a:noFill/>
          </a:ln>
        </p:spPr>
      </p:pic>
      <p:pic>
        <p:nvPicPr>
          <p:cNvPr id="942" name="Google Shape;942;g1c2908e1b1e_0_2593"/>
          <p:cNvPicPr preferRelativeResize="0"/>
          <p:nvPr/>
        </p:nvPicPr>
        <p:blipFill rotWithShape="1">
          <a:blip r:embed="rId7">
            <a:alphaModFix/>
          </a:blip>
          <a:srcRect/>
          <a:stretch/>
        </p:blipFill>
        <p:spPr>
          <a:xfrm>
            <a:off x="6909849" y="2805403"/>
            <a:ext cx="252925" cy="36273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CUSTOM_12">
    <p:spTree>
      <p:nvGrpSpPr>
        <p:cNvPr id="1" name="Shape 943"/>
        <p:cNvGrpSpPr/>
        <p:nvPr/>
      </p:nvGrpSpPr>
      <p:grpSpPr>
        <a:xfrm>
          <a:off x="0" y="0"/>
          <a:ext cx="0" cy="0"/>
          <a:chOff x="0" y="0"/>
          <a:chExt cx="0" cy="0"/>
        </a:xfrm>
      </p:grpSpPr>
      <p:sp>
        <p:nvSpPr>
          <p:cNvPr id="944" name="Google Shape;944;g1c2908e1b1e_0_2613"/>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5" name="Google Shape;945;g1c2908e1b1e_0_2613"/>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946" name="Google Shape;946;g1c2908e1b1e_0_2613"/>
          <p:cNvSpPr txBox="1">
            <a:spLocks noGrp="1"/>
          </p:cNvSpPr>
          <p:nvPr>
            <p:ph type="subTitle" idx="1"/>
          </p:nvPr>
        </p:nvSpPr>
        <p:spPr>
          <a:xfrm>
            <a:off x="713225" y="3585036"/>
            <a:ext cx="2275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000"/>
              <a:buFont typeface="Just Another Hand"/>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2pPr>
            <a:lvl3pPr lvl="2"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3pPr>
            <a:lvl4pPr lvl="3"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4pPr>
            <a:lvl5pPr lvl="4"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5pPr>
            <a:lvl6pPr lvl="5"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6pPr>
            <a:lvl7pPr lvl="6"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7pPr>
            <a:lvl8pPr lvl="7"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8pPr>
            <a:lvl9pPr lvl="8"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9pPr>
          </a:lstStyle>
          <a:p>
            <a:endParaRPr/>
          </a:p>
        </p:txBody>
      </p:sp>
      <p:sp>
        <p:nvSpPr>
          <p:cNvPr id="947" name="Google Shape;947;g1c2908e1b1e_0_2613"/>
          <p:cNvSpPr txBox="1">
            <a:spLocks noGrp="1"/>
          </p:cNvSpPr>
          <p:nvPr>
            <p:ph type="title"/>
          </p:nvPr>
        </p:nvSpPr>
        <p:spPr>
          <a:xfrm>
            <a:off x="2194200" y="445025"/>
            <a:ext cx="4762500" cy="55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948" name="Google Shape;948;g1c2908e1b1e_0_2613"/>
          <p:cNvSpPr txBox="1">
            <a:spLocks noGrp="1"/>
          </p:cNvSpPr>
          <p:nvPr>
            <p:ph type="subTitle" idx="2"/>
          </p:nvPr>
        </p:nvSpPr>
        <p:spPr>
          <a:xfrm>
            <a:off x="713225" y="4032036"/>
            <a:ext cx="2275800" cy="66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9" name="Google Shape;949;g1c2908e1b1e_0_2613"/>
          <p:cNvSpPr txBox="1">
            <a:spLocks noGrp="1"/>
          </p:cNvSpPr>
          <p:nvPr>
            <p:ph type="subTitle" idx="3"/>
          </p:nvPr>
        </p:nvSpPr>
        <p:spPr>
          <a:xfrm>
            <a:off x="3434100" y="2868143"/>
            <a:ext cx="2275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000"/>
              <a:buFont typeface="Just Another Hand"/>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2pPr>
            <a:lvl3pPr lvl="2"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3pPr>
            <a:lvl4pPr lvl="3"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4pPr>
            <a:lvl5pPr lvl="4"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5pPr>
            <a:lvl6pPr lvl="5"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6pPr>
            <a:lvl7pPr lvl="6"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7pPr>
            <a:lvl8pPr lvl="7"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8pPr>
            <a:lvl9pPr lvl="8"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9pPr>
          </a:lstStyle>
          <a:p>
            <a:endParaRPr/>
          </a:p>
        </p:txBody>
      </p:sp>
      <p:sp>
        <p:nvSpPr>
          <p:cNvPr id="950" name="Google Shape;950;g1c2908e1b1e_0_2613"/>
          <p:cNvSpPr txBox="1">
            <a:spLocks noGrp="1"/>
          </p:cNvSpPr>
          <p:nvPr>
            <p:ph type="subTitle" idx="4"/>
          </p:nvPr>
        </p:nvSpPr>
        <p:spPr>
          <a:xfrm>
            <a:off x="3434100" y="3315143"/>
            <a:ext cx="2275800" cy="66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1" name="Google Shape;951;g1c2908e1b1e_0_2613"/>
          <p:cNvSpPr txBox="1">
            <a:spLocks noGrp="1"/>
          </p:cNvSpPr>
          <p:nvPr>
            <p:ph type="subTitle" idx="5"/>
          </p:nvPr>
        </p:nvSpPr>
        <p:spPr>
          <a:xfrm>
            <a:off x="6154975" y="3585036"/>
            <a:ext cx="2275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000"/>
              <a:buFont typeface="Just Another Hand"/>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2pPr>
            <a:lvl3pPr lvl="2"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3pPr>
            <a:lvl4pPr lvl="3"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4pPr>
            <a:lvl5pPr lvl="4"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5pPr>
            <a:lvl6pPr lvl="5"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6pPr>
            <a:lvl7pPr lvl="6"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7pPr>
            <a:lvl8pPr lvl="7"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8pPr>
            <a:lvl9pPr lvl="8"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9pPr>
          </a:lstStyle>
          <a:p>
            <a:endParaRPr/>
          </a:p>
        </p:txBody>
      </p:sp>
      <p:sp>
        <p:nvSpPr>
          <p:cNvPr id="952" name="Google Shape;952;g1c2908e1b1e_0_2613"/>
          <p:cNvSpPr txBox="1">
            <a:spLocks noGrp="1"/>
          </p:cNvSpPr>
          <p:nvPr>
            <p:ph type="subTitle" idx="6"/>
          </p:nvPr>
        </p:nvSpPr>
        <p:spPr>
          <a:xfrm>
            <a:off x="6154975" y="4032036"/>
            <a:ext cx="2275800" cy="66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53" name="Google Shape;953;g1c2908e1b1e_0_2613"/>
          <p:cNvGrpSpPr/>
          <p:nvPr/>
        </p:nvGrpSpPr>
        <p:grpSpPr>
          <a:xfrm>
            <a:off x="7819007" y="-605491"/>
            <a:ext cx="2256511" cy="2101033"/>
            <a:chOff x="4804682" y="534058"/>
            <a:chExt cx="2256511" cy="2101033"/>
          </a:xfrm>
        </p:grpSpPr>
        <p:pic>
          <p:nvPicPr>
            <p:cNvPr id="954" name="Google Shape;954;g1c2908e1b1e_0_2613"/>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955" name="Google Shape;955;g1c2908e1b1e_0_2613"/>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pic>
        <p:nvPicPr>
          <p:cNvPr id="956" name="Google Shape;956;g1c2908e1b1e_0_2613"/>
          <p:cNvPicPr preferRelativeResize="0"/>
          <p:nvPr/>
        </p:nvPicPr>
        <p:blipFill rotWithShape="1">
          <a:blip r:embed="rId4">
            <a:alphaModFix/>
          </a:blip>
          <a:srcRect l="5444" t="13195" r="5453" b="9548"/>
          <a:stretch/>
        </p:blipFill>
        <p:spPr>
          <a:xfrm>
            <a:off x="3596550" y="1160562"/>
            <a:ext cx="2022300" cy="1548849"/>
          </a:xfrm>
          <a:prstGeom prst="rect">
            <a:avLst/>
          </a:prstGeom>
          <a:noFill/>
          <a:ln>
            <a:noFill/>
          </a:ln>
        </p:spPr>
      </p:pic>
      <p:pic>
        <p:nvPicPr>
          <p:cNvPr id="957" name="Google Shape;957;g1c2908e1b1e_0_2613"/>
          <p:cNvPicPr preferRelativeResize="0"/>
          <p:nvPr/>
        </p:nvPicPr>
        <p:blipFill rotWithShape="1">
          <a:blip r:embed="rId5">
            <a:alphaModFix/>
          </a:blip>
          <a:srcRect l="17215" t="15905" r="15430" b="15299"/>
          <a:stretch/>
        </p:blipFill>
        <p:spPr>
          <a:xfrm>
            <a:off x="6479106" y="1700248"/>
            <a:ext cx="1627537" cy="1613412"/>
          </a:xfrm>
          <a:prstGeom prst="rect">
            <a:avLst/>
          </a:prstGeom>
          <a:noFill/>
          <a:ln>
            <a:noFill/>
          </a:ln>
        </p:spPr>
      </p:pic>
      <p:cxnSp>
        <p:nvCxnSpPr>
          <p:cNvPr id="958" name="Google Shape;958;g1c2908e1b1e_0_2613"/>
          <p:cNvCxnSpPr/>
          <p:nvPr/>
        </p:nvCxnSpPr>
        <p:spPr>
          <a:xfrm rot="10800000" flipH="1">
            <a:off x="1852175" y="1297275"/>
            <a:ext cx="2723400" cy="445200"/>
          </a:xfrm>
          <a:prstGeom prst="straightConnector1">
            <a:avLst/>
          </a:prstGeom>
          <a:noFill/>
          <a:ln w="19050" cap="flat" cmpd="sng">
            <a:solidFill>
              <a:schemeClr val="accent3"/>
            </a:solidFill>
            <a:prstDash val="solid"/>
            <a:round/>
            <a:headEnd type="none" w="sm" len="sm"/>
            <a:tailEnd type="none" w="sm" len="sm"/>
          </a:ln>
        </p:spPr>
      </p:cxnSp>
      <p:cxnSp>
        <p:nvCxnSpPr>
          <p:cNvPr id="959" name="Google Shape;959;g1c2908e1b1e_0_2613"/>
          <p:cNvCxnSpPr/>
          <p:nvPr/>
        </p:nvCxnSpPr>
        <p:spPr>
          <a:xfrm>
            <a:off x="4575575" y="1290725"/>
            <a:ext cx="3123600" cy="400200"/>
          </a:xfrm>
          <a:prstGeom prst="straightConnector1">
            <a:avLst/>
          </a:prstGeom>
          <a:noFill/>
          <a:ln w="19050" cap="flat" cmpd="sng">
            <a:solidFill>
              <a:schemeClr val="accent3"/>
            </a:solidFill>
            <a:prstDash val="solid"/>
            <a:round/>
            <a:headEnd type="none" w="sm" len="sm"/>
            <a:tailEnd type="none" w="sm" len="sm"/>
          </a:ln>
        </p:spPr>
      </p:cxnSp>
      <p:pic>
        <p:nvPicPr>
          <p:cNvPr id="960" name="Google Shape;960;g1c2908e1b1e_0_2613"/>
          <p:cNvPicPr preferRelativeResize="0"/>
          <p:nvPr/>
        </p:nvPicPr>
        <p:blipFill rotWithShape="1">
          <a:blip r:embed="rId6">
            <a:alphaModFix/>
          </a:blip>
          <a:srcRect/>
          <a:stretch/>
        </p:blipFill>
        <p:spPr>
          <a:xfrm>
            <a:off x="7566074" y="1560665"/>
            <a:ext cx="252925" cy="362735"/>
          </a:xfrm>
          <a:prstGeom prst="rect">
            <a:avLst/>
          </a:prstGeom>
          <a:noFill/>
          <a:ln>
            <a:noFill/>
          </a:ln>
        </p:spPr>
      </p:pic>
      <p:pic>
        <p:nvPicPr>
          <p:cNvPr id="961" name="Google Shape;961;g1c2908e1b1e_0_2613"/>
          <p:cNvPicPr preferRelativeResize="0"/>
          <p:nvPr/>
        </p:nvPicPr>
        <p:blipFill rotWithShape="1">
          <a:blip r:embed="rId6">
            <a:alphaModFix/>
          </a:blip>
          <a:srcRect/>
          <a:stretch/>
        </p:blipFill>
        <p:spPr>
          <a:xfrm>
            <a:off x="4448999" y="1160540"/>
            <a:ext cx="252925" cy="362735"/>
          </a:xfrm>
          <a:prstGeom prst="rect">
            <a:avLst/>
          </a:prstGeom>
          <a:noFill/>
          <a:ln>
            <a:noFill/>
          </a:ln>
        </p:spPr>
      </p:pic>
      <p:pic>
        <p:nvPicPr>
          <p:cNvPr id="962" name="Google Shape;962;g1c2908e1b1e_0_2613"/>
          <p:cNvPicPr preferRelativeResize="0"/>
          <p:nvPr/>
        </p:nvPicPr>
        <p:blipFill rotWithShape="1">
          <a:blip r:embed="rId7">
            <a:alphaModFix/>
          </a:blip>
          <a:srcRect t="48738" r="81192"/>
          <a:stretch/>
        </p:blipFill>
        <p:spPr>
          <a:xfrm rot="1502538">
            <a:off x="-929799" y="-150451"/>
            <a:ext cx="1372452" cy="2636550"/>
          </a:xfrm>
          <a:prstGeom prst="rect">
            <a:avLst/>
          </a:prstGeom>
          <a:noFill/>
          <a:ln>
            <a:noFill/>
          </a:ln>
          <a:effectLst>
            <a:outerShdw blurRad="57150" dist="19050" dir="5400000" algn="bl" rotWithShape="0">
              <a:schemeClr val="dk1">
                <a:alpha val="49800"/>
              </a:schemeClr>
            </a:outerShdw>
          </a:effectLst>
        </p:spPr>
      </p:pic>
      <p:cxnSp>
        <p:nvCxnSpPr>
          <p:cNvPr id="963" name="Google Shape;963;g1c2908e1b1e_0_2613"/>
          <p:cNvCxnSpPr/>
          <p:nvPr/>
        </p:nvCxnSpPr>
        <p:spPr>
          <a:xfrm>
            <a:off x="587275" y="180700"/>
            <a:ext cx="1265100" cy="1561800"/>
          </a:xfrm>
          <a:prstGeom prst="straightConnector1">
            <a:avLst/>
          </a:prstGeom>
          <a:noFill/>
          <a:ln w="19050" cap="flat" cmpd="sng">
            <a:solidFill>
              <a:schemeClr val="accent3"/>
            </a:solidFill>
            <a:prstDash val="solid"/>
            <a:round/>
            <a:headEnd type="none" w="sm" len="sm"/>
            <a:tailEnd type="none" w="sm" len="sm"/>
          </a:ln>
        </p:spPr>
      </p:cxnSp>
      <p:pic>
        <p:nvPicPr>
          <p:cNvPr id="964" name="Google Shape;964;g1c2908e1b1e_0_2613"/>
          <p:cNvPicPr preferRelativeResize="0"/>
          <p:nvPr/>
        </p:nvPicPr>
        <p:blipFill rotWithShape="1">
          <a:blip r:embed="rId8">
            <a:alphaModFix/>
          </a:blip>
          <a:srcRect/>
          <a:stretch/>
        </p:blipFill>
        <p:spPr>
          <a:xfrm>
            <a:off x="1118951" y="1755774"/>
            <a:ext cx="1464352" cy="1423474"/>
          </a:xfrm>
          <a:prstGeom prst="rect">
            <a:avLst/>
          </a:prstGeom>
          <a:noFill/>
          <a:ln>
            <a:noFill/>
          </a:ln>
        </p:spPr>
      </p:pic>
      <p:pic>
        <p:nvPicPr>
          <p:cNvPr id="965" name="Google Shape;965;g1c2908e1b1e_0_2613"/>
          <p:cNvPicPr preferRelativeResize="0"/>
          <p:nvPr/>
        </p:nvPicPr>
        <p:blipFill rotWithShape="1">
          <a:blip r:embed="rId6">
            <a:alphaModFix/>
          </a:blip>
          <a:srcRect/>
          <a:stretch/>
        </p:blipFill>
        <p:spPr>
          <a:xfrm>
            <a:off x="1724662" y="1606565"/>
            <a:ext cx="252925" cy="362735"/>
          </a:xfrm>
          <a:prstGeom prst="rect">
            <a:avLst/>
          </a:prstGeom>
          <a:noFill/>
          <a:ln>
            <a:noFill/>
          </a:ln>
        </p:spPr>
      </p:pic>
      <p:pic>
        <p:nvPicPr>
          <p:cNvPr id="966" name="Google Shape;966;g1c2908e1b1e_0_2613"/>
          <p:cNvPicPr preferRelativeResize="0"/>
          <p:nvPr/>
        </p:nvPicPr>
        <p:blipFill rotWithShape="1">
          <a:blip r:embed="rId6">
            <a:alphaModFix/>
          </a:blip>
          <a:srcRect/>
          <a:stretch/>
        </p:blipFill>
        <p:spPr>
          <a:xfrm>
            <a:off x="460287" y="51240"/>
            <a:ext cx="252925" cy="36273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967"/>
        <p:cNvGrpSpPr/>
        <p:nvPr/>
      </p:nvGrpSpPr>
      <p:grpSpPr>
        <a:xfrm>
          <a:off x="0" y="0"/>
          <a:ext cx="0" cy="0"/>
          <a:chOff x="0" y="0"/>
          <a:chExt cx="0" cy="0"/>
        </a:xfrm>
      </p:grpSpPr>
      <p:sp>
        <p:nvSpPr>
          <p:cNvPr id="968" name="Google Shape;968;g1c2908e1b1e_0_2637"/>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9" name="Google Shape;969;g1c2908e1b1e_0_2637"/>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970" name="Google Shape;970;g1c2908e1b1e_0_2637"/>
          <p:cNvGrpSpPr/>
          <p:nvPr/>
        </p:nvGrpSpPr>
        <p:grpSpPr>
          <a:xfrm>
            <a:off x="393282" y="247650"/>
            <a:ext cx="4619631" cy="4810999"/>
            <a:chOff x="393282" y="-57150"/>
            <a:chExt cx="4619631" cy="4810999"/>
          </a:xfrm>
        </p:grpSpPr>
        <p:pic>
          <p:nvPicPr>
            <p:cNvPr id="971" name="Google Shape;971;g1c2908e1b1e_0_2637"/>
            <p:cNvPicPr preferRelativeResize="0"/>
            <p:nvPr/>
          </p:nvPicPr>
          <p:blipFill rotWithShape="1">
            <a:blip r:embed="rId3">
              <a:alphaModFix/>
            </a:blip>
            <a:srcRect t="709" b="709"/>
            <a:stretch/>
          </p:blipFill>
          <p:spPr>
            <a:xfrm rot="3" flipH="1">
              <a:off x="393285" y="-57148"/>
              <a:ext cx="4619626" cy="4810995"/>
            </a:xfrm>
            <a:prstGeom prst="rect">
              <a:avLst/>
            </a:prstGeom>
            <a:noFill/>
            <a:ln>
              <a:noFill/>
            </a:ln>
            <a:effectLst>
              <a:outerShdw blurRad="57150" dist="19050" dir="5400000" algn="bl" rotWithShape="0">
                <a:srgbClr val="363833">
                  <a:alpha val="16860"/>
                </a:srgbClr>
              </a:outerShdw>
            </a:effectLst>
          </p:spPr>
        </p:pic>
        <p:pic>
          <p:nvPicPr>
            <p:cNvPr id="972" name="Google Shape;972;g1c2908e1b1e_0_2637"/>
            <p:cNvPicPr preferRelativeResize="0"/>
            <p:nvPr/>
          </p:nvPicPr>
          <p:blipFill rotWithShape="1">
            <a:blip r:embed="rId4">
              <a:alphaModFix/>
            </a:blip>
            <a:srcRect/>
            <a:stretch/>
          </p:blipFill>
          <p:spPr>
            <a:xfrm>
              <a:off x="2516948" y="142903"/>
              <a:ext cx="252925" cy="362735"/>
            </a:xfrm>
            <a:prstGeom prst="rect">
              <a:avLst/>
            </a:prstGeom>
            <a:noFill/>
            <a:ln>
              <a:noFill/>
            </a:ln>
          </p:spPr>
        </p:pic>
      </p:grpSp>
      <p:sp>
        <p:nvSpPr>
          <p:cNvPr id="973" name="Google Shape;973;g1c2908e1b1e_0_2637"/>
          <p:cNvSpPr txBox="1">
            <a:spLocks noGrp="1"/>
          </p:cNvSpPr>
          <p:nvPr>
            <p:ph type="title"/>
          </p:nvPr>
        </p:nvSpPr>
        <p:spPr>
          <a:xfrm rot="788">
            <a:off x="713566" y="762675"/>
            <a:ext cx="3927000" cy="57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2800"/>
              <a:buNone/>
              <a:defRPr>
                <a:solidFill>
                  <a:schemeClr val="dk1"/>
                </a:solidFill>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974" name="Google Shape;974;g1c2908e1b1e_0_2637"/>
          <p:cNvSpPr txBox="1">
            <a:spLocks noGrp="1"/>
          </p:cNvSpPr>
          <p:nvPr>
            <p:ph type="subTitle" idx="1"/>
          </p:nvPr>
        </p:nvSpPr>
        <p:spPr>
          <a:xfrm>
            <a:off x="713225" y="1234500"/>
            <a:ext cx="3927000" cy="2571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1600"/>
              <a:buFont typeface="Barlow"/>
              <a:buChar char="●"/>
              <a:defRPr>
                <a:solidFill>
                  <a:schemeClr val="dk1"/>
                </a:solidFill>
              </a:defRPr>
            </a:lvl1pPr>
            <a:lvl2pPr lvl="1" algn="l" rtl="0">
              <a:lnSpc>
                <a:spcPct val="100000"/>
              </a:lnSpc>
              <a:spcBef>
                <a:spcPts val="0"/>
              </a:spcBef>
              <a:spcAft>
                <a:spcPts val="0"/>
              </a:spcAft>
              <a:buClr>
                <a:schemeClr val="dk1"/>
              </a:buClr>
              <a:buSzPts val="1600"/>
              <a:buFont typeface="Barlow"/>
              <a:buChar char="○"/>
              <a:defRPr>
                <a:solidFill>
                  <a:schemeClr val="dk1"/>
                </a:solidFill>
              </a:defRPr>
            </a:lvl2pPr>
            <a:lvl3pPr lvl="2" algn="l" rtl="0">
              <a:lnSpc>
                <a:spcPct val="100000"/>
              </a:lnSpc>
              <a:spcBef>
                <a:spcPts val="0"/>
              </a:spcBef>
              <a:spcAft>
                <a:spcPts val="0"/>
              </a:spcAft>
              <a:buClr>
                <a:schemeClr val="dk1"/>
              </a:buClr>
              <a:buSzPts val="1600"/>
              <a:buFont typeface="Barlow"/>
              <a:buChar char="■"/>
              <a:defRPr>
                <a:solidFill>
                  <a:schemeClr val="dk1"/>
                </a:solidFill>
              </a:defRPr>
            </a:lvl3pPr>
            <a:lvl4pPr lvl="3" algn="l" rtl="0">
              <a:lnSpc>
                <a:spcPct val="100000"/>
              </a:lnSpc>
              <a:spcBef>
                <a:spcPts val="0"/>
              </a:spcBef>
              <a:spcAft>
                <a:spcPts val="0"/>
              </a:spcAft>
              <a:buClr>
                <a:schemeClr val="dk1"/>
              </a:buClr>
              <a:buSzPts val="1600"/>
              <a:buFont typeface="Barlow"/>
              <a:buChar char="●"/>
              <a:defRPr>
                <a:solidFill>
                  <a:schemeClr val="dk1"/>
                </a:solidFill>
              </a:defRPr>
            </a:lvl4pPr>
            <a:lvl5pPr lvl="4" algn="l" rtl="0">
              <a:lnSpc>
                <a:spcPct val="100000"/>
              </a:lnSpc>
              <a:spcBef>
                <a:spcPts val="0"/>
              </a:spcBef>
              <a:spcAft>
                <a:spcPts val="0"/>
              </a:spcAft>
              <a:buClr>
                <a:schemeClr val="dk1"/>
              </a:buClr>
              <a:buSzPts val="1600"/>
              <a:buFont typeface="Barlow"/>
              <a:buChar char="○"/>
              <a:defRPr>
                <a:solidFill>
                  <a:schemeClr val="dk1"/>
                </a:solidFill>
              </a:defRPr>
            </a:lvl5pPr>
            <a:lvl6pPr lvl="5" algn="l" rtl="0">
              <a:lnSpc>
                <a:spcPct val="100000"/>
              </a:lnSpc>
              <a:spcBef>
                <a:spcPts val="0"/>
              </a:spcBef>
              <a:spcAft>
                <a:spcPts val="0"/>
              </a:spcAft>
              <a:buClr>
                <a:schemeClr val="dk1"/>
              </a:buClr>
              <a:buSzPts val="1600"/>
              <a:buFont typeface="Barlow"/>
              <a:buChar char="■"/>
              <a:defRPr>
                <a:solidFill>
                  <a:schemeClr val="dk1"/>
                </a:solidFill>
              </a:defRPr>
            </a:lvl6pPr>
            <a:lvl7pPr lvl="6" algn="l" rtl="0">
              <a:lnSpc>
                <a:spcPct val="100000"/>
              </a:lnSpc>
              <a:spcBef>
                <a:spcPts val="0"/>
              </a:spcBef>
              <a:spcAft>
                <a:spcPts val="0"/>
              </a:spcAft>
              <a:buClr>
                <a:schemeClr val="dk1"/>
              </a:buClr>
              <a:buSzPts val="1600"/>
              <a:buFont typeface="Barlow"/>
              <a:buChar char="●"/>
              <a:defRPr>
                <a:solidFill>
                  <a:schemeClr val="dk1"/>
                </a:solidFill>
              </a:defRPr>
            </a:lvl7pPr>
            <a:lvl8pPr lvl="7" algn="l" rtl="0">
              <a:lnSpc>
                <a:spcPct val="100000"/>
              </a:lnSpc>
              <a:spcBef>
                <a:spcPts val="0"/>
              </a:spcBef>
              <a:spcAft>
                <a:spcPts val="0"/>
              </a:spcAft>
              <a:buClr>
                <a:schemeClr val="dk1"/>
              </a:buClr>
              <a:buSzPts val="1600"/>
              <a:buFont typeface="Barlow"/>
              <a:buChar char="○"/>
              <a:defRPr>
                <a:solidFill>
                  <a:schemeClr val="dk1"/>
                </a:solidFill>
              </a:defRPr>
            </a:lvl8pPr>
            <a:lvl9pPr lvl="8" algn="l" rtl="0">
              <a:lnSpc>
                <a:spcPct val="100000"/>
              </a:lnSpc>
              <a:spcBef>
                <a:spcPts val="0"/>
              </a:spcBef>
              <a:spcAft>
                <a:spcPts val="0"/>
              </a:spcAft>
              <a:buClr>
                <a:schemeClr val="dk1"/>
              </a:buClr>
              <a:buSzPts val="1600"/>
              <a:buFont typeface="Barlow"/>
              <a:buChar char="■"/>
              <a:defRPr>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
  <p:cSld name="CUSTOM_4">
    <p:spTree>
      <p:nvGrpSpPr>
        <p:cNvPr id="1" name="Shape 975"/>
        <p:cNvGrpSpPr/>
        <p:nvPr/>
      </p:nvGrpSpPr>
      <p:grpSpPr>
        <a:xfrm>
          <a:off x="0" y="0"/>
          <a:ext cx="0" cy="0"/>
          <a:chOff x="0" y="0"/>
          <a:chExt cx="0" cy="0"/>
        </a:xfrm>
      </p:grpSpPr>
      <p:sp>
        <p:nvSpPr>
          <p:cNvPr id="976" name="Google Shape;976;g1c2908e1b1e_0_264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7" name="Google Shape;977;g1c2908e1b1e_0_2645"/>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978" name="Google Shape;978;g1c2908e1b1e_0_2645"/>
          <p:cNvSpPr txBox="1">
            <a:spLocks noGrp="1"/>
          </p:cNvSpPr>
          <p:nvPr>
            <p:ph type="title"/>
          </p:nvPr>
        </p:nvSpPr>
        <p:spPr>
          <a:xfrm>
            <a:off x="3710839" y="445025"/>
            <a:ext cx="47271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979" name="Google Shape;979;g1c2908e1b1e_0_2645"/>
          <p:cNvSpPr txBox="1">
            <a:spLocks noGrp="1"/>
          </p:cNvSpPr>
          <p:nvPr>
            <p:ph type="subTitle" idx="1"/>
          </p:nvPr>
        </p:nvSpPr>
        <p:spPr>
          <a:xfrm>
            <a:off x="3939439" y="1560000"/>
            <a:ext cx="21429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0" name="Google Shape;980;g1c2908e1b1e_0_2645"/>
          <p:cNvSpPr txBox="1">
            <a:spLocks noGrp="1"/>
          </p:cNvSpPr>
          <p:nvPr>
            <p:ph type="subTitle" idx="2"/>
          </p:nvPr>
        </p:nvSpPr>
        <p:spPr>
          <a:xfrm>
            <a:off x="3939439" y="2039097"/>
            <a:ext cx="2142900" cy="604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1" name="Google Shape;981;g1c2908e1b1e_0_2645"/>
          <p:cNvSpPr txBox="1">
            <a:spLocks noGrp="1"/>
          </p:cNvSpPr>
          <p:nvPr>
            <p:ph type="subTitle" idx="3"/>
          </p:nvPr>
        </p:nvSpPr>
        <p:spPr>
          <a:xfrm>
            <a:off x="6294989" y="1560000"/>
            <a:ext cx="21429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2" name="Google Shape;982;g1c2908e1b1e_0_2645"/>
          <p:cNvSpPr txBox="1">
            <a:spLocks noGrp="1"/>
          </p:cNvSpPr>
          <p:nvPr>
            <p:ph type="subTitle" idx="4"/>
          </p:nvPr>
        </p:nvSpPr>
        <p:spPr>
          <a:xfrm>
            <a:off x="6294989" y="2039097"/>
            <a:ext cx="2142900" cy="604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3" name="Google Shape;983;g1c2908e1b1e_0_2645"/>
          <p:cNvSpPr txBox="1">
            <a:spLocks noGrp="1"/>
          </p:cNvSpPr>
          <p:nvPr>
            <p:ph type="subTitle" idx="5"/>
          </p:nvPr>
        </p:nvSpPr>
        <p:spPr>
          <a:xfrm>
            <a:off x="3939439" y="3053481"/>
            <a:ext cx="21429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4" name="Google Shape;984;g1c2908e1b1e_0_2645"/>
          <p:cNvSpPr txBox="1">
            <a:spLocks noGrp="1"/>
          </p:cNvSpPr>
          <p:nvPr>
            <p:ph type="subTitle" idx="6"/>
          </p:nvPr>
        </p:nvSpPr>
        <p:spPr>
          <a:xfrm>
            <a:off x="3939439" y="3532578"/>
            <a:ext cx="2142900" cy="604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5" name="Google Shape;985;g1c2908e1b1e_0_2645"/>
          <p:cNvSpPr txBox="1">
            <a:spLocks noGrp="1"/>
          </p:cNvSpPr>
          <p:nvPr>
            <p:ph type="subTitle" idx="7"/>
          </p:nvPr>
        </p:nvSpPr>
        <p:spPr>
          <a:xfrm>
            <a:off x="6294989" y="3053479"/>
            <a:ext cx="21429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6" name="Google Shape;986;g1c2908e1b1e_0_2645"/>
          <p:cNvSpPr txBox="1">
            <a:spLocks noGrp="1"/>
          </p:cNvSpPr>
          <p:nvPr>
            <p:ph type="subTitle" idx="8"/>
          </p:nvPr>
        </p:nvSpPr>
        <p:spPr>
          <a:xfrm>
            <a:off x="6294989" y="3532576"/>
            <a:ext cx="2142900" cy="604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987"/>
        <p:cNvGrpSpPr/>
        <p:nvPr/>
      </p:nvGrpSpPr>
      <p:grpSpPr>
        <a:xfrm>
          <a:off x="0" y="0"/>
          <a:ext cx="0" cy="0"/>
          <a:chOff x="0" y="0"/>
          <a:chExt cx="0" cy="0"/>
        </a:xfrm>
      </p:grpSpPr>
      <p:sp>
        <p:nvSpPr>
          <p:cNvPr id="988" name="Google Shape;988;g1c2908e1b1e_0_2657"/>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9" name="Google Shape;989;g1c2908e1b1e_0_2657"/>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990" name="Google Shape;990;g1c2908e1b1e_0_2657"/>
          <p:cNvSpPr/>
          <p:nvPr/>
        </p:nvSpPr>
        <p:spPr>
          <a:xfrm>
            <a:off x="8480000" y="2159825"/>
            <a:ext cx="8841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1" name="Google Shape;991;g1c2908e1b1e_0_2657"/>
          <p:cNvPicPr preferRelativeResize="0"/>
          <p:nvPr/>
        </p:nvPicPr>
        <p:blipFill rotWithShape="1">
          <a:blip r:embed="rId3">
            <a:alphaModFix/>
          </a:blip>
          <a:srcRect/>
          <a:stretch/>
        </p:blipFill>
        <p:spPr>
          <a:xfrm>
            <a:off x="8701475" y="2416736"/>
            <a:ext cx="378325" cy="2371399"/>
          </a:xfrm>
          <a:prstGeom prst="rect">
            <a:avLst/>
          </a:prstGeom>
          <a:noFill/>
          <a:ln>
            <a:noFill/>
          </a:ln>
        </p:spPr>
      </p:pic>
      <p:sp>
        <p:nvSpPr>
          <p:cNvPr id="992" name="Google Shape;992;g1c2908e1b1e_0_2657"/>
          <p:cNvSpPr txBox="1">
            <a:spLocks noGrp="1"/>
          </p:cNvSpPr>
          <p:nvPr>
            <p:ph type="title"/>
          </p:nvPr>
        </p:nvSpPr>
        <p:spPr>
          <a:xfrm>
            <a:off x="2129682" y="445025"/>
            <a:ext cx="48918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993" name="Google Shape;993;g1c2908e1b1e_0_2657"/>
          <p:cNvSpPr txBox="1">
            <a:spLocks noGrp="1"/>
          </p:cNvSpPr>
          <p:nvPr>
            <p:ph type="subTitle" idx="1"/>
          </p:nvPr>
        </p:nvSpPr>
        <p:spPr>
          <a:xfrm>
            <a:off x="953150" y="1559057"/>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4" name="Google Shape;994;g1c2908e1b1e_0_2657"/>
          <p:cNvSpPr txBox="1">
            <a:spLocks noGrp="1"/>
          </p:cNvSpPr>
          <p:nvPr>
            <p:ph type="subTitle" idx="2"/>
          </p:nvPr>
        </p:nvSpPr>
        <p:spPr>
          <a:xfrm>
            <a:off x="953150" y="2008507"/>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5" name="Google Shape;995;g1c2908e1b1e_0_2657"/>
          <p:cNvSpPr txBox="1">
            <a:spLocks noGrp="1"/>
          </p:cNvSpPr>
          <p:nvPr>
            <p:ph type="subTitle" idx="3"/>
          </p:nvPr>
        </p:nvSpPr>
        <p:spPr>
          <a:xfrm>
            <a:off x="3443600" y="1559057"/>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6" name="Google Shape;996;g1c2908e1b1e_0_2657"/>
          <p:cNvSpPr txBox="1">
            <a:spLocks noGrp="1"/>
          </p:cNvSpPr>
          <p:nvPr>
            <p:ph type="subTitle" idx="4"/>
          </p:nvPr>
        </p:nvSpPr>
        <p:spPr>
          <a:xfrm>
            <a:off x="3443600" y="2008507"/>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7" name="Google Shape;997;g1c2908e1b1e_0_2657"/>
          <p:cNvSpPr txBox="1">
            <a:spLocks noGrp="1"/>
          </p:cNvSpPr>
          <p:nvPr>
            <p:ph type="subTitle" idx="5"/>
          </p:nvPr>
        </p:nvSpPr>
        <p:spPr>
          <a:xfrm>
            <a:off x="5934050" y="1559057"/>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8" name="Google Shape;998;g1c2908e1b1e_0_2657"/>
          <p:cNvSpPr txBox="1">
            <a:spLocks noGrp="1"/>
          </p:cNvSpPr>
          <p:nvPr>
            <p:ph type="subTitle" idx="6"/>
          </p:nvPr>
        </p:nvSpPr>
        <p:spPr>
          <a:xfrm>
            <a:off x="5934050" y="2008507"/>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9" name="Google Shape;999;g1c2908e1b1e_0_2657"/>
          <p:cNvSpPr txBox="1">
            <a:spLocks noGrp="1"/>
          </p:cNvSpPr>
          <p:nvPr>
            <p:ph type="subTitle" idx="7"/>
          </p:nvPr>
        </p:nvSpPr>
        <p:spPr>
          <a:xfrm>
            <a:off x="953150" y="3050432"/>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0" name="Google Shape;1000;g1c2908e1b1e_0_2657"/>
          <p:cNvSpPr txBox="1">
            <a:spLocks noGrp="1"/>
          </p:cNvSpPr>
          <p:nvPr>
            <p:ph type="subTitle" idx="8"/>
          </p:nvPr>
        </p:nvSpPr>
        <p:spPr>
          <a:xfrm>
            <a:off x="953150" y="3506286"/>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1" name="Google Shape;1001;g1c2908e1b1e_0_2657"/>
          <p:cNvSpPr txBox="1">
            <a:spLocks noGrp="1"/>
          </p:cNvSpPr>
          <p:nvPr>
            <p:ph type="subTitle" idx="9"/>
          </p:nvPr>
        </p:nvSpPr>
        <p:spPr>
          <a:xfrm>
            <a:off x="3443600" y="3050432"/>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2" name="Google Shape;1002;g1c2908e1b1e_0_2657"/>
          <p:cNvSpPr txBox="1">
            <a:spLocks noGrp="1"/>
          </p:cNvSpPr>
          <p:nvPr>
            <p:ph type="subTitle" idx="13"/>
          </p:nvPr>
        </p:nvSpPr>
        <p:spPr>
          <a:xfrm>
            <a:off x="3443600" y="3506286"/>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3" name="Google Shape;1003;g1c2908e1b1e_0_2657"/>
          <p:cNvSpPr txBox="1">
            <a:spLocks noGrp="1"/>
          </p:cNvSpPr>
          <p:nvPr>
            <p:ph type="subTitle" idx="14"/>
          </p:nvPr>
        </p:nvSpPr>
        <p:spPr>
          <a:xfrm>
            <a:off x="5934050" y="3050432"/>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4" name="Google Shape;1004;g1c2908e1b1e_0_2657"/>
          <p:cNvSpPr txBox="1">
            <a:spLocks noGrp="1"/>
          </p:cNvSpPr>
          <p:nvPr>
            <p:ph type="subTitle" idx="15"/>
          </p:nvPr>
        </p:nvSpPr>
        <p:spPr>
          <a:xfrm>
            <a:off x="5934050" y="3506286"/>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05" name="Google Shape;1005;g1c2908e1b1e_0_2657"/>
          <p:cNvPicPr preferRelativeResize="0"/>
          <p:nvPr/>
        </p:nvPicPr>
        <p:blipFill rotWithShape="1">
          <a:blip r:embed="rId4">
            <a:alphaModFix/>
          </a:blip>
          <a:srcRect t="6499" b="6499"/>
          <a:stretch/>
        </p:blipFill>
        <p:spPr>
          <a:xfrm rot="-605726">
            <a:off x="-1110025" y="2158463"/>
            <a:ext cx="1934749" cy="2524875"/>
          </a:xfrm>
          <a:prstGeom prst="rect">
            <a:avLst/>
          </a:prstGeom>
          <a:noFill/>
          <a:ln>
            <a:noFill/>
          </a:ln>
          <a:effectLst>
            <a:outerShdw blurRad="57150" dist="19050" dir="5400000" algn="bl" rotWithShape="0">
              <a:srgbClr val="363833">
                <a:alpha val="49800"/>
              </a:srgbClr>
            </a:outerShdw>
          </a:effectLst>
        </p:spPr>
      </p:pic>
      <p:grpSp>
        <p:nvGrpSpPr>
          <p:cNvPr id="1006" name="Google Shape;1006;g1c2908e1b1e_0_2657"/>
          <p:cNvGrpSpPr/>
          <p:nvPr/>
        </p:nvGrpSpPr>
        <p:grpSpPr>
          <a:xfrm>
            <a:off x="-940385" y="-721046"/>
            <a:ext cx="2956368" cy="2033891"/>
            <a:chOff x="-940385" y="-721046"/>
            <a:chExt cx="2956368" cy="2033891"/>
          </a:xfrm>
        </p:grpSpPr>
        <p:pic>
          <p:nvPicPr>
            <p:cNvPr id="1007" name="Google Shape;1007;g1c2908e1b1e_0_2657"/>
            <p:cNvPicPr preferRelativeResize="0"/>
            <p:nvPr/>
          </p:nvPicPr>
          <p:blipFill rotWithShape="1">
            <a:blip r:embed="rId5">
              <a:alphaModFix/>
            </a:blip>
            <a:srcRect t="16865" r="11520" b="18017"/>
            <a:stretch/>
          </p:blipFill>
          <p:spPr>
            <a:xfrm rot="-812098">
              <a:off x="-808850" y="-425925"/>
              <a:ext cx="2693299" cy="1443648"/>
            </a:xfrm>
            <a:prstGeom prst="rect">
              <a:avLst/>
            </a:prstGeom>
            <a:noFill/>
            <a:ln>
              <a:noFill/>
            </a:ln>
          </p:spPr>
        </p:pic>
        <p:pic>
          <p:nvPicPr>
            <p:cNvPr id="1008" name="Google Shape;1008;g1c2908e1b1e_0_2657"/>
            <p:cNvPicPr preferRelativeResize="0"/>
            <p:nvPr/>
          </p:nvPicPr>
          <p:blipFill rotWithShape="1">
            <a:blip r:embed="rId3">
              <a:alphaModFix/>
            </a:blip>
            <a:srcRect b="27177"/>
            <a:stretch/>
          </p:blipFill>
          <p:spPr>
            <a:xfrm rot="4454178">
              <a:off x="410560" y="-770258"/>
              <a:ext cx="408475" cy="2061121"/>
            </a:xfrm>
            <a:prstGeom prst="rect">
              <a:avLst/>
            </a:prstGeom>
            <a:noFill/>
            <a:ln>
              <a:noFill/>
            </a:ln>
          </p:spPr>
        </p:pic>
      </p:grpSp>
      <p:grpSp>
        <p:nvGrpSpPr>
          <p:cNvPr id="1009" name="Google Shape;1009;g1c2908e1b1e_0_2657"/>
          <p:cNvGrpSpPr/>
          <p:nvPr/>
        </p:nvGrpSpPr>
        <p:grpSpPr>
          <a:xfrm>
            <a:off x="-377004" y="-335575"/>
            <a:ext cx="2022654" cy="2858138"/>
            <a:chOff x="-377004" y="-335575"/>
            <a:chExt cx="2022654" cy="2858138"/>
          </a:xfrm>
        </p:grpSpPr>
        <p:cxnSp>
          <p:nvCxnSpPr>
            <p:cNvPr id="1010" name="Google Shape;1010;g1c2908e1b1e_0_2657"/>
            <p:cNvCxnSpPr/>
            <p:nvPr/>
          </p:nvCxnSpPr>
          <p:spPr>
            <a:xfrm flipH="1">
              <a:off x="464850" y="-335575"/>
              <a:ext cx="1180800" cy="2639400"/>
            </a:xfrm>
            <a:prstGeom prst="straightConnector1">
              <a:avLst/>
            </a:prstGeom>
            <a:noFill/>
            <a:ln w="19050" cap="flat" cmpd="sng">
              <a:solidFill>
                <a:schemeClr val="accent3"/>
              </a:solidFill>
              <a:prstDash val="solid"/>
              <a:round/>
              <a:headEnd type="none" w="sm" len="sm"/>
              <a:tailEnd type="none" w="sm" len="sm"/>
            </a:ln>
          </p:spPr>
        </p:cxnSp>
        <p:cxnSp>
          <p:nvCxnSpPr>
            <p:cNvPr id="1011" name="Google Shape;1011;g1c2908e1b1e_0_2657"/>
            <p:cNvCxnSpPr>
              <a:endCxn id="1008" idx="2"/>
            </p:cNvCxnSpPr>
            <p:nvPr/>
          </p:nvCxnSpPr>
          <p:spPr>
            <a:xfrm rot="10800000">
              <a:off x="-377004" y="540276"/>
              <a:ext cx="841800" cy="1763700"/>
            </a:xfrm>
            <a:prstGeom prst="straightConnector1">
              <a:avLst/>
            </a:prstGeom>
            <a:noFill/>
            <a:ln w="19050" cap="flat" cmpd="sng">
              <a:solidFill>
                <a:schemeClr val="accent3"/>
              </a:solidFill>
              <a:prstDash val="solid"/>
              <a:round/>
              <a:headEnd type="none" w="sm" len="sm"/>
              <a:tailEnd type="none" w="sm" len="sm"/>
            </a:ln>
          </p:spPr>
        </p:cxnSp>
        <p:pic>
          <p:nvPicPr>
            <p:cNvPr id="1012" name="Google Shape;1012;g1c2908e1b1e_0_2657"/>
            <p:cNvPicPr preferRelativeResize="0"/>
            <p:nvPr/>
          </p:nvPicPr>
          <p:blipFill rotWithShape="1">
            <a:blip r:embed="rId6">
              <a:alphaModFix/>
            </a:blip>
            <a:srcRect/>
            <a:stretch/>
          </p:blipFill>
          <p:spPr>
            <a:xfrm>
              <a:off x="336649" y="2159828"/>
              <a:ext cx="252925" cy="362735"/>
            </a:xfrm>
            <a:prstGeom prst="rect">
              <a:avLst/>
            </a:prstGeom>
            <a:noFill/>
            <a:ln>
              <a:noFill/>
            </a:ln>
          </p:spPr>
        </p:pic>
      </p:grpSp>
      <p:pic>
        <p:nvPicPr>
          <p:cNvPr id="1013" name="Google Shape;1013;g1c2908e1b1e_0_2657"/>
          <p:cNvPicPr preferRelativeResize="0"/>
          <p:nvPr/>
        </p:nvPicPr>
        <p:blipFill rotWithShape="1">
          <a:blip r:embed="rId7">
            <a:alphaModFix/>
          </a:blip>
          <a:srcRect l="329" t="48553" r="80861" b="332"/>
          <a:stretch/>
        </p:blipFill>
        <p:spPr>
          <a:xfrm rot="-759663">
            <a:off x="8360904" y="296597"/>
            <a:ext cx="1372463" cy="2628931"/>
          </a:xfrm>
          <a:prstGeom prst="rect">
            <a:avLst/>
          </a:prstGeom>
          <a:noFill/>
          <a:ln>
            <a:noFill/>
          </a:ln>
          <a:effectLst>
            <a:outerShdw blurRad="57150" dist="19050" dir="5400000" algn="bl" rotWithShape="0">
              <a:schemeClr val="dk1">
                <a:alpha val="49800"/>
              </a:schemeClr>
            </a:outerShdw>
          </a:effectLst>
        </p:spPr>
      </p:pic>
      <p:grpSp>
        <p:nvGrpSpPr>
          <p:cNvPr id="1014" name="Google Shape;1014;g1c2908e1b1e_0_2657"/>
          <p:cNvGrpSpPr/>
          <p:nvPr/>
        </p:nvGrpSpPr>
        <p:grpSpPr>
          <a:xfrm>
            <a:off x="5343625" y="-77525"/>
            <a:ext cx="3480212" cy="618413"/>
            <a:chOff x="5343625" y="-77525"/>
            <a:chExt cx="3480212" cy="618413"/>
          </a:xfrm>
        </p:grpSpPr>
        <p:cxnSp>
          <p:nvCxnSpPr>
            <p:cNvPr id="1015" name="Google Shape;1015;g1c2908e1b1e_0_2657"/>
            <p:cNvCxnSpPr/>
            <p:nvPr/>
          </p:nvCxnSpPr>
          <p:spPr>
            <a:xfrm rot="10800000">
              <a:off x="5343625" y="-77525"/>
              <a:ext cx="3355800" cy="387300"/>
            </a:xfrm>
            <a:prstGeom prst="straightConnector1">
              <a:avLst/>
            </a:prstGeom>
            <a:noFill/>
            <a:ln w="19050" cap="flat" cmpd="sng">
              <a:solidFill>
                <a:schemeClr val="accent3"/>
              </a:solidFill>
              <a:prstDash val="solid"/>
              <a:round/>
              <a:headEnd type="none" w="sm" len="sm"/>
              <a:tailEnd type="none" w="sm" len="sm"/>
            </a:ln>
          </p:spPr>
        </p:cxnSp>
        <p:pic>
          <p:nvPicPr>
            <p:cNvPr id="1016" name="Google Shape;1016;g1c2908e1b1e_0_2657"/>
            <p:cNvPicPr preferRelativeResize="0"/>
            <p:nvPr/>
          </p:nvPicPr>
          <p:blipFill rotWithShape="1">
            <a:blip r:embed="rId6">
              <a:alphaModFix/>
            </a:blip>
            <a:srcRect/>
            <a:stretch/>
          </p:blipFill>
          <p:spPr>
            <a:xfrm>
              <a:off x="8570912" y="178153"/>
              <a:ext cx="252925" cy="362735"/>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7"/>
        <p:cNvGrpSpPr/>
        <p:nvPr/>
      </p:nvGrpSpPr>
      <p:grpSpPr>
        <a:xfrm>
          <a:off x="0" y="0"/>
          <a:ext cx="0" cy="0"/>
          <a:chOff x="0" y="0"/>
          <a:chExt cx="0" cy="0"/>
        </a:xfrm>
      </p:grpSpPr>
      <p:sp>
        <p:nvSpPr>
          <p:cNvPr id="1018" name="Google Shape;1018;g1c2908e1b1e_0_2687"/>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9" name="Google Shape;1019;g1c2908e1b1e_0_2687"/>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020" name="Google Shape;1020;g1c2908e1b1e_0_2687"/>
          <p:cNvSpPr txBox="1">
            <a:spLocks noGrp="1"/>
          </p:cNvSpPr>
          <p:nvPr>
            <p:ph type="body" idx="1"/>
          </p:nvPr>
        </p:nvSpPr>
        <p:spPr>
          <a:xfrm>
            <a:off x="1538664" y="2877588"/>
            <a:ext cx="2380500" cy="8448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Char char="●"/>
              <a:defRPr>
                <a:solidFill>
                  <a:schemeClr val="dk1"/>
                </a:solidFill>
              </a:defRPr>
            </a:lvl1pPr>
            <a:lvl2pPr marL="914400" lvl="1" indent="-304800" algn="l" rtl="0">
              <a:lnSpc>
                <a:spcPct val="100000"/>
              </a:lnSpc>
              <a:spcBef>
                <a:spcPts val="0"/>
              </a:spcBef>
              <a:spcAft>
                <a:spcPts val="0"/>
              </a:spcAft>
              <a:buClr>
                <a:schemeClr val="dk1"/>
              </a:buClr>
              <a:buSzPts val="1200"/>
              <a:buChar char="○"/>
              <a:defRPr sz="1200">
                <a:solidFill>
                  <a:schemeClr val="dk1"/>
                </a:solidFill>
              </a:defRPr>
            </a:lvl2pPr>
            <a:lvl3pPr marL="1371600" lvl="2" indent="-304800" algn="l" rtl="0">
              <a:lnSpc>
                <a:spcPct val="100000"/>
              </a:lnSpc>
              <a:spcBef>
                <a:spcPts val="0"/>
              </a:spcBef>
              <a:spcAft>
                <a:spcPts val="0"/>
              </a:spcAft>
              <a:buClr>
                <a:schemeClr val="dk1"/>
              </a:buClr>
              <a:buSzPts val="1200"/>
              <a:buChar char="■"/>
              <a:defRPr sz="1200">
                <a:solidFill>
                  <a:schemeClr val="dk1"/>
                </a:solidFill>
              </a:defRPr>
            </a:lvl3pPr>
            <a:lvl4pPr marL="1828800" lvl="3" indent="-304800" algn="l" rtl="0">
              <a:lnSpc>
                <a:spcPct val="100000"/>
              </a:lnSpc>
              <a:spcBef>
                <a:spcPts val="0"/>
              </a:spcBef>
              <a:spcAft>
                <a:spcPts val="0"/>
              </a:spcAft>
              <a:buClr>
                <a:schemeClr val="dk1"/>
              </a:buClr>
              <a:buSzPts val="1200"/>
              <a:buChar char="●"/>
              <a:defRPr sz="1200">
                <a:solidFill>
                  <a:schemeClr val="dk1"/>
                </a:solidFill>
              </a:defRPr>
            </a:lvl4pPr>
            <a:lvl5pPr marL="2286000" lvl="4" indent="-304800" algn="l" rtl="0">
              <a:lnSpc>
                <a:spcPct val="100000"/>
              </a:lnSpc>
              <a:spcBef>
                <a:spcPts val="0"/>
              </a:spcBef>
              <a:spcAft>
                <a:spcPts val="0"/>
              </a:spcAft>
              <a:buClr>
                <a:schemeClr val="dk1"/>
              </a:buClr>
              <a:buSzPts val="1200"/>
              <a:buChar char="○"/>
              <a:defRPr sz="1200">
                <a:solidFill>
                  <a:schemeClr val="dk1"/>
                </a:solidFill>
              </a:defRPr>
            </a:lvl5pPr>
            <a:lvl6pPr marL="2743200" lvl="5" indent="-304800" algn="l" rtl="0">
              <a:lnSpc>
                <a:spcPct val="100000"/>
              </a:lnSpc>
              <a:spcBef>
                <a:spcPts val="0"/>
              </a:spcBef>
              <a:spcAft>
                <a:spcPts val="0"/>
              </a:spcAft>
              <a:buClr>
                <a:schemeClr val="dk1"/>
              </a:buClr>
              <a:buSzPts val="1200"/>
              <a:buChar char="■"/>
              <a:defRPr sz="1200">
                <a:solidFill>
                  <a:schemeClr val="dk1"/>
                </a:solidFill>
              </a:defRPr>
            </a:lvl6pPr>
            <a:lvl7pPr marL="3200400" lvl="6" indent="-304800" algn="l" rtl="0">
              <a:lnSpc>
                <a:spcPct val="100000"/>
              </a:lnSpc>
              <a:spcBef>
                <a:spcPts val="0"/>
              </a:spcBef>
              <a:spcAft>
                <a:spcPts val="0"/>
              </a:spcAft>
              <a:buClr>
                <a:schemeClr val="dk1"/>
              </a:buClr>
              <a:buSzPts val="1200"/>
              <a:buChar char="●"/>
              <a:defRPr sz="1200">
                <a:solidFill>
                  <a:schemeClr val="dk1"/>
                </a:solidFill>
              </a:defRPr>
            </a:lvl7pPr>
            <a:lvl8pPr marL="3657600" lvl="7" indent="-304800" algn="l" rtl="0">
              <a:lnSpc>
                <a:spcPct val="100000"/>
              </a:lnSpc>
              <a:spcBef>
                <a:spcPts val="0"/>
              </a:spcBef>
              <a:spcAft>
                <a:spcPts val="0"/>
              </a:spcAft>
              <a:buClr>
                <a:schemeClr val="dk1"/>
              </a:buClr>
              <a:buSzPts val="1200"/>
              <a:buChar char="○"/>
              <a:defRPr sz="1200">
                <a:solidFill>
                  <a:schemeClr val="dk1"/>
                </a:solidFill>
              </a:defRPr>
            </a:lvl8pPr>
            <a:lvl9pPr marL="4114800" lvl="8" indent="-304800" algn="l"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1021" name="Google Shape;1021;g1c2908e1b1e_0_2687"/>
          <p:cNvSpPr txBox="1">
            <a:spLocks noGrp="1"/>
          </p:cNvSpPr>
          <p:nvPr>
            <p:ph type="body" idx="2"/>
          </p:nvPr>
        </p:nvSpPr>
        <p:spPr>
          <a:xfrm>
            <a:off x="5225264" y="2877588"/>
            <a:ext cx="2380500" cy="8448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Char char="●"/>
              <a:defRPr>
                <a:solidFill>
                  <a:schemeClr val="dk1"/>
                </a:solidFill>
              </a:defRPr>
            </a:lvl1pPr>
            <a:lvl2pPr marL="914400" lvl="1" indent="-304800" algn="l" rtl="0">
              <a:lnSpc>
                <a:spcPct val="100000"/>
              </a:lnSpc>
              <a:spcBef>
                <a:spcPts val="0"/>
              </a:spcBef>
              <a:spcAft>
                <a:spcPts val="0"/>
              </a:spcAft>
              <a:buClr>
                <a:schemeClr val="dk1"/>
              </a:buClr>
              <a:buSzPts val="1200"/>
              <a:buChar char="○"/>
              <a:defRPr sz="1200">
                <a:solidFill>
                  <a:schemeClr val="dk1"/>
                </a:solidFill>
              </a:defRPr>
            </a:lvl2pPr>
            <a:lvl3pPr marL="1371600" lvl="2" indent="-304800" algn="l" rtl="0">
              <a:lnSpc>
                <a:spcPct val="100000"/>
              </a:lnSpc>
              <a:spcBef>
                <a:spcPts val="0"/>
              </a:spcBef>
              <a:spcAft>
                <a:spcPts val="0"/>
              </a:spcAft>
              <a:buClr>
                <a:schemeClr val="dk1"/>
              </a:buClr>
              <a:buSzPts val="1200"/>
              <a:buChar char="■"/>
              <a:defRPr sz="1200">
                <a:solidFill>
                  <a:schemeClr val="dk1"/>
                </a:solidFill>
              </a:defRPr>
            </a:lvl3pPr>
            <a:lvl4pPr marL="1828800" lvl="3" indent="-304800" algn="l" rtl="0">
              <a:lnSpc>
                <a:spcPct val="100000"/>
              </a:lnSpc>
              <a:spcBef>
                <a:spcPts val="0"/>
              </a:spcBef>
              <a:spcAft>
                <a:spcPts val="0"/>
              </a:spcAft>
              <a:buClr>
                <a:schemeClr val="dk1"/>
              </a:buClr>
              <a:buSzPts val="1200"/>
              <a:buChar char="●"/>
              <a:defRPr sz="1200">
                <a:solidFill>
                  <a:schemeClr val="dk1"/>
                </a:solidFill>
              </a:defRPr>
            </a:lvl4pPr>
            <a:lvl5pPr marL="2286000" lvl="4" indent="-304800" algn="l" rtl="0">
              <a:lnSpc>
                <a:spcPct val="100000"/>
              </a:lnSpc>
              <a:spcBef>
                <a:spcPts val="0"/>
              </a:spcBef>
              <a:spcAft>
                <a:spcPts val="0"/>
              </a:spcAft>
              <a:buClr>
                <a:schemeClr val="dk1"/>
              </a:buClr>
              <a:buSzPts val="1200"/>
              <a:buChar char="○"/>
              <a:defRPr sz="1200">
                <a:solidFill>
                  <a:schemeClr val="dk1"/>
                </a:solidFill>
              </a:defRPr>
            </a:lvl5pPr>
            <a:lvl6pPr marL="2743200" lvl="5" indent="-304800" algn="l" rtl="0">
              <a:lnSpc>
                <a:spcPct val="100000"/>
              </a:lnSpc>
              <a:spcBef>
                <a:spcPts val="0"/>
              </a:spcBef>
              <a:spcAft>
                <a:spcPts val="0"/>
              </a:spcAft>
              <a:buClr>
                <a:schemeClr val="dk1"/>
              </a:buClr>
              <a:buSzPts val="1200"/>
              <a:buChar char="■"/>
              <a:defRPr sz="1200">
                <a:solidFill>
                  <a:schemeClr val="dk1"/>
                </a:solidFill>
              </a:defRPr>
            </a:lvl6pPr>
            <a:lvl7pPr marL="3200400" lvl="6" indent="-304800" algn="l" rtl="0">
              <a:lnSpc>
                <a:spcPct val="100000"/>
              </a:lnSpc>
              <a:spcBef>
                <a:spcPts val="0"/>
              </a:spcBef>
              <a:spcAft>
                <a:spcPts val="0"/>
              </a:spcAft>
              <a:buClr>
                <a:schemeClr val="dk1"/>
              </a:buClr>
              <a:buSzPts val="1200"/>
              <a:buChar char="●"/>
              <a:defRPr sz="1200">
                <a:solidFill>
                  <a:schemeClr val="dk1"/>
                </a:solidFill>
              </a:defRPr>
            </a:lvl7pPr>
            <a:lvl8pPr marL="3657600" lvl="7" indent="-304800" algn="l" rtl="0">
              <a:lnSpc>
                <a:spcPct val="100000"/>
              </a:lnSpc>
              <a:spcBef>
                <a:spcPts val="0"/>
              </a:spcBef>
              <a:spcAft>
                <a:spcPts val="0"/>
              </a:spcAft>
              <a:buClr>
                <a:schemeClr val="dk1"/>
              </a:buClr>
              <a:buSzPts val="1200"/>
              <a:buChar char="○"/>
              <a:defRPr sz="1200">
                <a:solidFill>
                  <a:schemeClr val="dk1"/>
                </a:solidFill>
              </a:defRPr>
            </a:lvl8pPr>
            <a:lvl9pPr marL="4114800" lvl="8" indent="-304800" algn="l"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1022" name="Google Shape;1022;g1c2908e1b1e_0_2687"/>
          <p:cNvSpPr txBox="1">
            <a:spLocks noGrp="1"/>
          </p:cNvSpPr>
          <p:nvPr>
            <p:ph type="title"/>
          </p:nvPr>
        </p:nvSpPr>
        <p:spPr>
          <a:xfrm>
            <a:off x="1745321" y="445025"/>
            <a:ext cx="56637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1023" name="Google Shape;1023;g1c2908e1b1e_0_2687"/>
          <p:cNvSpPr txBox="1">
            <a:spLocks noGrp="1"/>
          </p:cNvSpPr>
          <p:nvPr>
            <p:ph type="subTitle" idx="3"/>
          </p:nvPr>
        </p:nvSpPr>
        <p:spPr>
          <a:xfrm>
            <a:off x="1538664" y="2411575"/>
            <a:ext cx="2380500" cy="436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l"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l"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l"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l"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l"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l"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l"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sp>
        <p:nvSpPr>
          <p:cNvPr id="1024" name="Google Shape;1024;g1c2908e1b1e_0_2687"/>
          <p:cNvSpPr txBox="1">
            <a:spLocks noGrp="1"/>
          </p:cNvSpPr>
          <p:nvPr>
            <p:ph type="subTitle" idx="4"/>
          </p:nvPr>
        </p:nvSpPr>
        <p:spPr>
          <a:xfrm>
            <a:off x="5225264" y="2411575"/>
            <a:ext cx="2380500" cy="436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l"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l"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l"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l"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l"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l"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l"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pic>
        <p:nvPicPr>
          <p:cNvPr id="1025" name="Google Shape;1025;g1c2908e1b1e_0_2687"/>
          <p:cNvPicPr preferRelativeResize="0"/>
          <p:nvPr/>
        </p:nvPicPr>
        <p:blipFill rotWithShape="1">
          <a:blip r:embed="rId3">
            <a:alphaModFix/>
          </a:blip>
          <a:srcRect l="24461" r="24450"/>
          <a:stretch/>
        </p:blipFill>
        <p:spPr>
          <a:xfrm rot="670870">
            <a:off x="-1153176" y="-486013"/>
            <a:ext cx="1934749" cy="2524877"/>
          </a:xfrm>
          <a:prstGeom prst="rect">
            <a:avLst/>
          </a:prstGeom>
          <a:noFill/>
          <a:ln>
            <a:noFill/>
          </a:ln>
          <a:effectLst>
            <a:outerShdw blurRad="57150" dist="19050" dir="5400000" algn="bl" rotWithShape="0">
              <a:srgbClr val="363833">
                <a:alpha val="49800"/>
              </a:srgbClr>
            </a:outerShdw>
          </a:effectLst>
        </p:spPr>
      </p:pic>
      <p:sp>
        <p:nvSpPr>
          <p:cNvPr id="1026" name="Google Shape;1026;g1c2908e1b1e_0_2687"/>
          <p:cNvSpPr/>
          <p:nvPr/>
        </p:nvSpPr>
        <p:spPr>
          <a:xfrm rot="960835">
            <a:off x="-469327" y="3562196"/>
            <a:ext cx="1309308" cy="1584002"/>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7" name="Google Shape;1027;g1c2908e1b1e_0_2687"/>
          <p:cNvGrpSpPr/>
          <p:nvPr/>
        </p:nvGrpSpPr>
        <p:grpSpPr>
          <a:xfrm rot="1467091">
            <a:off x="-118403" y="3967458"/>
            <a:ext cx="607629" cy="879735"/>
            <a:chOff x="4783725" y="2451550"/>
            <a:chExt cx="808200" cy="1170125"/>
          </a:xfrm>
        </p:grpSpPr>
        <p:sp>
          <p:nvSpPr>
            <p:cNvPr id="1028" name="Google Shape;1028;g1c2908e1b1e_0_2687"/>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g1c2908e1b1e_0_2687"/>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g1c2908e1b1e_0_2687"/>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g1c2908e1b1e_0_2687"/>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1c2908e1b1e_0_2687"/>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1c2908e1b1e_0_2687"/>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g1c2908e1b1e_0_2687"/>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g1c2908e1b1e_0_2687"/>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g1c2908e1b1e_0_2687"/>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g1c2908e1b1e_0_2687"/>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g1c2908e1b1e_0_2687"/>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g1c2908e1b1e_0_2687"/>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g1c2908e1b1e_0_2687"/>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1c2908e1b1e_0_2687"/>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g1c2908e1b1e_0_2687"/>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g1c2908e1b1e_0_2687"/>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1c2908e1b1e_0_2687"/>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g1c2908e1b1e_0_2687"/>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g1c2908e1b1e_0_2687"/>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g1c2908e1b1e_0_2687"/>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1c2908e1b1e_0_2687"/>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1c2908e1b1e_0_2687"/>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g1c2908e1b1e_0_2687"/>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g1c2908e1b1e_0_2687"/>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g1c2908e1b1e_0_2687"/>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g1c2908e1b1e_0_2687"/>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1c2908e1b1e_0_2687"/>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g1c2908e1b1e_0_2687"/>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g1c2908e1b1e_0_2687"/>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1c2908e1b1e_0_2687"/>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g1c2908e1b1e_0_2687"/>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g1c2908e1b1e_0_2687"/>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g1c2908e1b1e_0_2687"/>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g1c2908e1b1e_0_2687"/>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g1c2908e1b1e_0_2687"/>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g1c2908e1b1e_0_2687"/>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g1c2908e1b1e_0_2687"/>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g1c2908e1b1e_0_2687"/>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g1c2908e1b1e_0_2687"/>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1c2908e1b1e_0_2687"/>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g1c2908e1b1e_0_2687"/>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g1c2908e1b1e_0_2687"/>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g1c2908e1b1e_0_2687"/>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g1c2908e1b1e_0_2687"/>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g1c2908e1b1e_0_2687"/>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g1c2908e1b1e_0_2687"/>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g1c2908e1b1e_0_2687"/>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1c2908e1b1e_0_2687"/>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1c2908e1b1e_0_2687"/>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g1c2908e1b1e_0_2687"/>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g1c2908e1b1e_0_2687"/>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g1c2908e1b1e_0_2687"/>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g1c2908e1b1e_0_2687"/>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g1c2908e1b1e_0_2687"/>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g1c2908e1b1e_0_2687"/>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1c2908e1b1e_0_2687"/>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g1c2908e1b1e_0_2687"/>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g1c2908e1b1e_0_2687"/>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g1c2908e1b1e_0_2687"/>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1c2908e1b1e_0_2687"/>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g1c2908e1b1e_0_2687"/>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g1c2908e1b1e_0_2687"/>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g1c2908e1b1e_0_2687"/>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g1c2908e1b1e_0_2687"/>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g1c2908e1b1e_0_2687"/>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1c2908e1b1e_0_2687"/>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g1c2908e1b1e_0_2687"/>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g1c2908e1b1e_0_2687"/>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g1c2908e1b1e_0_2687"/>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g1c2908e1b1e_0_2687"/>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8"/>
        <p:cNvGrpSpPr/>
        <p:nvPr/>
      </p:nvGrpSpPr>
      <p:grpSpPr>
        <a:xfrm>
          <a:off x="0" y="0"/>
          <a:ext cx="0" cy="0"/>
          <a:chOff x="0" y="0"/>
          <a:chExt cx="0" cy="0"/>
        </a:xfrm>
      </p:grpSpPr>
      <p:sp>
        <p:nvSpPr>
          <p:cNvPr id="1099" name="Google Shape;1099;g1c2908e1b1e_0_2768"/>
          <p:cNvSpPr txBox="1">
            <a:spLocks noGrp="1"/>
          </p:cNvSpPr>
          <p:nvPr>
            <p:ph type="title"/>
          </p:nvPr>
        </p:nvSpPr>
        <p:spPr>
          <a:xfrm>
            <a:off x="2623475" y="2594350"/>
            <a:ext cx="3920400" cy="84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000"/>
            </a:lvl1pPr>
            <a:lvl2pPr lvl="1" algn="l" rtl="0">
              <a:lnSpc>
                <a:spcPct val="100000"/>
              </a:lnSpc>
              <a:spcBef>
                <a:spcPts val="0"/>
              </a:spcBef>
              <a:spcAft>
                <a:spcPts val="0"/>
              </a:spcAft>
              <a:buSzPts val="3400"/>
              <a:buNone/>
              <a:defRPr>
                <a:latin typeface="Hind Siliguri"/>
                <a:ea typeface="Hind Siliguri"/>
                <a:cs typeface="Hind Siliguri"/>
                <a:sym typeface="Hind Siliguri"/>
              </a:defRPr>
            </a:lvl2pPr>
            <a:lvl3pPr lvl="2" algn="l" rtl="0">
              <a:lnSpc>
                <a:spcPct val="100000"/>
              </a:lnSpc>
              <a:spcBef>
                <a:spcPts val="0"/>
              </a:spcBef>
              <a:spcAft>
                <a:spcPts val="0"/>
              </a:spcAft>
              <a:buSzPts val="3400"/>
              <a:buNone/>
              <a:defRPr>
                <a:latin typeface="Hind Siliguri"/>
                <a:ea typeface="Hind Siliguri"/>
                <a:cs typeface="Hind Siliguri"/>
                <a:sym typeface="Hind Siliguri"/>
              </a:defRPr>
            </a:lvl3pPr>
            <a:lvl4pPr lvl="3" algn="l" rtl="0">
              <a:lnSpc>
                <a:spcPct val="100000"/>
              </a:lnSpc>
              <a:spcBef>
                <a:spcPts val="0"/>
              </a:spcBef>
              <a:spcAft>
                <a:spcPts val="0"/>
              </a:spcAft>
              <a:buSzPts val="3400"/>
              <a:buNone/>
              <a:defRPr>
                <a:latin typeface="Hind Siliguri"/>
                <a:ea typeface="Hind Siliguri"/>
                <a:cs typeface="Hind Siliguri"/>
                <a:sym typeface="Hind Siliguri"/>
              </a:defRPr>
            </a:lvl4pPr>
            <a:lvl5pPr lvl="4" algn="l" rtl="0">
              <a:lnSpc>
                <a:spcPct val="100000"/>
              </a:lnSpc>
              <a:spcBef>
                <a:spcPts val="0"/>
              </a:spcBef>
              <a:spcAft>
                <a:spcPts val="0"/>
              </a:spcAft>
              <a:buSzPts val="3400"/>
              <a:buNone/>
              <a:defRPr>
                <a:latin typeface="Hind Siliguri"/>
                <a:ea typeface="Hind Siliguri"/>
                <a:cs typeface="Hind Siliguri"/>
                <a:sym typeface="Hind Siliguri"/>
              </a:defRPr>
            </a:lvl5pPr>
            <a:lvl6pPr lvl="5" algn="l" rtl="0">
              <a:lnSpc>
                <a:spcPct val="100000"/>
              </a:lnSpc>
              <a:spcBef>
                <a:spcPts val="0"/>
              </a:spcBef>
              <a:spcAft>
                <a:spcPts val="0"/>
              </a:spcAft>
              <a:buSzPts val="3400"/>
              <a:buNone/>
              <a:defRPr>
                <a:latin typeface="Hind Siliguri"/>
                <a:ea typeface="Hind Siliguri"/>
                <a:cs typeface="Hind Siliguri"/>
                <a:sym typeface="Hind Siliguri"/>
              </a:defRPr>
            </a:lvl6pPr>
            <a:lvl7pPr lvl="6" algn="l" rtl="0">
              <a:lnSpc>
                <a:spcPct val="100000"/>
              </a:lnSpc>
              <a:spcBef>
                <a:spcPts val="0"/>
              </a:spcBef>
              <a:spcAft>
                <a:spcPts val="0"/>
              </a:spcAft>
              <a:buSzPts val="3400"/>
              <a:buNone/>
              <a:defRPr>
                <a:latin typeface="Hind Siliguri"/>
                <a:ea typeface="Hind Siliguri"/>
                <a:cs typeface="Hind Siliguri"/>
                <a:sym typeface="Hind Siliguri"/>
              </a:defRPr>
            </a:lvl7pPr>
            <a:lvl8pPr lvl="7" algn="l" rtl="0">
              <a:lnSpc>
                <a:spcPct val="100000"/>
              </a:lnSpc>
              <a:spcBef>
                <a:spcPts val="0"/>
              </a:spcBef>
              <a:spcAft>
                <a:spcPts val="0"/>
              </a:spcAft>
              <a:buSzPts val="3400"/>
              <a:buNone/>
              <a:defRPr>
                <a:latin typeface="Hind Siliguri"/>
                <a:ea typeface="Hind Siliguri"/>
                <a:cs typeface="Hind Siliguri"/>
                <a:sym typeface="Hind Siliguri"/>
              </a:defRPr>
            </a:lvl8pPr>
            <a:lvl9pPr lvl="8" algn="l" rtl="0">
              <a:lnSpc>
                <a:spcPct val="100000"/>
              </a:lnSpc>
              <a:spcBef>
                <a:spcPts val="0"/>
              </a:spcBef>
              <a:spcAft>
                <a:spcPts val="0"/>
              </a:spcAft>
              <a:buSzPts val="3400"/>
              <a:buNone/>
              <a:defRPr>
                <a:latin typeface="Hind Siliguri"/>
                <a:ea typeface="Hind Siliguri"/>
                <a:cs typeface="Hind Siliguri"/>
                <a:sym typeface="Hind Siligu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1100"/>
        <p:cNvGrpSpPr/>
        <p:nvPr/>
      </p:nvGrpSpPr>
      <p:grpSpPr>
        <a:xfrm>
          <a:off x="0" y="0"/>
          <a:ext cx="0" cy="0"/>
          <a:chOff x="0" y="0"/>
          <a:chExt cx="0" cy="0"/>
        </a:xfrm>
      </p:grpSpPr>
      <p:sp>
        <p:nvSpPr>
          <p:cNvPr id="1101" name="Google Shape;1101;g1c2908e1b1e_0_2770"/>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2" name="Google Shape;1102;g1c2908e1b1e_0_2770"/>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103" name="Google Shape;1103;g1c2908e1b1e_0_2770"/>
          <p:cNvSpPr txBox="1">
            <a:spLocks noGrp="1"/>
          </p:cNvSpPr>
          <p:nvPr>
            <p:ph type="subTitle" idx="1"/>
          </p:nvPr>
        </p:nvSpPr>
        <p:spPr>
          <a:xfrm>
            <a:off x="717413" y="1700750"/>
            <a:ext cx="1981200" cy="447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4" name="Google Shape;1104;g1c2908e1b1e_0_2770"/>
          <p:cNvSpPr txBox="1">
            <a:spLocks noGrp="1"/>
          </p:cNvSpPr>
          <p:nvPr>
            <p:ph type="subTitle" idx="2"/>
          </p:nvPr>
        </p:nvSpPr>
        <p:spPr>
          <a:xfrm>
            <a:off x="717400" y="2147747"/>
            <a:ext cx="1981200" cy="668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5" name="Google Shape;1105;g1c2908e1b1e_0_2770"/>
          <p:cNvSpPr txBox="1">
            <a:spLocks noGrp="1"/>
          </p:cNvSpPr>
          <p:nvPr>
            <p:ph type="subTitle" idx="3"/>
          </p:nvPr>
        </p:nvSpPr>
        <p:spPr>
          <a:xfrm>
            <a:off x="6448438" y="1700750"/>
            <a:ext cx="1981200" cy="447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6" name="Google Shape;1106;g1c2908e1b1e_0_2770"/>
          <p:cNvSpPr txBox="1">
            <a:spLocks noGrp="1"/>
          </p:cNvSpPr>
          <p:nvPr>
            <p:ph type="subTitle" idx="4"/>
          </p:nvPr>
        </p:nvSpPr>
        <p:spPr>
          <a:xfrm>
            <a:off x="6448425" y="2147747"/>
            <a:ext cx="1981200" cy="668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7" name="Google Shape;1107;g1c2908e1b1e_0_2770"/>
          <p:cNvSpPr txBox="1">
            <a:spLocks noGrp="1"/>
          </p:cNvSpPr>
          <p:nvPr>
            <p:ph type="subTitle" idx="5"/>
          </p:nvPr>
        </p:nvSpPr>
        <p:spPr>
          <a:xfrm>
            <a:off x="717413" y="2965954"/>
            <a:ext cx="1981200" cy="447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8" name="Google Shape;1108;g1c2908e1b1e_0_2770"/>
          <p:cNvSpPr txBox="1">
            <a:spLocks noGrp="1"/>
          </p:cNvSpPr>
          <p:nvPr>
            <p:ph type="subTitle" idx="6"/>
          </p:nvPr>
        </p:nvSpPr>
        <p:spPr>
          <a:xfrm>
            <a:off x="717400" y="3412951"/>
            <a:ext cx="1981200" cy="668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9" name="Google Shape;1109;g1c2908e1b1e_0_2770"/>
          <p:cNvSpPr txBox="1">
            <a:spLocks noGrp="1"/>
          </p:cNvSpPr>
          <p:nvPr>
            <p:ph type="subTitle" idx="7"/>
          </p:nvPr>
        </p:nvSpPr>
        <p:spPr>
          <a:xfrm>
            <a:off x="6448438" y="2965953"/>
            <a:ext cx="1981200" cy="447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10" name="Google Shape;1110;g1c2908e1b1e_0_2770"/>
          <p:cNvSpPr txBox="1">
            <a:spLocks noGrp="1"/>
          </p:cNvSpPr>
          <p:nvPr>
            <p:ph type="subTitle" idx="8"/>
          </p:nvPr>
        </p:nvSpPr>
        <p:spPr>
          <a:xfrm>
            <a:off x="6448425" y="3412950"/>
            <a:ext cx="1981200" cy="668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1" name="Google Shape;1111;g1c2908e1b1e_0_2770"/>
          <p:cNvSpPr txBox="1">
            <a:spLocks noGrp="1"/>
          </p:cNvSpPr>
          <p:nvPr>
            <p:ph type="title"/>
          </p:nvPr>
        </p:nvSpPr>
        <p:spPr>
          <a:xfrm>
            <a:off x="2116775" y="445025"/>
            <a:ext cx="491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1112" name="Google Shape;1112;g1c2908e1b1e_0_2770"/>
          <p:cNvPicPr preferRelativeResize="0"/>
          <p:nvPr/>
        </p:nvPicPr>
        <p:blipFill rotWithShape="1">
          <a:blip r:embed="rId3">
            <a:alphaModFix/>
          </a:blip>
          <a:srcRect l="329" t="48550" r="80861" b="22101"/>
          <a:stretch/>
        </p:blipFill>
        <p:spPr>
          <a:xfrm rot="-759666">
            <a:off x="8071883" y="259160"/>
            <a:ext cx="1372458" cy="1509407"/>
          </a:xfrm>
          <a:prstGeom prst="rect">
            <a:avLst/>
          </a:prstGeom>
          <a:noFill/>
          <a:ln>
            <a:noFill/>
          </a:ln>
          <a:effectLst>
            <a:outerShdw blurRad="57150" dist="19050" dir="5400000" algn="bl" rotWithShape="0">
              <a:schemeClr val="dk1">
                <a:alpha val="49800"/>
              </a:schemeClr>
            </a:outerShdw>
          </a:effectLst>
        </p:spPr>
      </p:pic>
      <p:grpSp>
        <p:nvGrpSpPr>
          <p:cNvPr id="1113" name="Google Shape;1113;g1c2908e1b1e_0_2770"/>
          <p:cNvGrpSpPr/>
          <p:nvPr/>
        </p:nvGrpSpPr>
        <p:grpSpPr>
          <a:xfrm>
            <a:off x="5177300" y="-128575"/>
            <a:ext cx="3480212" cy="618413"/>
            <a:chOff x="5343625" y="-77525"/>
            <a:chExt cx="3480212" cy="618413"/>
          </a:xfrm>
        </p:grpSpPr>
        <p:cxnSp>
          <p:nvCxnSpPr>
            <p:cNvPr id="1114" name="Google Shape;1114;g1c2908e1b1e_0_2770"/>
            <p:cNvCxnSpPr/>
            <p:nvPr/>
          </p:nvCxnSpPr>
          <p:spPr>
            <a:xfrm rot="10800000">
              <a:off x="5343625" y="-77525"/>
              <a:ext cx="3355800" cy="387300"/>
            </a:xfrm>
            <a:prstGeom prst="straightConnector1">
              <a:avLst/>
            </a:prstGeom>
            <a:noFill/>
            <a:ln w="19050" cap="flat" cmpd="sng">
              <a:solidFill>
                <a:schemeClr val="accent3"/>
              </a:solidFill>
              <a:prstDash val="solid"/>
              <a:round/>
              <a:headEnd type="none" w="sm" len="sm"/>
              <a:tailEnd type="none" w="sm" len="sm"/>
            </a:ln>
          </p:spPr>
        </p:cxnSp>
        <p:pic>
          <p:nvPicPr>
            <p:cNvPr id="1115" name="Google Shape;1115;g1c2908e1b1e_0_2770"/>
            <p:cNvPicPr preferRelativeResize="0"/>
            <p:nvPr/>
          </p:nvPicPr>
          <p:blipFill rotWithShape="1">
            <a:blip r:embed="rId4">
              <a:alphaModFix/>
            </a:blip>
            <a:srcRect/>
            <a:stretch/>
          </p:blipFill>
          <p:spPr>
            <a:xfrm>
              <a:off x="8570912" y="178153"/>
              <a:ext cx="252925" cy="362735"/>
            </a:xfrm>
            <a:prstGeom prst="rect">
              <a:avLst/>
            </a:prstGeom>
            <a:noFill/>
            <a:ln>
              <a:noFill/>
            </a:ln>
          </p:spPr>
        </p:pic>
      </p:grpSp>
      <p:pic>
        <p:nvPicPr>
          <p:cNvPr id="1116" name="Google Shape;1116;g1c2908e1b1e_0_2770"/>
          <p:cNvPicPr preferRelativeResize="0"/>
          <p:nvPr/>
        </p:nvPicPr>
        <p:blipFill rotWithShape="1">
          <a:blip r:embed="rId5">
            <a:alphaModFix/>
          </a:blip>
          <a:srcRect l="39" r="39"/>
          <a:stretch/>
        </p:blipFill>
        <p:spPr>
          <a:xfrm rot="-1617979">
            <a:off x="-643864" y="-489074"/>
            <a:ext cx="2554395" cy="1704364"/>
          </a:xfrm>
          <a:prstGeom prst="rect">
            <a:avLst/>
          </a:prstGeom>
          <a:noFill/>
          <a:ln>
            <a:noFill/>
          </a:ln>
        </p:spPr>
      </p:pic>
      <p:cxnSp>
        <p:nvCxnSpPr>
          <p:cNvPr id="1117" name="Google Shape;1117;g1c2908e1b1e_0_2770"/>
          <p:cNvCxnSpPr>
            <a:endCxn id="1118" idx="1"/>
          </p:cNvCxnSpPr>
          <p:nvPr/>
        </p:nvCxnSpPr>
        <p:spPr>
          <a:xfrm flipH="1">
            <a:off x="1359987" y="-128629"/>
            <a:ext cx="3930600" cy="382800"/>
          </a:xfrm>
          <a:prstGeom prst="straightConnector1">
            <a:avLst/>
          </a:prstGeom>
          <a:noFill/>
          <a:ln w="19050" cap="flat" cmpd="sng">
            <a:solidFill>
              <a:schemeClr val="accent3"/>
            </a:solidFill>
            <a:prstDash val="solid"/>
            <a:round/>
            <a:headEnd type="none" w="sm" len="sm"/>
            <a:tailEnd type="none" w="sm" len="sm"/>
          </a:ln>
        </p:spPr>
      </p:cxnSp>
      <p:pic>
        <p:nvPicPr>
          <p:cNvPr id="1118" name="Google Shape;1118;g1c2908e1b1e_0_2770"/>
          <p:cNvPicPr preferRelativeResize="0"/>
          <p:nvPr/>
        </p:nvPicPr>
        <p:blipFill rotWithShape="1">
          <a:blip r:embed="rId4">
            <a:alphaModFix/>
          </a:blip>
          <a:srcRect/>
          <a:stretch/>
        </p:blipFill>
        <p:spPr>
          <a:xfrm>
            <a:off x="1359987" y="72803"/>
            <a:ext cx="252925" cy="3627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19"/>
        <p:cNvGrpSpPr/>
        <p:nvPr/>
      </p:nvGrpSpPr>
      <p:grpSpPr>
        <a:xfrm>
          <a:off x="0" y="0"/>
          <a:ext cx="0" cy="0"/>
          <a:chOff x="0" y="0"/>
          <a:chExt cx="0" cy="0"/>
        </a:xfrm>
      </p:grpSpPr>
      <p:sp>
        <p:nvSpPr>
          <p:cNvPr id="1120" name="Google Shape;1120;g1c2908e1b1e_0_2789"/>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1" name="Google Shape;1121;g1c2908e1b1e_0_2789"/>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122" name="Google Shape;1122;g1c2908e1b1e_0_2789"/>
          <p:cNvSpPr txBox="1">
            <a:spLocks noGrp="1"/>
          </p:cNvSpPr>
          <p:nvPr>
            <p:ph type="title"/>
          </p:nvPr>
        </p:nvSpPr>
        <p:spPr>
          <a:xfrm>
            <a:off x="2136125" y="445025"/>
            <a:ext cx="4872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grpSp>
        <p:nvGrpSpPr>
          <p:cNvPr id="1123" name="Google Shape;1123;g1c2908e1b1e_0_2789"/>
          <p:cNvGrpSpPr/>
          <p:nvPr/>
        </p:nvGrpSpPr>
        <p:grpSpPr>
          <a:xfrm rot="-978775">
            <a:off x="-740284" y="-198518"/>
            <a:ext cx="2781224" cy="2068223"/>
            <a:chOff x="4762833" y="2506952"/>
            <a:chExt cx="2781056" cy="2068098"/>
          </a:xfrm>
        </p:grpSpPr>
        <p:pic>
          <p:nvPicPr>
            <p:cNvPr id="1124" name="Google Shape;1124;g1c2908e1b1e_0_2789"/>
            <p:cNvPicPr preferRelativeResize="0"/>
            <p:nvPr/>
          </p:nvPicPr>
          <p:blipFill rotWithShape="1">
            <a:blip r:embed="rId3">
              <a:alphaModFix/>
            </a:blip>
            <a:srcRect/>
            <a:stretch/>
          </p:blipFill>
          <p:spPr>
            <a:xfrm rot="-517427">
              <a:off x="4876173" y="2688826"/>
              <a:ext cx="2554375" cy="1704349"/>
            </a:xfrm>
            <a:prstGeom prst="rect">
              <a:avLst/>
            </a:prstGeom>
            <a:noFill/>
            <a:ln>
              <a:noFill/>
            </a:ln>
          </p:spPr>
        </p:pic>
        <p:sp>
          <p:nvSpPr>
            <p:cNvPr id="1125" name="Google Shape;1125;g1c2908e1b1e_0_2789"/>
            <p:cNvSpPr/>
            <p:nvPr/>
          </p:nvSpPr>
          <p:spPr>
            <a:xfrm>
              <a:off x="5206006" y="3027700"/>
              <a:ext cx="1268050" cy="1310400"/>
            </a:xfrm>
            <a:custGeom>
              <a:avLst/>
              <a:gdLst/>
              <a:ahLst/>
              <a:cxnLst/>
              <a:rect l="l" t="t" r="r" b="b"/>
              <a:pathLst>
                <a:path w="50722" h="52416" extrusionOk="0">
                  <a:moveTo>
                    <a:pt x="45418" y="736"/>
                  </a:moveTo>
                  <a:cubicBezTo>
                    <a:pt x="33512" y="-752"/>
                    <a:pt x="18998" y="-549"/>
                    <a:pt x="10053" y="7448"/>
                  </a:cubicBezTo>
                  <a:cubicBezTo>
                    <a:pt x="201" y="16256"/>
                    <a:pt x="-3739" y="36254"/>
                    <a:pt x="4374" y="46685"/>
                  </a:cubicBezTo>
                  <a:cubicBezTo>
                    <a:pt x="8503" y="51994"/>
                    <a:pt x="17011" y="52200"/>
                    <a:pt x="23734" y="52365"/>
                  </a:cubicBezTo>
                  <a:cubicBezTo>
                    <a:pt x="32007" y="52567"/>
                    <a:pt x="42673" y="51870"/>
                    <a:pt x="47484" y="45137"/>
                  </a:cubicBezTo>
                  <a:cubicBezTo>
                    <a:pt x="55601" y="33776"/>
                    <a:pt x="46768" y="14486"/>
                    <a:pt x="36900" y="4608"/>
                  </a:cubicBezTo>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 name="Google Shape;1126;g1c2908e1b1e_0_2789"/>
          <p:cNvPicPr preferRelativeResize="0"/>
          <p:nvPr/>
        </p:nvPicPr>
        <p:blipFill rotWithShape="1">
          <a:blip r:embed="rId4">
            <a:alphaModFix/>
          </a:blip>
          <a:srcRect l="14597" t="699" r="48780" b="49712"/>
          <a:stretch/>
        </p:blipFill>
        <p:spPr>
          <a:xfrm rot="727696">
            <a:off x="5559388" y="2905763"/>
            <a:ext cx="2133599" cy="2036327"/>
          </a:xfrm>
          <a:prstGeom prst="rect">
            <a:avLst/>
          </a:prstGeom>
          <a:noFill/>
          <a:ln>
            <a:noFill/>
          </a:ln>
          <a:effectLst>
            <a:outerShdw blurRad="57150" dist="19050" dir="5400000" algn="bl" rotWithShape="0">
              <a:srgbClr val="363833">
                <a:alpha val="49800"/>
              </a:srgbClr>
            </a:outerShdw>
          </a:effectLst>
        </p:spPr>
      </p:pic>
      <p:pic>
        <p:nvPicPr>
          <p:cNvPr id="1127" name="Google Shape;1127;g1c2908e1b1e_0_2789"/>
          <p:cNvPicPr preferRelativeResize="0"/>
          <p:nvPr/>
        </p:nvPicPr>
        <p:blipFill rotWithShape="1">
          <a:blip r:embed="rId5">
            <a:alphaModFix/>
          </a:blip>
          <a:srcRect t="6529" b="6521"/>
          <a:stretch/>
        </p:blipFill>
        <p:spPr>
          <a:xfrm rot="-605725">
            <a:off x="7132025" y="29463"/>
            <a:ext cx="1934749" cy="2524874"/>
          </a:xfrm>
          <a:prstGeom prst="rect">
            <a:avLst/>
          </a:prstGeom>
          <a:noFill/>
          <a:ln>
            <a:noFill/>
          </a:ln>
          <a:effectLst>
            <a:outerShdw blurRad="57150" dist="19050" dir="5400000" algn="bl" rotWithShape="0">
              <a:srgbClr val="363833">
                <a:alpha val="49800"/>
              </a:srgbClr>
            </a:outerShdw>
          </a:effectLst>
        </p:spPr>
      </p:pic>
      <p:pic>
        <p:nvPicPr>
          <p:cNvPr id="1128" name="Google Shape;1128;g1c2908e1b1e_0_2789"/>
          <p:cNvPicPr preferRelativeResize="0"/>
          <p:nvPr/>
        </p:nvPicPr>
        <p:blipFill rotWithShape="1">
          <a:blip r:embed="rId6">
            <a:alphaModFix/>
          </a:blip>
          <a:srcRect/>
          <a:stretch/>
        </p:blipFill>
        <p:spPr>
          <a:xfrm>
            <a:off x="3398842" y="1993075"/>
            <a:ext cx="2336213" cy="2270998"/>
          </a:xfrm>
          <a:prstGeom prst="rect">
            <a:avLst/>
          </a:prstGeom>
          <a:noFill/>
          <a:ln>
            <a:noFill/>
          </a:ln>
        </p:spPr>
      </p:pic>
      <p:pic>
        <p:nvPicPr>
          <p:cNvPr id="1129" name="Google Shape;1129;g1c2908e1b1e_0_2789"/>
          <p:cNvPicPr preferRelativeResize="0"/>
          <p:nvPr/>
        </p:nvPicPr>
        <p:blipFill rotWithShape="1">
          <a:blip r:embed="rId7">
            <a:alphaModFix/>
          </a:blip>
          <a:srcRect/>
          <a:stretch/>
        </p:blipFill>
        <p:spPr>
          <a:xfrm rot="5400000">
            <a:off x="6027621" y="1460243"/>
            <a:ext cx="2711649" cy="2257625"/>
          </a:xfrm>
          <a:prstGeom prst="rect">
            <a:avLst/>
          </a:prstGeom>
          <a:noFill/>
          <a:ln>
            <a:noFill/>
          </a:ln>
          <a:effectLst>
            <a:outerShdw blurRad="57150" dist="19050" dir="5400000" algn="bl" rotWithShape="0">
              <a:schemeClr val="dk1">
                <a:alpha val="49800"/>
              </a:schemeClr>
            </a:outerShdw>
          </a:effectLst>
        </p:spPr>
      </p:pic>
      <p:pic>
        <p:nvPicPr>
          <p:cNvPr id="1130" name="Google Shape;1130;g1c2908e1b1e_0_2789"/>
          <p:cNvPicPr preferRelativeResize="0"/>
          <p:nvPr/>
        </p:nvPicPr>
        <p:blipFill rotWithShape="1">
          <a:blip r:embed="rId8">
            <a:alphaModFix/>
          </a:blip>
          <a:srcRect l="15072" t="12013" r="14890" b="13917"/>
          <a:stretch/>
        </p:blipFill>
        <p:spPr>
          <a:xfrm>
            <a:off x="489199" y="729250"/>
            <a:ext cx="2671432" cy="3399300"/>
          </a:xfrm>
          <a:prstGeom prst="rect">
            <a:avLst/>
          </a:prstGeom>
          <a:noFill/>
          <a:ln>
            <a:noFill/>
          </a:ln>
        </p:spPr>
      </p:pic>
      <p:sp>
        <p:nvSpPr>
          <p:cNvPr id="1131" name="Google Shape;1131;g1c2908e1b1e_0_2789"/>
          <p:cNvSpPr txBox="1">
            <a:spLocks noGrp="1"/>
          </p:cNvSpPr>
          <p:nvPr>
            <p:ph type="title" idx="2"/>
          </p:nvPr>
        </p:nvSpPr>
        <p:spPr>
          <a:xfrm>
            <a:off x="788697" y="1825700"/>
            <a:ext cx="215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4000">
                <a:solidFill>
                  <a:schemeClr val="dk1"/>
                </a:solidFill>
              </a:defRPr>
            </a:lvl1pPr>
            <a:lvl2pPr lvl="1" algn="ctr" rtl="0">
              <a:lnSpc>
                <a:spcPct val="100000"/>
              </a:lnSpc>
              <a:spcBef>
                <a:spcPts val="0"/>
              </a:spcBef>
              <a:spcAft>
                <a:spcPts val="0"/>
              </a:spcAft>
              <a:buClr>
                <a:schemeClr val="lt1"/>
              </a:buClr>
              <a:buSzPts val="3000"/>
              <a:buNone/>
              <a:defRPr sz="3000">
                <a:solidFill>
                  <a:schemeClr val="lt1"/>
                </a:solidFill>
              </a:defRPr>
            </a:lvl2pPr>
            <a:lvl3pPr lvl="2" algn="ctr" rtl="0">
              <a:lnSpc>
                <a:spcPct val="100000"/>
              </a:lnSpc>
              <a:spcBef>
                <a:spcPts val="0"/>
              </a:spcBef>
              <a:spcAft>
                <a:spcPts val="0"/>
              </a:spcAft>
              <a:buClr>
                <a:schemeClr val="lt1"/>
              </a:buClr>
              <a:buSzPts val="3000"/>
              <a:buNone/>
              <a:defRPr sz="3000">
                <a:solidFill>
                  <a:schemeClr val="lt1"/>
                </a:solidFill>
              </a:defRPr>
            </a:lvl3pPr>
            <a:lvl4pPr lvl="3" algn="ctr" rtl="0">
              <a:lnSpc>
                <a:spcPct val="100000"/>
              </a:lnSpc>
              <a:spcBef>
                <a:spcPts val="0"/>
              </a:spcBef>
              <a:spcAft>
                <a:spcPts val="0"/>
              </a:spcAft>
              <a:buClr>
                <a:schemeClr val="lt1"/>
              </a:buClr>
              <a:buSzPts val="3000"/>
              <a:buNone/>
              <a:defRPr sz="3000">
                <a:solidFill>
                  <a:schemeClr val="lt1"/>
                </a:solidFill>
              </a:defRPr>
            </a:lvl4pPr>
            <a:lvl5pPr lvl="4" algn="ctr" rtl="0">
              <a:lnSpc>
                <a:spcPct val="100000"/>
              </a:lnSpc>
              <a:spcBef>
                <a:spcPts val="0"/>
              </a:spcBef>
              <a:spcAft>
                <a:spcPts val="0"/>
              </a:spcAft>
              <a:buClr>
                <a:schemeClr val="lt1"/>
              </a:buClr>
              <a:buSzPts val="3000"/>
              <a:buNone/>
              <a:defRPr sz="3000">
                <a:solidFill>
                  <a:schemeClr val="lt1"/>
                </a:solidFill>
              </a:defRPr>
            </a:lvl5pPr>
            <a:lvl6pPr lvl="5" algn="ctr" rtl="0">
              <a:lnSpc>
                <a:spcPct val="100000"/>
              </a:lnSpc>
              <a:spcBef>
                <a:spcPts val="0"/>
              </a:spcBef>
              <a:spcAft>
                <a:spcPts val="0"/>
              </a:spcAft>
              <a:buClr>
                <a:schemeClr val="lt1"/>
              </a:buClr>
              <a:buSzPts val="3000"/>
              <a:buNone/>
              <a:defRPr sz="3000">
                <a:solidFill>
                  <a:schemeClr val="lt1"/>
                </a:solidFill>
              </a:defRPr>
            </a:lvl6pPr>
            <a:lvl7pPr lvl="6" algn="ctr" rtl="0">
              <a:lnSpc>
                <a:spcPct val="100000"/>
              </a:lnSpc>
              <a:spcBef>
                <a:spcPts val="0"/>
              </a:spcBef>
              <a:spcAft>
                <a:spcPts val="0"/>
              </a:spcAft>
              <a:buClr>
                <a:schemeClr val="lt1"/>
              </a:buClr>
              <a:buSzPts val="3000"/>
              <a:buNone/>
              <a:defRPr sz="3000">
                <a:solidFill>
                  <a:schemeClr val="lt1"/>
                </a:solidFill>
              </a:defRPr>
            </a:lvl7pPr>
            <a:lvl8pPr lvl="7" algn="ctr" rtl="0">
              <a:lnSpc>
                <a:spcPct val="100000"/>
              </a:lnSpc>
              <a:spcBef>
                <a:spcPts val="0"/>
              </a:spcBef>
              <a:spcAft>
                <a:spcPts val="0"/>
              </a:spcAft>
              <a:buClr>
                <a:schemeClr val="lt1"/>
              </a:buClr>
              <a:buSzPts val="3000"/>
              <a:buNone/>
              <a:defRPr sz="3000">
                <a:solidFill>
                  <a:schemeClr val="lt1"/>
                </a:solidFill>
              </a:defRPr>
            </a:lvl8pPr>
            <a:lvl9pPr lvl="8" algn="ctr" rtl="0">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1132" name="Google Shape;1132;g1c2908e1b1e_0_2789"/>
          <p:cNvSpPr txBox="1">
            <a:spLocks noGrp="1"/>
          </p:cNvSpPr>
          <p:nvPr>
            <p:ph type="subTitle" idx="1"/>
          </p:nvPr>
        </p:nvSpPr>
        <p:spPr>
          <a:xfrm>
            <a:off x="788697" y="2437569"/>
            <a:ext cx="2151300" cy="858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3" name="Google Shape;1133;g1c2908e1b1e_0_2789"/>
          <p:cNvSpPr txBox="1">
            <a:spLocks noGrp="1"/>
          </p:cNvSpPr>
          <p:nvPr>
            <p:ph type="title" idx="3"/>
          </p:nvPr>
        </p:nvSpPr>
        <p:spPr>
          <a:xfrm>
            <a:off x="6264316" y="1825700"/>
            <a:ext cx="215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4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134" name="Google Shape;1134;g1c2908e1b1e_0_2789"/>
          <p:cNvSpPr txBox="1">
            <a:spLocks noGrp="1"/>
          </p:cNvSpPr>
          <p:nvPr>
            <p:ph type="subTitle" idx="4"/>
          </p:nvPr>
        </p:nvSpPr>
        <p:spPr>
          <a:xfrm>
            <a:off x="6264316" y="2437569"/>
            <a:ext cx="2151300" cy="858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5" name="Google Shape;1135;g1c2908e1b1e_0_2789"/>
          <p:cNvSpPr txBox="1">
            <a:spLocks noGrp="1"/>
          </p:cNvSpPr>
          <p:nvPr>
            <p:ph type="title" idx="5"/>
          </p:nvPr>
        </p:nvSpPr>
        <p:spPr>
          <a:xfrm>
            <a:off x="3502101" y="2571750"/>
            <a:ext cx="215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4000">
                <a:solidFill>
                  <a:schemeClr val="dk1"/>
                </a:solidFill>
              </a:defRPr>
            </a:lvl1pPr>
            <a:lvl2pPr lvl="1" algn="ctr" rtl="0">
              <a:lnSpc>
                <a:spcPct val="100000"/>
              </a:lnSpc>
              <a:spcBef>
                <a:spcPts val="0"/>
              </a:spcBef>
              <a:spcAft>
                <a:spcPts val="0"/>
              </a:spcAft>
              <a:buClr>
                <a:schemeClr val="lt1"/>
              </a:buClr>
              <a:buSzPts val="3000"/>
              <a:buNone/>
              <a:defRPr sz="3000">
                <a:solidFill>
                  <a:schemeClr val="lt1"/>
                </a:solidFill>
              </a:defRPr>
            </a:lvl2pPr>
            <a:lvl3pPr lvl="2" algn="ctr" rtl="0">
              <a:lnSpc>
                <a:spcPct val="100000"/>
              </a:lnSpc>
              <a:spcBef>
                <a:spcPts val="0"/>
              </a:spcBef>
              <a:spcAft>
                <a:spcPts val="0"/>
              </a:spcAft>
              <a:buClr>
                <a:schemeClr val="lt1"/>
              </a:buClr>
              <a:buSzPts val="3000"/>
              <a:buNone/>
              <a:defRPr sz="3000">
                <a:solidFill>
                  <a:schemeClr val="lt1"/>
                </a:solidFill>
              </a:defRPr>
            </a:lvl3pPr>
            <a:lvl4pPr lvl="3" algn="ctr" rtl="0">
              <a:lnSpc>
                <a:spcPct val="100000"/>
              </a:lnSpc>
              <a:spcBef>
                <a:spcPts val="0"/>
              </a:spcBef>
              <a:spcAft>
                <a:spcPts val="0"/>
              </a:spcAft>
              <a:buClr>
                <a:schemeClr val="lt1"/>
              </a:buClr>
              <a:buSzPts val="3000"/>
              <a:buNone/>
              <a:defRPr sz="3000">
                <a:solidFill>
                  <a:schemeClr val="lt1"/>
                </a:solidFill>
              </a:defRPr>
            </a:lvl4pPr>
            <a:lvl5pPr lvl="4" algn="ctr" rtl="0">
              <a:lnSpc>
                <a:spcPct val="100000"/>
              </a:lnSpc>
              <a:spcBef>
                <a:spcPts val="0"/>
              </a:spcBef>
              <a:spcAft>
                <a:spcPts val="0"/>
              </a:spcAft>
              <a:buClr>
                <a:schemeClr val="lt1"/>
              </a:buClr>
              <a:buSzPts val="3000"/>
              <a:buNone/>
              <a:defRPr sz="3000">
                <a:solidFill>
                  <a:schemeClr val="lt1"/>
                </a:solidFill>
              </a:defRPr>
            </a:lvl5pPr>
            <a:lvl6pPr lvl="5" algn="ctr" rtl="0">
              <a:lnSpc>
                <a:spcPct val="100000"/>
              </a:lnSpc>
              <a:spcBef>
                <a:spcPts val="0"/>
              </a:spcBef>
              <a:spcAft>
                <a:spcPts val="0"/>
              </a:spcAft>
              <a:buClr>
                <a:schemeClr val="lt1"/>
              </a:buClr>
              <a:buSzPts val="3000"/>
              <a:buNone/>
              <a:defRPr sz="3000">
                <a:solidFill>
                  <a:schemeClr val="lt1"/>
                </a:solidFill>
              </a:defRPr>
            </a:lvl6pPr>
            <a:lvl7pPr lvl="6" algn="ctr" rtl="0">
              <a:lnSpc>
                <a:spcPct val="100000"/>
              </a:lnSpc>
              <a:spcBef>
                <a:spcPts val="0"/>
              </a:spcBef>
              <a:spcAft>
                <a:spcPts val="0"/>
              </a:spcAft>
              <a:buClr>
                <a:schemeClr val="lt1"/>
              </a:buClr>
              <a:buSzPts val="3000"/>
              <a:buNone/>
              <a:defRPr sz="3000">
                <a:solidFill>
                  <a:schemeClr val="lt1"/>
                </a:solidFill>
              </a:defRPr>
            </a:lvl7pPr>
            <a:lvl8pPr lvl="7" algn="ctr" rtl="0">
              <a:lnSpc>
                <a:spcPct val="100000"/>
              </a:lnSpc>
              <a:spcBef>
                <a:spcPts val="0"/>
              </a:spcBef>
              <a:spcAft>
                <a:spcPts val="0"/>
              </a:spcAft>
              <a:buClr>
                <a:schemeClr val="lt1"/>
              </a:buClr>
              <a:buSzPts val="3000"/>
              <a:buNone/>
              <a:defRPr sz="3000">
                <a:solidFill>
                  <a:schemeClr val="lt1"/>
                </a:solidFill>
              </a:defRPr>
            </a:lvl8pPr>
            <a:lvl9pPr lvl="8" algn="ctr" rtl="0">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1136" name="Google Shape;1136;g1c2908e1b1e_0_2789"/>
          <p:cNvSpPr txBox="1">
            <a:spLocks noGrp="1"/>
          </p:cNvSpPr>
          <p:nvPr>
            <p:ph type="subTitle" idx="6"/>
          </p:nvPr>
        </p:nvSpPr>
        <p:spPr>
          <a:xfrm>
            <a:off x="3502101" y="3183619"/>
            <a:ext cx="2151300" cy="858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37" name="Google Shape;1137;g1c2908e1b1e_0_2789"/>
          <p:cNvGrpSpPr/>
          <p:nvPr/>
        </p:nvGrpSpPr>
        <p:grpSpPr>
          <a:xfrm>
            <a:off x="504387" y="111996"/>
            <a:ext cx="6878513" cy="2106680"/>
            <a:chOff x="-386963" y="292696"/>
            <a:chExt cx="6878513" cy="2106680"/>
          </a:xfrm>
        </p:grpSpPr>
        <p:cxnSp>
          <p:nvCxnSpPr>
            <p:cNvPr id="1138" name="Google Shape;1138;g1c2908e1b1e_0_2789"/>
            <p:cNvCxnSpPr/>
            <p:nvPr/>
          </p:nvCxnSpPr>
          <p:spPr>
            <a:xfrm>
              <a:off x="1051175" y="1426250"/>
              <a:ext cx="2607300" cy="742200"/>
            </a:xfrm>
            <a:prstGeom prst="straightConnector1">
              <a:avLst/>
            </a:prstGeom>
            <a:noFill/>
            <a:ln w="19050" cap="flat" cmpd="sng">
              <a:solidFill>
                <a:schemeClr val="accent3"/>
              </a:solidFill>
              <a:prstDash val="solid"/>
              <a:round/>
              <a:headEnd type="none" w="sm" len="sm"/>
              <a:tailEnd type="none" w="sm" len="sm"/>
            </a:ln>
          </p:spPr>
        </p:cxnSp>
        <p:cxnSp>
          <p:nvCxnSpPr>
            <p:cNvPr id="1139" name="Google Shape;1139;g1c2908e1b1e_0_2789"/>
            <p:cNvCxnSpPr/>
            <p:nvPr/>
          </p:nvCxnSpPr>
          <p:spPr>
            <a:xfrm flipH="1">
              <a:off x="3664950" y="1587575"/>
              <a:ext cx="2826600" cy="580800"/>
            </a:xfrm>
            <a:prstGeom prst="straightConnector1">
              <a:avLst/>
            </a:prstGeom>
            <a:noFill/>
            <a:ln w="19050" cap="flat" cmpd="sng">
              <a:solidFill>
                <a:schemeClr val="accent3"/>
              </a:solidFill>
              <a:prstDash val="solid"/>
              <a:round/>
              <a:headEnd type="none" w="sm" len="sm"/>
              <a:tailEnd type="none" w="sm" len="sm"/>
            </a:ln>
          </p:spPr>
        </p:cxnSp>
        <p:pic>
          <p:nvPicPr>
            <p:cNvPr id="1140" name="Google Shape;1140;g1c2908e1b1e_0_2789"/>
            <p:cNvPicPr preferRelativeResize="0"/>
            <p:nvPr/>
          </p:nvPicPr>
          <p:blipFill rotWithShape="1">
            <a:blip r:embed="rId9">
              <a:alphaModFix/>
            </a:blip>
            <a:srcRect/>
            <a:stretch/>
          </p:blipFill>
          <p:spPr>
            <a:xfrm>
              <a:off x="3538187" y="2036640"/>
              <a:ext cx="252925" cy="362735"/>
            </a:xfrm>
            <a:prstGeom prst="rect">
              <a:avLst/>
            </a:prstGeom>
            <a:noFill/>
            <a:ln>
              <a:noFill/>
            </a:ln>
          </p:spPr>
        </p:pic>
        <p:cxnSp>
          <p:nvCxnSpPr>
            <p:cNvPr id="1141" name="Google Shape;1141;g1c2908e1b1e_0_2789"/>
            <p:cNvCxnSpPr>
              <a:endCxn id="1142" idx="3"/>
            </p:cNvCxnSpPr>
            <p:nvPr/>
          </p:nvCxnSpPr>
          <p:spPr>
            <a:xfrm rot="10800000">
              <a:off x="-386963" y="292696"/>
              <a:ext cx="1431600" cy="1133700"/>
            </a:xfrm>
            <a:prstGeom prst="straightConnector1">
              <a:avLst/>
            </a:prstGeom>
            <a:noFill/>
            <a:ln w="19050" cap="flat" cmpd="sng">
              <a:solidFill>
                <a:schemeClr val="accent3"/>
              </a:solidFill>
              <a:prstDash val="solid"/>
              <a:round/>
              <a:headEnd type="none" w="sm" len="sm"/>
              <a:tailEnd type="none" w="sm" len="sm"/>
            </a:ln>
          </p:spPr>
        </p:cxnSp>
        <p:pic>
          <p:nvPicPr>
            <p:cNvPr id="1143" name="Google Shape;1143;g1c2908e1b1e_0_2789"/>
            <p:cNvPicPr preferRelativeResize="0"/>
            <p:nvPr/>
          </p:nvPicPr>
          <p:blipFill rotWithShape="1">
            <a:blip r:embed="rId9">
              <a:alphaModFix/>
            </a:blip>
            <a:srcRect/>
            <a:stretch/>
          </p:blipFill>
          <p:spPr>
            <a:xfrm>
              <a:off x="921862" y="1291228"/>
              <a:ext cx="252925" cy="362735"/>
            </a:xfrm>
            <a:prstGeom prst="rect">
              <a:avLst/>
            </a:prstGeom>
            <a:noFill/>
            <a:ln>
              <a:noFill/>
            </a:ln>
          </p:spPr>
        </p:pic>
      </p:grpSp>
      <p:pic>
        <p:nvPicPr>
          <p:cNvPr id="1142" name="Google Shape;1142;g1c2908e1b1e_0_2789"/>
          <p:cNvPicPr preferRelativeResize="0"/>
          <p:nvPr/>
        </p:nvPicPr>
        <p:blipFill rotWithShape="1">
          <a:blip r:embed="rId9">
            <a:alphaModFix/>
          </a:blip>
          <a:srcRect/>
          <a:stretch/>
        </p:blipFill>
        <p:spPr>
          <a:xfrm>
            <a:off x="251462" y="-69372"/>
            <a:ext cx="252925" cy="362735"/>
          </a:xfrm>
          <a:prstGeom prst="rect">
            <a:avLst/>
          </a:prstGeom>
          <a:noFill/>
          <a:ln>
            <a:noFill/>
          </a:ln>
        </p:spPr>
      </p:pic>
      <p:pic>
        <p:nvPicPr>
          <p:cNvPr id="1144" name="Google Shape;1144;g1c2908e1b1e_0_2789"/>
          <p:cNvPicPr preferRelativeResize="0"/>
          <p:nvPr/>
        </p:nvPicPr>
        <p:blipFill rotWithShape="1">
          <a:blip r:embed="rId9">
            <a:alphaModFix/>
          </a:blip>
          <a:srcRect/>
          <a:stretch/>
        </p:blipFill>
        <p:spPr>
          <a:xfrm>
            <a:off x="7256987" y="1273878"/>
            <a:ext cx="252925" cy="3627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5"/>
        <p:cNvGrpSpPr/>
        <p:nvPr/>
      </p:nvGrpSpPr>
      <p:grpSpPr>
        <a:xfrm>
          <a:off x="0" y="0"/>
          <a:ext cx="0" cy="0"/>
          <a:chOff x="0" y="0"/>
          <a:chExt cx="0" cy="0"/>
        </a:xfrm>
      </p:grpSpPr>
      <p:sp>
        <p:nvSpPr>
          <p:cNvPr id="1146" name="Google Shape;1146;g1c2908e1b1e_0_281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7" name="Google Shape;1147;g1c2908e1b1e_0_2815"/>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1148" name="Google Shape;1148;g1c2908e1b1e_0_2815"/>
          <p:cNvPicPr preferRelativeResize="0"/>
          <p:nvPr/>
        </p:nvPicPr>
        <p:blipFill rotWithShape="1">
          <a:blip r:embed="rId3">
            <a:alphaModFix/>
          </a:blip>
          <a:srcRect/>
          <a:stretch/>
        </p:blipFill>
        <p:spPr>
          <a:xfrm rot="-350604">
            <a:off x="6593994" y="438800"/>
            <a:ext cx="2288151" cy="2291024"/>
          </a:xfrm>
          <a:prstGeom prst="rect">
            <a:avLst/>
          </a:prstGeom>
          <a:noFill/>
          <a:ln>
            <a:noFill/>
          </a:ln>
        </p:spPr>
      </p:pic>
      <p:grpSp>
        <p:nvGrpSpPr>
          <p:cNvPr id="1149" name="Google Shape;1149;g1c2908e1b1e_0_2815"/>
          <p:cNvGrpSpPr/>
          <p:nvPr/>
        </p:nvGrpSpPr>
        <p:grpSpPr>
          <a:xfrm>
            <a:off x="6484813" y="3060208"/>
            <a:ext cx="2981044" cy="3079171"/>
            <a:chOff x="7428038" y="-923092"/>
            <a:chExt cx="2981044" cy="3079171"/>
          </a:xfrm>
        </p:grpSpPr>
        <p:grpSp>
          <p:nvGrpSpPr>
            <p:cNvPr id="1150" name="Google Shape;1150;g1c2908e1b1e_0_2815"/>
            <p:cNvGrpSpPr/>
            <p:nvPr/>
          </p:nvGrpSpPr>
          <p:grpSpPr>
            <a:xfrm>
              <a:off x="7460882" y="-923092"/>
              <a:ext cx="2256511" cy="2101033"/>
              <a:chOff x="4804682" y="534058"/>
              <a:chExt cx="2256511" cy="2101033"/>
            </a:xfrm>
          </p:grpSpPr>
          <p:pic>
            <p:nvPicPr>
              <p:cNvPr id="1151" name="Google Shape;1151;g1c2908e1b1e_0_2815"/>
              <p:cNvPicPr preferRelativeResize="0"/>
              <p:nvPr/>
            </p:nvPicPr>
            <p:blipFill rotWithShape="1">
              <a:blip r:embed="rId4">
                <a:alphaModFix/>
              </a:blip>
              <a:srcRect/>
              <a:stretch/>
            </p:blipFill>
            <p:spPr>
              <a:xfrm rot="-862595">
                <a:off x="4983825" y="743375"/>
                <a:ext cx="1898225" cy="1682400"/>
              </a:xfrm>
              <a:prstGeom prst="rect">
                <a:avLst/>
              </a:prstGeom>
              <a:noFill/>
              <a:ln>
                <a:noFill/>
              </a:ln>
            </p:spPr>
          </p:pic>
          <p:sp>
            <p:nvSpPr>
              <p:cNvPr id="1152" name="Google Shape;1152;g1c2908e1b1e_0_2815"/>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grpSp>
          <p:nvGrpSpPr>
            <p:cNvPr id="1153" name="Google Shape;1153;g1c2908e1b1e_0_2815"/>
            <p:cNvGrpSpPr/>
            <p:nvPr/>
          </p:nvGrpSpPr>
          <p:grpSpPr>
            <a:xfrm rot="1689384">
              <a:off x="7790256" y="-353146"/>
              <a:ext cx="2256607" cy="2101122"/>
              <a:chOff x="4804682" y="534058"/>
              <a:chExt cx="2256511" cy="2101033"/>
            </a:xfrm>
          </p:grpSpPr>
          <p:pic>
            <p:nvPicPr>
              <p:cNvPr id="1154" name="Google Shape;1154;g1c2908e1b1e_0_2815"/>
              <p:cNvPicPr preferRelativeResize="0"/>
              <p:nvPr/>
            </p:nvPicPr>
            <p:blipFill rotWithShape="1">
              <a:blip r:embed="rId4">
                <a:alphaModFix/>
              </a:blip>
              <a:srcRect/>
              <a:stretch/>
            </p:blipFill>
            <p:spPr>
              <a:xfrm rot="-862595">
                <a:off x="4983825" y="743375"/>
                <a:ext cx="1898225" cy="1682400"/>
              </a:xfrm>
              <a:prstGeom prst="rect">
                <a:avLst/>
              </a:prstGeom>
              <a:noFill/>
              <a:ln>
                <a:noFill/>
              </a:ln>
            </p:spPr>
          </p:pic>
          <p:sp>
            <p:nvSpPr>
              <p:cNvPr id="1155" name="Google Shape;1155;g1c2908e1b1e_0_2815"/>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sp>
        <p:nvSpPr>
          <p:cNvPr id="1156" name="Google Shape;1156;g1c2908e1b1e_0_2815"/>
          <p:cNvSpPr/>
          <p:nvPr/>
        </p:nvSpPr>
        <p:spPr>
          <a:xfrm>
            <a:off x="244525" y="-379900"/>
            <a:ext cx="8841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7" name="Google Shape;1157;g1c2908e1b1e_0_2815"/>
          <p:cNvPicPr preferRelativeResize="0"/>
          <p:nvPr/>
        </p:nvPicPr>
        <p:blipFill rotWithShape="1">
          <a:blip r:embed="rId5">
            <a:alphaModFix/>
          </a:blip>
          <a:srcRect/>
          <a:stretch/>
        </p:blipFill>
        <p:spPr>
          <a:xfrm rot="422137">
            <a:off x="3186825" y="2784863"/>
            <a:ext cx="3296499" cy="2197676"/>
          </a:xfrm>
          <a:prstGeom prst="rect">
            <a:avLst/>
          </a:prstGeom>
          <a:noFill/>
          <a:ln>
            <a:noFill/>
          </a:ln>
        </p:spPr>
      </p:pic>
      <p:pic>
        <p:nvPicPr>
          <p:cNvPr id="1158" name="Google Shape;1158;g1c2908e1b1e_0_2815"/>
          <p:cNvPicPr preferRelativeResize="0"/>
          <p:nvPr/>
        </p:nvPicPr>
        <p:blipFill rotWithShape="1">
          <a:blip r:embed="rId6">
            <a:alphaModFix/>
          </a:blip>
          <a:srcRect l="33751" t="42381" r="3814" b="44396"/>
          <a:stretch/>
        </p:blipFill>
        <p:spPr>
          <a:xfrm rot="276402">
            <a:off x="1067721" y="4190438"/>
            <a:ext cx="2530210" cy="756876"/>
          </a:xfrm>
          <a:prstGeom prst="rect">
            <a:avLst/>
          </a:prstGeom>
          <a:noFill/>
          <a:ln>
            <a:noFill/>
          </a:ln>
          <a:effectLst>
            <a:outerShdw blurRad="57150" dist="19050" dir="5400000" algn="bl" rotWithShape="0">
              <a:srgbClr val="000000">
                <a:alpha val="49800"/>
              </a:srgbClr>
            </a:outerShdw>
          </a:effectLst>
        </p:spPr>
      </p:pic>
      <p:pic>
        <p:nvPicPr>
          <p:cNvPr id="1159" name="Google Shape;1159;g1c2908e1b1e_0_2815"/>
          <p:cNvPicPr preferRelativeResize="0"/>
          <p:nvPr/>
        </p:nvPicPr>
        <p:blipFill rotWithShape="1">
          <a:blip r:embed="rId7">
            <a:alphaModFix/>
          </a:blip>
          <a:srcRect l="33751" t="42381" r="3814" b="44396"/>
          <a:stretch/>
        </p:blipFill>
        <p:spPr>
          <a:xfrm rot="3">
            <a:off x="1067721" y="4029088"/>
            <a:ext cx="2530210" cy="756875"/>
          </a:xfrm>
          <a:prstGeom prst="rect">
            <a:avLst/>
          </a:prstGeom>
          <a:noFill/>
          <a:ln>
            <a:noFill/>
          </a:ln>
          <a:effectLst>
            <a:outerShdw blurRad="57150" dist="19050" dir="5400000" algn="bl" rotWithShape="0">
              <a:srgbClr val="000000">
                <a:alpha val="49800"/>
              </a:srgbClr>
            </a:outerShdw>
          </a:effectLst>
        </p:spPr>
      </p:pic>
      <p:pic>
        <p:nvPicPr>
          <p:cNvPr id="1160" name="Google Shape;1160;g1c2908e1b1e_0_2815"/>
          <p:cNvPicPr preferRelativeResize="0"/>
          <p:nvPr/>
        </p:nvPicPr>
        <p:blipFill rotWithShape="1">
          <a:blip r:embed="rId8">
            <a:alphaModFix/>
          </a:blip>
          <a:srcRect/>
          <a:stretch/>
        </p:blipFill>
        <p:spPr>
          <a:xfrm>
            <a:off x="466000" y="-122989"/>
            <a:ext cx="378325" cy="2371399"/>
          </a:xfrm>
          <a:prstGeom prst="rect">
            <a:avLst/>
          </a:prstGeom>
          <a:noFill/>
          <a:ln>
            <a:noFill/>
          </a:ln>
        </p:spPr>
      </p:pic>
      <p:pic>
        <p:nvPicPr>
          <p:cNvPr id="1161" name="Google Shape;1161;g1c2908e1b1e_0_2815"/>
          <p:cNvPicPr preferRelativeResize="0"/>
          <p:nvPr/>
        </p:nvPicPr>
        <p:blipFill rotWithShape="1">
          <a:blip r:embed="rId9">
            <a:alphaModFix/>
          </a:blip>
          <a:srcRect l="2797" t="41452" r="58723" b="6840"/>
          <a:stretch/>
        </p:blipFill>
        <p:spPr>
          <a:xfrm rot="-509637">
            <a:off x="-239916" y="1998196"/>
            <a:ext cx="1559257" cy="2960057"/>
          </a:xfrm>
          <a:prstGeom prst="rect">
            <a:avLst/>
          </a:prstGeom>
          <a:noFill/>
          <a:ln>
            <a:noFill/>
          </a:ln>
          <a:effectLst>
            <a:outerShdw blurRad="57150" dist="19050" dir="5400000" algn="bl" rotWithShape="0">
              <a:srgbClr val="000000">
                <a:alpha val="49800"/>
              </a:srgbClr>
            </a:outerShdw>
          </a:effectLst>
        </p:spPr>
      </p:pic>
      <p:pic>
        <p:nvPicPr>
          <p:cNvPr id="1162" name="Google Shape;1162;g1c2908e1b1e_0_2815"/>
          <p:cNvPicPr preferRelativeResize="0"/>
          <p:nvPr/>
        </p:nvPicPr>
        <p:blipFill rotWithShape="1">
          <a:blip r:embed="rId9">
            <a:alphaModFix/>
          </a:blip>
          <a:srcRect l="42465" t="54654"/>
          <a:stretch/>
        </p:blipFill>
        <p:spPr>
          <a:xfrm rot="430443">
            <a:off x="4517501" y="-433237"/>
            <a:ext cx="2331500" cy="2596026"/>
          </a:xfrm>
          <a:prstGeom prst="rect">
            <a:avLst/>
          </a:prstGeom>
          <a:noFill/>
          <a:ln>
            <a:noFill/>
          </a:ln>
          <a:effectLst>
            <a:outerShdw blurRad="57150" dist="19050" dir="5400000" algn="bl" rotWithShape="0">
              <a:srgbClr val="000000">
                <a:alpha val="49800"/>
              </a:srgbClr>
            </a:outerShdw>
          </a:effectLst>
        </p:spPr>
      </p:pic>
      <p:pic>
        <p:nvPicPr>
          <p:cNvPr id="1163" name="Google Shape;1163;g1c2908e1b1e_0_2815"/>
          <p:cNvPicPr preferRelativeResize="0"/>
          <p:nvPr/>
        </p:nvPicPr>
        <p:blipFill rotWithShape="1">
          <a:blip r:embed="rId10">
            <a:alphaModFix/>
          </a:blip>
          <a:srcRect/>
          <a:stretch/>
        </p:blipFill>
        <p:spPr>
          <a:xfrm rot="3">
            <a:off x="713200" y="864778"/>
            <a:ext cx="6422349" cy="2560471"/>
          </a:xfrm>
          <a:prstGeom prst="rect">
            <a:avLst/>
          </a:prstGeom>
          <a:noFill/>
          <a:ln>
            <a:noFill/>
          </a:ln>
        </p:spPr>
      </p:pic>
      <p:sp>
        <p:nvSpPr>
          <p:cNvPr id="1164" name="Google Shape;1164;g1c2908e1b1e_0_2815"/>
          <p:cNvSpPr txBox="1">
            <a:spLocks noGrp="1"/>
          </p:cNvSpPr>
          <p:nvPr>
            <p:ph type="title" hasCustomPrompt="1"/>
          </p:nvPr>
        </p:nvSpPr>
        <p:spPr>
          <a:xfrm>
            <a:off x="1128625" y="1333050"/>
            <a:ext cx="5354700" cy="1216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0"/>
              <a:buNone/>
              <a:defRPr sz="8000">
                <a:solidFill>
                  <a:schemeClr val="accent3"/>
                </a:solidFill>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165" name="Google Shape;1165;g1c2908e1b1e_0_2815"/>
          <p:cNvSpPr txBox="1">
            <a:spLocks noGrp="1"/>
          </p:cNvSpPr>
          <p:nvPr>
            <p:ph type="body" idx="1"/>
          </p:nvPr>
        </p:nvSpPr>
        <p:spPr>
          <a:xfrm>
            <a:off x="1325882" y="2623579"/>
            <a:ext cx="4960200" cy="4431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solidFill>
                  <a:schemeClr val="dk1"/>
                </a:solidFill>
              </a:defRPr>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grpSp>
        <p:nvGrpSpPr>
          <p:cNvPr id="1166" name="Google Shape;1166;g1c2908e1b1e_0_2815"/>
          <p:cNvGrpSpPr/>
          <p:nvPr/>
        </p:nvGrpSpPr>
        <p:grpSpPr>
          <a:xfrm>
            <a:off x="189624" y="-200235"/>
            <a:ext cx="8054100" cy="4455873"/>
            <a:chOff x="189624" y="-200235"/>
            <a:chExt cx="8054100" cy="4455873"/>
          </a:xfrm>
        </p:grpSpPr>
        <p:cxnSp>
          <p:nvCxnSpPr>
            <p:cNvPr id="1167" name="Google Shape;1167;g1c2908e1b1e_0_2815"/>
            <p:cNvCxnSpPr/>
            <p:nvPr/>
          </p:nvCxnSpPr>
          <p:spPr>
            <a:xfrm flipH="1">
              <a:off x="317650" y="1031000"/>
              <a:ext cx="909900" cy="1478100"/>
            </a:xfrm>
            <a:prstGeom prst="straightConnector1">
              <a:avLst/>
            </a:prstGeom>
            <a:noFill/>
            <a:ln w="19050" cap="flat" cmpd="sng">
              <a:solidFill>
                <a:schemeClr val="accent3"/>
              </a:solidFill>
              <a:prstDash val="solid"/>
              <a:round/>
              <a:headEnd type="none" w="sm" len="sm"/>
              <a:tailEnd type="none" w="sm" len="sm"/>
            </a:ln>
          </p:spPr>
        </p:cxnSp>
        <p:pic>
          <p:nvPicPr>
            <p:cNvPr id="1168" name="Google Shape;1168;g1c2908e1b1e_0_2815"/>
            <p:cNvPicPr preferRelativeResize="0"/>
            <p:nvPr/>
          </p:nvPicPr>
          <p:blipFill rotWithShape="1">
            <a:blip r:embed="rId11">
              <a:alphaModFix/>
            </a:blip>
            <a:srcRect/>
            <a:stretch/>
          </p:blipFill>
          <p:spPr>
            <a:xfrm>
              <a:off x="189624" y="2378465"/>
              <a:ext cx="252925" cy="362735"/>
            </a:xfrm>
            <a:prstGeom prst="rect">
              <a:avLst/>
            </a:prstGeom>
            <a:noFill/>
            <a:ln>
              <a:noFill/>
            </a:ln>
          </p:spPr>
        </p:pic>
        <p:cxnSp>
          <p:nvCxnSpPr>
            <p:cNvPr id="1169" name="Google Shape;1169;g1c2908e1b1e_0_2815"/>
            <p:cNvCxnSpPr/>
            <p:nvPr/>
          </p:nvCxnSpPr>
          <p:spPr>
            <a:xfrm rot="10800000" flipH="1">
              <a:off x="1227724" y="-70717"/>
              <a:ext cx="5502000" cy="1101600"/>
            </a:xfrm>
            <a:prstGeom prst="straightConnector1">
              <a:avLst/>
            </a:prstGeom>
            <a:noFill/>
            <a:ln w="19050" cap="flat" cmpd="sng">
              <a:solidFill>
                <a:schemeClr val="accent3"/>
              </a:solidFill>
              <a:prstDash val="solid"/>
              <a:round/>
              <a:headEnd type="none" w="sm" len="sm"/>
              <a:tailEnd type="none" w="sm" len="sm"/>
            </a:ln>
          </p:spPr>
        </p:cxnSp>
        <p:pic>
          <p:nvPicPr>
            <p:cNvPr id="1170" name="Google Shape;1170;g1c2908e1b1e_0_2815"/>
            <p:cNvPicPr preferRelativeResize="0"/>
            <p:nvPr/>
          </p:nvPicPr>
          <p:blipFill rotWithShape="1">
            <a:blip r:embed="rId11">
              <a:alphaModFix/>
            </a:blip>
            <a:srcRect/>
            <a:stretch/>
          </p:blipFill>
          <p:spPr>
            <a:xfrm>
              <a:off x="6173574" y="3392053"/>
              <a:ext cx="252925" cy="362735"/>
            </a:xfrm>
            <a:prstGeom prst="rect">
              <a:avLst/>
            </a:prstGeom>
            <a:noFill/>
            <a:ln>
              <a:noFill/>
            </a:ln>
          </p:spPr>
        </p:pic>
        <p:pic>
          <p:nvPicPr>
            <p:cNvPr id="1171" name="Google Shape;1171;g1c2908e1b1e_0_2815"/>
            <p:cNvPicPr preferRelativeResize="0"/>
            <p:nvPr/>
          </p:nvPicPr>
          <p:blipFill rotWithShape="1">
            <a:blip r:embed="rId11">
              <a:alphaModFix/>
            </a:blip>
            <a:srcRect/>
            <a:stretch/>
          </p:blipFill>
          <p:spPr>
            <a:xfrm>
              <a:off x="7990799" y="3135203"/>
              <a:ext cx="252925" cy="362735"/>
            </a:xfrm>
            <a:prstGeom prst="rect">
              <a:avLst/>
            </a:prstGeom>
            <a:noFill/>
            <a:ln>
              <a:noFill/>
            </a:ln>
          </p:spPr>
        </p:pic>
        <p:pic>
          <p:nvPicPr>
            <p:cNvPr id="1172" name="Google Shape;1172;g1c2908e1b1e_0_2815"/>
            <p:cNvPicPr preferRelativeResize="0"/>
            <p:nvPr/>
          </p:nvPicPr>
          <p:blipFill rotWithShape="1">
            <a:blip r:embed="rId11">
              <a:alphaModFix/>
            </a:blip>
            <a:srcRect/>
            <a:stretch/>
          </p:blipFill>
          <p:spPr>
            <a:xfrm>
              <a:off x="1100699" y="3892903"/>
              <a:ext cx="252925" cy="362735"/>
            </a:xfrm>
            <a:prstGeom prst="rect">
              <a:avLst/>
            </a:prstGeom>
            <a:noFill/>
            <a:ln>
              <a:noFill/>
            </a:ln>
          </p:spPr>
        </p:pic>
        <p:cxnSp>
          <p:nvCxnSpPr>
            <p:cNvPr id="1173" name="Google Shape;1173;g1c2908e1b1e_0_2815"/>
            <p:cNvCxnSpPr/>
            <p:nvPr/>
          </p:nvCxnSpPr>
          <p:spPr>
            <a:xfrm>
              <a:off x="655163" y="-122989"/>
              <a:ext cx="571200" cy="1143900"/>
            </a:xfrm>
            <a:prstGeom prst="straightConnector1">
              <a:avLst/>
            </a:prstGeom>
            <a:noFill/>
            <a:ln w="19050" cap="flat" cmpd="sng">
              <a:solidFill>
                <a:schemeClr val="accent3"/>
              </a:solidFill>
              <a:prstDash val="solid"/>
              <a:round/>
              <a:headEnd type="none" w="sm" len="sm"/>
              <a:tailEnd type="none" w="sm" len="sm"/>
            </a:ln>
          </p:spPr>
        </p:cxnSp>
        <p:cxnSp>
          <p:nvCxnSpPr>
            <p:cNvPr id="1174" name="Google Shape;1174;g1c2908e1b1e_0_2815"/>
            <p:cNvCxnSpPr>
              <a:stCxn id="1171" idx="0"/>
            </p:cNvCxnSpPr>
            <p:nvPr/>
          </p:nvCxnSpPr>
          <p:spPr>
            <a:xfrm rot="10800000">
              <a:off x="6729461" y="-64297"/>
              <a:ext cx="1387800" cy="3199500"/>
            </a:xfrm>
            <a:prstGeom prst="straightConnector1">
              <a:avLst/>
            </a:prstGeom>
            <a:noFill/>
            <a:ln w="19050" cap="flat" cmpd="sng">
              <a:solidFill>
                <a:schemeClr val="accent3"/>
              </a:solidFill>
              <a:prstDash val="solid"/>
              <a:round/>
              <a:headEnd type="none" w="sm" len="sm"/>
              <a:tailEnd type="none" w="sm" len="sm"/>
            </a:ln>
          </p:spPr>
        </p:cxnSp>
        <p:cxnSp>
          <p:nvCxnSpPr>
            <p:cNvPr id="1175" name="Google Shape;1175;g1c2908e1b1e_0_2815"/>
            <p:cNvCxnSpPr>
              <a:stCxn id="1172" idx="3"/>
              <a:endCxn id="1170" idx="1"/>
            </p:cNvCxnSpPr>
            <p:nvPr/>
          </p:nvCxnSpPr>
          <p:spPr>
            <a:xfrm rot="10800000" flipH="1">
              <a:off x="1353624" y="3573271"/>
              <a:ext cx="4820100" cy="501000"/>
            </a:xfrm>
            <a:prstGeom prst="straightConnector1">
              <a:avLst/>
            </a:prstGeom>
            <a:noFill/>
            <a:ln w="19050" cap="flat" cmpd="sng">
              <a:solidFill>
                <a:schemeClr val="accent3"/>
              </a:solidFill>
              <a:prstDash val="solid"/>
              <a:round/>
              <a:headEnd type="none" w="sm" len="sm"/>
              <a:tailEnd type="none" w="sm" len="sm"/>
            </a:ln>
          </p:spPr>
        </p:cxnSp>
        <p:cxnSp>
          <p:nvCxnSpPr>
            <p:cNvPr id="1176" name="Google Shape;1176;g1c2908e1b1e_0_2815"/>
            <p:cNvCxnSpPr>
              <a:endCxn id="1171" idx="0"/>
            </p:cNvCxnSpPr>
            <p:nvPr/>
          </p:nvCxnSpPr>
          <p:spPr>
            <a:xfrm>
              <a:off x="7769861" y="423803"/>
              <a:ext cx="347400" cy="2711400"/>
            </a:xfrm>
            <a:prstGeom prst="straightConnector1">
              <a:avLst/>
            </a:prstGeom>
            <a:noFill/>
            <a:ln w="19050" cap="flat" cmpd="sng">
              <a:solidFill>
                <a:schemeClr val="accent3"/>
              </a:solidFill>
              <a:prstDash val="solid"/>
              <a:round/>
              <a:headEnd type="none" w="sm" len="sm"/>
              <a:tailEnd type="none" w="sm" len="sm"/>
            </a:ln>
          </p:spPr>
        </p:cxnSp>
        <p:pic>
          <p:nvPicPr>
            <p:cNvPr id="1177" name="Google Shape;1177;g1c2908e1b1e_0_2815"/>
            <p:cNvPicPr preferRelativeResize="0"/>
            <p:nvPr/>
          </p:nvPicPr>
          <p:blipFill rotWithShape="1">
            <a:blip r:embed="rId11">
              <a:alphaModFix/>
            </a:blip>
            <a:srcRect/>
            <a:stretch/>
          </p:blipFill>
          <p:spPr>
            <a:xfrm>
              <a:off x="6605499" y="-200235"/>
              <a:ext cx="252925" cy="362735"/>
            </a:xfrm>
            <a:prstGeom prst="rect">
              <a:avLst/>
            </a:prstGeom>
            <a:noFill/>
            <a:ln>
              <a:noFill/>
            </a:ln>
          </p:spPr>
        </p:pic>
        <p:pic>
          <p:nvPicPr>
            <p:cNvPr id="1178" name="Google Shape;1178;g1c2908e1b1e_0_2815"/>
            <p:cNvPicPr preferRelativeResize="0"/>
            <p:nvPr/>
          </p:nvPicPr>
          <p:blipFill rotWithShape="1">
            <a:blip r:embed="rId11">
              <a:alphaModFix/>
            </a:blip>
            <a:srcRect/>
            <a:stretch/>
          </p:blipFill>
          <p:spPr>
            <a:xfrm>
              <a:off x="1100699" y="889703"/>
              <a:ext cx="252925" cy="362735"/>
            </a:xfrm>
            <a:prstGeom prst="rect">
              <a:avLst/>
            </a:prstGeom>
            <a:noFill/>
            <a:ln>
              <a:noFill/>
            </a:ln>
          </p:spPr>
        </p:pic>
        <p:pic>
          <p:nvPicPr>
            <p:cNvPr id="1179" name="Google Shape;1179;g1c2908e1b1e_0_2815"/>
            <p:cNvPicPr preferRelativeResize="0"/>
            <p:nvPr/>
          </p:nvPicPr>
          <p:blipFill rotWithShape="1">
            <a:blip r:embed="rId11">
              <a:alphaModFix/>
            </a:blip>
            <a:srcRect/>
            <a:stretch/>
          </p:blipFill>
          <p:spPr>
            <a:xfrm>
              <a:off x="7645724" y="293965"/>
              <a:ext cx="252925" cy="36273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87"/>
        <p:cNvGrpSpPr/>
        <p:nvPr/>
      </p:nvGrpSpPr>
      <p:grpSpPr>
        <a:xfrm>
          <a:off x="0" y="0"/>
          <a:ext cx="0" cy="0"/>
          <a:chOff x="0" y="0"/>
          <a:chExt cx="0" cy="0"/>
        </a:xfrm>
      </p:grpSpPr>
      <p:sp>
        <p:nvSpPr>
          <p:cNvPr id="88" name="Google Shape;88;p52"/>
          <p:cNvSpPr txBox="1">
            <a:spLocks noGrp="1"/>
          </p:cNvSpPr>
          <p:nvPr>
            <p:ph type="title"/>
          </p:nvPr>
        </p:nvSpPr>
        <p:spPr>
          <a:xfrm>
            <a:off x="4353600" y="2400000"/>
            <a:ext cx="4077300" cy="64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solidFill>
                  <a:schemeClr val="accent3"/>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9" name="Google Shape;89;p52"/>
          <p:cNvSpPr txBox="1">
            <a:spLocks noGrp="1"/>
          </p:cNvSpPr>
          <p:nvPr>
            <p:ph type="title" idx="2"/>
          </p:nvPr>
        </p:nvSpPr>
        <p:spPr>
          <a:xfrm>
            <a:off x="5710950" y="1666250"/>
            <a:ext cx="1362600" cy="73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90" name="Google Shape;90;p52"/>
          <p:cNvSpPr txBox="1">
            <a:spLocks noGrp="1"/>
          </p:cNvSpPr>
          <p:nvPr>
            <p:ph type="subTitle" idx="1"/>
          </p:nvPr>
        </p:nvSpPr>
        <p:spPr>
          <a:xfrm>
            <a:off x="4353600" y="3049750"/>
            <a:ext cx="4077300" cy="42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91" name="Google Shape;91;p52"/>
          <p:cNvGrpSpPr/>
          <p:nvPr/>
        </p:nvGrpSpPr>
        <p:grpSpPr>
          <a:xfrm>
            <a:off x="-446810" y="-815021"/>
            <a:ext cx="9650275" cy="7016863"/>
            <a:chOff x="-109121" y="-55473"/>
            <a:chExt cx="7500019" cy="5453379"/>
          </a:xfrm>
        </p:grpSpPr>
        <p:sp>
          <p:nvSpPr>
            <p:cNvPr id="92" name="Google Shape;92;p52"/>
            <p:cNvSpPr/>
            <p:nvPr/>
          </p:nvSpPr>
          <p:spPr>
            <a:xfrm>
              <a:off x="6855598" y="2698790"/>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2"/>
            <p:cNvSpPr/>
            <p:nvPr/>
          </p:nvSpPr>
          <p:spPr>
            <a:xfrm>
              <a:off x="6643198" y="4100224"/>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2"/>
            <p:cNvSpPr/>
            <p:nvPr/>
          </p:nvSpPr>
          <p:spPr>
            <a:xfrm>
              <a:off x="5595510" y="415602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2"/>
            <p:cNvSpPr/>
            <p:nvPr/>
          </p:nvSpPr>
          <p:spPr>
            <a:xfrm>
              <a:off x="4775893" y="420415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2"/>
            <p:cNvSpPr/>
            <p:nvPr/>
          </p:nvSpPr>
          <p:spPr>
            <a:xfrm>
              <a:off x="3454860" y="4242061"/>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2"/>
            <p:cNvSpPr/>
            <p:nvPr/>
          </p:nvSpPr>
          <p:spPr>
            <a:xfrm>
              <a:off x="2429411" y="4318856"/>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2"/>
            <p:cNvSpPr/>
            <p:nvPr/>
          </p:nvSpPr>
          <p:spPr>
            <a:xfrm>
              <a:off x="4821971" y="-55473"/>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2"/>
            <p:cNvSpPr/>
            <p:nvPr/>
          </p:nvSpPr>
          <p:spPr>
            <a:xfrm>
              <a:off x="238125" y="4204157"/>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2"/>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2"/>
            <p:cNvSpPr/>
            <p:nvPr/>
          </p:nvSpPr>
          <p:spPr>
            <a:xfrm rot="633019">
              <a:off x="-43671" y="2282066"/>
              <a:ext cx="686529" cy="778304"/>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2"/>
            <p:cNvSpPr/>
            <p:nvPr/>
          </p:nvSpPr>
          <p:spPr>
            <a:xfrm>
              <a:off x="69059" y="1212689"/>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2"/>
            <p:cNvSpPr/>
            <p:nvPr/>
          </p:nvSpPr>
          <p:spPr>
            <a:xfrm>
              <a:off x="150348"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2"/>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2"/>
            <p:cNvSpPr/>
            <p:nvPr/>
          </p:nvSpPr>
          <p:spPr>
            <a:xfrm>
              <a:off x="2748025"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2"/>
            <p:cNvSpPr/>
            <p:nvPr/>
          </p:nvSpPr>
          <p:spPr>
            <a:xfrm>
              <a:off x="4054552"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2"/>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2"/>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0"/>
        <p:cNvGrpSpPr/>
        <p:nvPr/>
      </p:nvGrpSpPr>
      <p:grpSpPr>
        <a:xfrm>
          <a:off x="0" y="0"/>
          <a:ext cx="0" cy="0"/>
          <a:chOff x="0" y="0"/>
          <a:chExt cx="0" cy="0"/>
        </a:xfrm>
      </p:grpSpPr>
      <p:sp>
        <p:nvSpPr>
          <p:cNvPr id="1181" name="Google Shape;1181;g1c2908e1b1e_0_2850"/>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2" name="Google Shape;1182;g1c2908e1b1e_0_2850"/>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1183" name="Google Shape;1183;g1c2908e1b1e_0_2850"/>
          <p:cNvPicPr preferRelativeResize="0"/>
          <p:nvPr/>
        </p:nvPicPr>
        <p:blipFill rotWithShape="1">
          <a:blip r:embed="rId3">
            <a:alphaModFix/>
          </a:blip>
          <a:srcRect t="48738" r="81192"/>
          <a:stretch/>
        </p:blipFill>
        <p:spPr>
          <a:xfrm rot="697363">
            <a:off x="26975" y="-296150"/>
            <a:ext cx="1372453" cy="2636549"/>
          </a:xfrm>
          <a:prstGeom prst="rect">
            <a:avLst/>
          </a:prstGeom>
          <a:noFill/>
          <a:ln>
            <a:noFill/>
          </a:ln>
          <a:effectLst>
            <a:outerShdw blurRad="57150" dist="19050" dir="5400000" algn="bl" rotWithShape="0">
              <a:schemeClr val="dk1">
                <a:alpha val="49800"/>
              </a:schemeClr>
            </a:outerShdw>
          </a:effectLst>
        </p:spPr>
      </p:pic>
      <p:sp>
        <p:nvSpPr>
          <p:cNvPr id="1184" name="Google Shape;1184;g1c2908e1b1e_0_285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Clr>
                <a:schemeClr val="lt1"/>
              </a:buClr>
              <a:buSzPts val="3400"/>
              <a:buNone/>
              <a:defRPr>
                <a:solidFill>
                  <a:schemeClr val="lt1"/>
                </a:solidFill>
              </a:defRPr>
            </a:lvl2pPr>
            <a:lvl3pPr lvl="2" algn="l" rtl="0">
              <a:lnSpc>
                <a:spcPct val="100000"/>
              </a:lnSpc>
              <a:spcBef>
                <a:spcPts val="0"/>
              </a:spcBef>
              <a:spcAft>
                <a:spcPts val="0"/>
              </a:spcAft>
              <a:buClr>
                <a:schemeClr val="lt1"/>
              </a:buClr>
              <a:buSzPts val="3400"/>
              <a:buNone/>
              <a:defRPr>
                <a:solidFill>
                  <a:schemeClr val="lt1"/>
                </a:solidFill>
              </a:defRPr>
            </a:lvl3pPr>
            <a:lvl4pPr lvl="3" algn="l" rtl="0">
              <a:lnSpc>
                <a:spcPct val="100000"/>
              </a:lnSpc>
              <a:spcBef>
                <a:spcPts val="0"/>
              </a:spcBef>
              <a:spcAft>
                <a:spcPts val="0"/>
              </a:spcAft>
              <a:buClr>
                <a:schemeClr val="lt1"/>
              </a:buClr>
              <a:buSzPts val="3400"/>
              <a:buNone/>
              <a:defRPr>
                <a:solidFill>
                  <a:schemeClr val="lt1"/>
                </a:solidFill>
              </a:defRPr>
            </a:lvl4pPr>
            <a:lvl5pPr lvl="4" algn="l" rtl="0">
              <a:lnSpc>
                <a:spcPct val="100000"/>
              </a:lnSpc>
              <a:spcBef>
                <a:spcPts val="0"/>
              </a:spcBef>
              <a:spcAft>
                <a:spcPts val="0"/>
              </a:spcAft>
              <a:buClr>
                <a:schemeClr val="lt1"/>
              </a:buClr>
              <a:buSzPts val="3400"/>
              <a:buNone/>
              <a:defRPr>
                <a:solidFill>
                  <a:schemeClr val="lt1"/>
                </a:solidFill>
              </a:defRPr>
            </a:lvl5pPr>
            <a:lvl6pPr lvl="5" algn="l" rtl="0">
              <a:lnSpc>
                <a:spcPct val="100000"/>
              </a:lnSpc>
              <a:spcBef>
                <a:spcPts val="0"/>
              </a:spcBef>
              <a:spcAft>
                <a:spcPts val="0"/>
              </a:spcAft>
              <a:buClr>
                <a:schemeClr val="lt1"/>
              </a:buClr>
              <a:buSzPts val="3400"/>
              <a:buNone/>
              <a:defRPr>
                <a:solidFill>
                  <a:schemeClr val="lt1"/>
                </a:solidFill>
              </a:defRPr>
            </a:lvl6pPr>
            <a:lvl7pPr lvl="6" algn="l" rtl="0">
              <a:lnSpc>
                <a:spcPct val="100000"/>
              </a:lnSpc>
              <a:spcBef>
                <a:spcPts val="0"/>
              </a:spcBef>
              <a:spcAft>
                <a:spcPts val="0"/>
              </a:spcAft>
              <a:buClr>
                <a:schemeClr val="lt1"/>
              </a:buClr>
              <a:buSzPts val="3400"/>
              <a:buNone/>
              <a:defRPr>
                <a:solidFill>
                  <a:schemeClr val="lt1"/>
                </a:solidFill>
              </a:defRPr>
            </a:lvl7pPr>
            <a:lvl8pPr lvl="7" algn="l" rtl="0">
              <a:lnSpc>
                <a:spcPct val="100000"/>
              </a:lnSpc>
              <a:spcBef>
                <a:spcPts val="0"/>
              </a:spcBef>
              <a:spcAft>
                <a:spcPts val="0"/>
              </a:spcAft>
              <a:buClr>
                <a:schemeClr val="lt1"/>
              </a:buClr>
              <a:buSzPts val="3400"/>
              <a:buNone/>
              <a:defRPr>
                <a:solidFill>
                  <a:schemeClr val="lt1"/>
                </a:solidFill>
              </a:defRPr>
            </a:lvl8pPr>
            <a:lvl9pPr lvl="8" algn="l" rtl="0">
              <a:lnSpc>
                <a:spcPct val="100000"/>
              </a:lnSpc>
              <a:spcBef>
                <a:spcPts val="0"/>
              </a:spcBef>
              <a:spcAft>
                <a:spcPts val="0"/>
              </a:spcAft>
              <a:buClr>
                <a:schemeClr val="lt1"/>
              </a:buClr>
              <a:buSzPts val="3400"/>
              <a:buNone/>
              <a:defRPr>
                <a:solidFill>
                  <a:schemeClr val="lt1"/>
                </a:solidFill>
              </a:defRPr>
            </a:lvl9pPr>
          </a:lstStyle>
          <a:p>
            <a:endParaRPr/>
          </a:p>
        </p:txBody>
      </p:sp>
      <p:sp>
        <p:nvSpPr>
          <p:cNvPr id="1185" name="Google Shape;1185;g1c2908e1b1e_0_2850"/>
          <p:cNvSpPr/>
          <p:nvPr/>
        </p:nvSpPr>
        <p:spPr>
          <a:xfrm>
            <a:off x="698050" y="1053540"/>
            <a:ext cx="4929400" cy="3572900"/>
          </a:xfrm>
          <a:custGeom>
            <a:avLst/>
            <a:gdLst/>
            <a:ahLst/>
            <a:cxnLst/>
            <a:rect l="l" t="t" r="r" b="b"/>
            <a:pathLst>
              <a:path w="197176" h="142916" extrusionOk="0">
                <a:moveTo>
                  <a:pt x="0" y="0"/>
                </a:moveTo>
                <a:lnTo>
                  <a:pt x="735" y="142916"/>
                </a:lnTo>
                <a:lnTo>
                  <a:pt x="197176" y="141214"/>
                </a:lnTo>
                <a:lnTo>
                  <a:pt x="194306" y="1248"/>
                </a:lnTo>
                <a:close/>
              </a:path>
            </a:pathLst>
          </a:custGeom>
          <a:solidFill>
            <a:schemeClr val="accent4"/>
          </a:solidFill>
          <a:ln>
            <a:noFill/>
          </a:ln>
          <a:effectLst>
            <a:outerShdw blurRad="57150" dist="19050" dir="5400000" algn="bl" rotWithShape="0">
              <a:schemeClr val="dk1">
                <a:alpha val="49800"/>
              </a:schemeClr>
            </a:outerShdw>
          </a:effectLst>
        </p:spPr>
      </p:sp>
      <p:cxnSp>
        <p:nvCxnSpPr>
          <p:cNvPr id="1186" name="Google Shape;1186;g1c2908e1b1e_0_2850"/>
          <p:cNvCxnSpPr/>
          <p:nvPr/>
        </p:nvCxnSpPr>
        <p:spPr>
          <a:xfrm rot="10800000" flipH="1">
            <a:off x="898350" y="-110325"/>
            <a:ext cx="1086900" cy="1246800"/>
          </a:xfrm>
          <a:prstGeom prst="straightConnector1">
            <a:avLst/>
          </a:prstGeom>
          <a:noFill/>
          <a:ln w="19050" cap="flat" cmpd="sng">
            <a:solidFill>
              <a:schemeClr val="accent3"/>
            </a:solidFill>
            <a:prstDash val="solid"/>
            <a:round/>
            <a:headEnd type="none" w="sm" len="sm"/>
            <a:tailEnd type="none" w="sm" len="sm"/>
          </a:ln>
        </p:spPr>
      </p:cxnSp>
      <p:cxnSp>
        <p:nvCxnSpPr>
          <p:cNvPr id="1187" name="Google Shape;1187;g1c2908e1b1e_0_2850"/>
          <p:cNvCxnSpPr/>
          <p:nvPr/>
        </p:nvCxnSpPr>
        <p:spPr>
          <a:xfrm rot="10800000">
            <a:off x="-140525" y="1032475"/>
            <a:ext cx="1041900" cy="102000"/>
          </a:xfrm>
          <a:prstGeom prst="straightConnector1">
            <a:avLst/>
          </a:prstGeom>
          <a:noFill/>
          <a:ln w="19050" cap="flat" cmpd="sng">
            <a:solidFill>
              <a:schemeClr val="accent3"/>
            </a:solidFill>
            <a:prstDash val="solid"/>
            <a:round/>
            <a:headEnd type="none" w="sm" len="sm"/>
            <a:tailEnd type="none" w="sm" len="sm"/>
          </a:ln>
        </p:spPr>
      </p:cxnSp>
      <p:pic>
        <p:nvPicPr>
          <p:cNvPr id="1188" name="Google Shape;1188;g1c2908e1b1e_0_2850"/>
          <p:cNvPicPr preferRelativeResize="0"/>
          <p:nvPr/>
        </p:nvPicPr>
        <p:blipFill rotWithShape="1">
          <a:blip r:embed="rId4">
            <a:alphaModFix/>
          </a:blip>
          <a:srcRect/>
          <a:stretch/>
        </p:blipFill>
        <p:spPr>
          <a:xfrm>
            <a:off x="771249" y="1017728"/>
            <a:ext cx="252925" cy="36273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189"/>
        <p:cNvGrpSpPr/>
        <p:nvPr/>
      </p:nvGrpSpPr>
      <p:grpSpPr>
        <a:xfrm>
          <a:off x="0" y="0"/>
          <a:ext cx="0" cy="0"/>
          <a:chOff x="0" y="0"/>
          <a:chExt cx="0" cy="0"/>
        </a:xfrm>
      </p:grpSpPr>
      <p:sp>
        <p:nvSpPr>
          <p:cNvPr id="1190" name="Google Shape;1190;g1c2908e1b1e_0_2859"/>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1" name="Google Shape;1191;g1c2908e1b1e_0_2859"/>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192" name="Google Shape;1192;g1c2908e1b1e_0_2859"/>
          <p:cNvSpPr txBox="1">
            <a:spLocks noGrp="1"/>
          </p:cNvSpPr>
          <p:nvPr>
            <p:ph type="title"/>
          </p:nvPr>
        </p:nvSpPr>
        <p:spPr>
          <a:xfrm>
            <a:off x="2078061" y="445025"/>
            <a:ext cx="4995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1193" name="Google Shape;1193;g1c2908e1b1e_0_2859"/>
          <p:cNvPicPr preferRelativeResize="0"/>
          <p:nvPr/>
        </p:nvPicPr>
        <p:blipFill rotWithShape="1">
          <a:blip r:embed="rId3">
            <a:alphaModFix/>
          </a:blip>
          <a:srcRect/>
          <a:stretch/>
        </p:blipFill>
        <p:spPr>
          <a:xfrm rot="1295587">
            <a:off x="-617762" y="275042"/>
            <a:ext cx="2554530" cy="1704451"/>
          </a:xfrm>
          <a:prstGeom prst="rect">
            <a:avLst/>
          </a:prstGeom>
          <a:noFill/>
          <a:ln>
            <a:noFill/>
          </a:ln>
        </p:spPr>
      </p:pic>
      <p:pic>
        <p:nvPicPr>
          <p:cNvPr id="1194" name="Google Shape;1194;g1c2908e1b1e_0_2859"/>
          <p:cNvPicPr preferRelativeResize="0"/>
          <p:nvPr/>
        </p:nvPicPr>
        <p:blipFill rotWithShape="1">
          <a:blip r:embed="rId4">
            <a:alphaModFix/>
          </a:blip>
          <a:srcRect/>
          <a:stretch/>
        </p:blipFill>
        <p:spPr>
          <a:xfrm>
            <a:off x="758762" y="181378"/>
            <a:ext cx="252925" cy="362735"/>
          </a:xfrm>
          <a:prstGeom prst="rect">
            <a:avLst/>
          </a:prstGeom>
          <a:noFill/>
          <a:ln>
            <a:noFill/>
          </a:ln>
        </p:spPr>
      </p:pic>
      <p:cxnSp>
        <p:nvCxnSpPr>
          <p:cNvPr id="1195" name="Google Shape;1195;g1c2908e1b1e_0_2859"/>
          <p:cNvCxnSpPr>
            <a:stCxn id="1194" idx="3"/>
          </p:cNvCxnSpPr>
          <p:nvPr/>
        </p:nvCxnSpPr>
        <p:spPr>
          <a:xfrm rot="10800000" flipH="1">
            <a:off x="1011687" y="-257054"/>
            <a:ext cx="2588700" cy="619800"/>
          </a:xfrm>
          <a:prstGeom prst="straightConnector1">
            <a:avLst/>
          </a:prstGeom>
          <a:noFill/>
          <a:ln w="19050" cap="flat" cmpd="sng">
            <a:solidFill>
              <a:schemeClr val="accent3"/>
            </a:solidFill>
            <a:prstDash val="solid"/>
            <a:round/>
            <a:headEnd type="none" w="sm" len="sm"/>
            <a:tailEnd type="none" w="sm" len="sm"/>
          </a:ln>
        </p:spPr>
      </p:cxnSp>
      <p:pic>
        <p:nvPicPr>
          <p:cNvPr id="1196" name="Google Shape;1196;g1c2908e1b1e_0_2859"/>
          <p:cNvPicPr preferRelativeResize="0"/>
          <p:nvPr/>
        </p:nvPicPr>
        <p:blipFill rotWithShape="1">
          <a:blip r:embed="rId5">
            <a:alphaModFix/>
          </a:blip>
          <a:srcRect l="21975" t="6744" r="49782" b="51468"/>
          <a:stretch/>
        </p:blipFill>
        <p:spPr>
          <a:xfrm rot="-1914087">
            <a:off x="8759821" y="-230097"/>
            <a:ext cx="1645333" cy="1715893"/>
          </a:xfrm>
          <a:prstGeom prst="rect">
            <a:avLst/>
          </a:prstGeom>
          <a:noFill/>
          <a:ln>
            <a:noFill/>
          </a:ln>
          <a:effectLst>
            <a:outerShdw blurRad="57150" dist="19050" dir="5400000" algn="bl" rotWithShape="0">
              <a:srgbClr val="363833">
                <a:alpha val="49800"/>
              </a:srgbClr>
            </a:outerShdw>
          </a:effectLst>
        </p:spPr>
      </p:pic>
      <p:cxnSp>
        <p:nvCxnSpPr>
          <p:cNvPr id="1197" name="Google Shape;1197;g1c2908e1b1e_0_2859"/>
          <p:cNvCxnSpPr/>
          <p:nvPr/>
        </p:nvCxnSpPr>
        <p:spPr>
          <a:xfrm flipH="1">
            <a:off x="8184487" y="108445"/>
            <a:ext cx="500700" cy="1214100"/>
          </a:xfrm>
          <a:prstGeom prst="straightConnector1">
            <a:avLst/>
          </a:prstGeom>
          <a:noFill/>
          <a:ln w="19050" cap="flat" cmpd="sng">
            <a:solidFill>
              <a:schemeClr val="accent3"/>
            </a:solidFill>
            <a:prstDash val="solid"/>
            <a:round/>
            <a:headEnd type="none" w="sm" len="sm"/>
            <a:tailEnd type="none" w="sm" len="sm"/>
          </a:ln>
        </p:spPr>
      </p:cxnSp>
      <p:cxnSp>
        <p:nvCxnSpPr>
          <p:cNvPr id="1198" name="Google Shape;1198;g1c2908e1b1e_0_2859"/>
          <p:cNvCxnSpPr>
            <a:stCxn id="1199" idx="1"/>
          </p:cNvCxnSpPr>
          <p:nvPr/>
        </p:nvCxnSpPr>
        <p:spPr>
          <a:xfrm rot="10800000">
            <a:off x="4858662" y="-77229"/>
            <a:ext cx="3708900" cy="258600"/>
          </a:xfrm>
          <a:prstGeom prst="straightConnector1">
            <a:avLst/>
          </a:prstGeom>
          <a:noFill/>
          <a:ln w="19050" cap="flat" cmpd="sng">
            <a:solidFill>
              <a:schemeClr val="accent3"/>
            </a:solidFill>
            <a:prstDash val="solid"/>
            <a:round/>
            <a:headEnd type="none" w="sm" len="sm"/>
            <a:tailEnd type="none" w="sm" len="sm"/>
          </a:ln>
        </p:spPr>
      </p:cxnSp>
      <p:sp>
        <p:nvSpPr>
          <p:cNvPr id="1200" name="Google Shape;1200;g1c2908e1b1e_0_2859"/>
          <p:cNvSpPr/>
          <p:nvPr/>
        </p:nvSpPr>
        <p:spPr>
          <a:xfrm>
            <a:off x="3629025" y="1225250"/>
            <a:ext cx="5019675" cy="3499150"/>
          </a:xfrm>
          <a:custGeom>
            <a:avLst/>
            <a:gdLst/>
            <a:ahLst/>
            <a:cxnLst/>
            <a:rect l="l" t="t" r="r" b="b"/>
            <a:pathLst>
              <a:path w="200787" h="139966" extrusionOk="0">
                <a:moveTo>
                  <a:pt x="0" y="7378"/>
                </a:moveTo>
                <a:lnTo>
                  <a:pt x="3429" y="136918"/>
                </a:lnTo>
                <a:lnTo>
                  <a:pt x="200787" y="139966"/>
                </a:lnTo>
                <a:lnTo>
                  <a:pt x="197855" y="0"/>
                </a:lnTo>
                <a:close/>
              </a:path>
            </a:pathLst>
          </a:custGeom>
          <a:solidFill>
            <a:schemeClr val="accent4"/>
          </a:solidFill>
          <a:ln>
            <a:noFill/>
          </a:ln>
          <a:effectLst>
            <a:outerShdw blurRad="57150" dist="19050" dir="5400000" algn="bl" rotWithShape="0">
              <a:schemeClr val="dk1">
                <a:alpha val="49800"/>
              </a:schemeClr>
            </a:outerShdw>
          </a:effectLst>
        </p:spPr>
      </p:sp>
      <p:pic>
        <p:nvPicPr>
          <p:cNvPr id="1201" name="Google Shape;1201;g1c2908e1b1e_0_2859"/>
          <p:cNvPicPr preferRelativeResize="0"/>
          <p:nvPr/>
        </p:nvPicPr>
        <p:blipFill rotWithShape="1">
          <a:blip r:embed="rId4">
            <a:alphaModFix/>
          </a:blip>
          <a:srcRect/>
          <a:stretch/>
        </p:blipFill>
        <p:spPr>
          <a:xfrm>
            <a:off x="8056962" y="1194278"/>
            <a:ext cx="252925" cy="362735"/>
          </a:xfrm>
          <a:prstGeom prst="rect">
            <a:avLst/>
          </a:prstGeom>
          <a:noFill/>
          <a:ln>
            <a:noFill/>
          </a:ln>
        </p:spPr>
      </p:pic>
      <p:pic>
        <p:nvPicPr>
          <p:cNvPr id="1199" name="Google Shape;1199;g1c2908e1b1e_0_2859"/>
          <p:cNvPicPr preferRelativeResize="0"/>
          <p:nvPr/>
        </p:nvPicPr>
        <p:blipFill rotWithShape="1">
          <a:blip r:embed="rId4">
            <a:alphaModFix/>
          </a:blip>
          <a:srcRect/>
          <a:stretch/>
        </p:blipFill>
        <p:spPr>
          <a:xfrm>
            <a:off x="8567562" y="3"/>
            <a:ext cx="252925" cy="36273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1202"/>
        <p:cNvGrpSpPr/>
        <p:nvPr/>
      </p:nvGrpSpPr>
      <p:grpSpPr>
        <a:xfrm>
          <a:off x="0" y="0"/>
          <a:ext cx="0" cy="0"/>
          <a:chOff x="0" y="0"/>
          <a:chExt cx="0" cy="0"/>
        </a:xfrm>
      </p:grpSpPr>
      <p:sp>
        <p:nvSpPr>
          <p:cNvPr id="1203" name="Google Shape;1203;g1c2908e1b1e_0_2872"/>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4" name="Google Shape;1204;g1c2908e1b1e_0_2872"/>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1205" name="Google Shape;1205;g1c2908e1b1e_0_2872"/>
          <p:cNvGrpSpPr/>
          <p:nvPr/>
        </p:nvGrpSpPr>
        <p:grpSpPr>
          <a:xfrm>
            <a:off x="261882" y="-366691"/>
            <a:ext cx="2256511" cy="2101033"/>
            <a:chOff x="4804682" y="534058"/>
            <a:chExt cx="2256511" cy="2101033"/>
          </a:xfrm>
        </p:grpSpPr>
        <p:pic>
          <p:nvPicPr>
            <p:cNvPr id="1206" name="Google Shape;1206;g1c2908e1b1e_0_2872"/>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1207" name="Google Shape;1207;g1c2908e1b1e_0_2872"/>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sp>
        <p:nvSpPr>
          <p:cNvPr id="1208" name="Google Shape;1208;g1c2908e1b1e_0_2872"/>
          <p:cNvSpPr txBox="1">
            <a:spLocks noGrp="1"/>
          </p:cNvSpPr>
          <p:nvPr>
            <p:ph type="title"/>
          </p:nvPr>
        </p:nvSpPr>
        <p:spPr>
          <a:xfrm>
            <a:off x="2084507" y="445025"/>
            <a:ext cx="49821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1209" name="Google Shape;1209;g1c2908e1b1e_0_2872"/>
          <p:cNvSpPr/>
          <p:nvPr/>
        </p:nvSpPr>
        <p:spPr>
          <a:xfrm rot="960835">
            <a:off x="7378223" y="3356196"/>
            <a:ext cx="1309308" cy="1584002"/>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0" name="Google Shape;1210;g1c2908e1b1e_0_2872"/>
          <p:cNvPicPr preferRelativeResize="0"/>
          <p:nvPr/>
        </p:nvPicPr>
        <p:blipFill rotWithShape="1">
          <a:blip r:embed="rId4">
            <a:alphaModFix/>
          </a:blip>
          <a:srcRect l="24461" r="24450"/>
          <a:stretch/>
        </p:blipFill>
        <p:spPr>
          <a:xfrm rot="-605725">
            <a:off x="7132025" y="29463"/>
            <a:ext cx="1934748" cy="2524874"/>
          </a:xfrm>
          <a:prstGeom prst="rect">
            <a:avLst/>
          </a:prstGeom>
          <a:noFill/>
          <a:ln>
            <a:noFill/>
          </a:ln>
          <a:effectLst>
            <a:outerShdw blurRad="57150" dist="19050" dir="5400000" algn="bl" rotWithShape="0">
              <a:srgbClr val="363833">
                <a:alpha val="49800"/>
              </a:srgbClr>
            </a:outerShdw>
          </a:effectLst>
        </p:spPr>
      </p:pic>
      <p:pic>
        <p:nvPicPr>
          <p:cNvPr id="1211" name="Google Shape;1211;g1c2908e1b1e_0_2872"/>
          <p:cNvPicPr preferRelativeResize="0"/>
          <p:nvPr/>
        </p:nvPicPr>
        <p:blipFill rotWithShape="1">
          <a:blip r:embed="rId5">
            <a:alphaModFix/>
          </a:blip>
          <a:srcRect l="50412" t="40055" r="32712" b="13637"/>
          <a:stretch/>
        </p:blipFill>
        <p:spPr>
          <a:xfrm rot="727698">
            <a:off x="5622733" y="2934227"/>
            <a:ext cx="983084" cy="1901521"/>
          </a:xfrm>
          <a:prstGeom prst="rect">
            <a:avLst/>
          </a:prstGeom>
          <a:noFill/>
          <a:ln>
            <a:noFill/>
          </a:ln>
          <a:effectLst>
            <a:outerShdw blurRad="57150" dist="19050" dir="5400000" algn="bl" rotWithShape="0">
              <a:srgbClr val="363833">
                <a:alpha val="49800"/>
              </a:srgbClr>
            </a:outerShdw>
          </a:effectLst>
        </p:spPr>
      </p:pic>
      <p:pic>
        <p:nvPicPr>
          <p:cNvPr id="1212" name="Google Shape;1212;g1c2908e1b1e_0_2872"/>
          <p:cNvPicPr preferRelativeResize="0"/>
          <p:nvPr/>
        </p:nvPicPr>
        <p:blipFill rotWithShape="1">
          <a:blip r:embed="rId6">
            <a:alphaModFix/>
          </a:blip>
          <a:srcRect t="25307" b="1125"/>
          <a:stretch/>
        </p:blipFill>
        <p:spPr>
          <a:xfrm rot="9" flipH="1">
            <a:off x="6141425" y="1678803"/>
            <a:ext cx="2427385" cy="2284418"/>
          </a:xfrm>
          <a:prstGeom prst="rect">
            <a:avLst/>
          </a:prstGeom>
          <a:noFill/>
          <a:ln>
            <a:noFill/>
          </a:ln>
          <a:effectLst>
            <a:outerShdw blurRad="57150" dist="19050" dir="5400000" algn="bl" rotWithShape="0">
              <a:srgbClr val="363833">
                <a:alpha val="16860"/>
              </a:srgbClr>
            </a:outerShdw>
          </a:effectLst>
        </p:spPr>
      </p:pic>
      <p:grpSp>
        <p:nvGrpSpPr>
          <p:cNvPr id="1213" name="Google Shape;1213;g1c2908e1b1e_0_2872"/>
          <p:cNvGrpSpPr/>
          <p:nvPr/>
        </p:nvGrpSpPr>
        <p:grpSpPr>
          <a:xfrm rot="1467091">
            <a:off x="7729147" y="3761458"/>
            <a:ext cx="607629" cy="879735"/>
            <a:chOff x="4783725" y="2451550"/>
            <a:chExt cx="808200" cy="1170125"/>
          </a:xfrm>
        </p:grpSpPr>
        <p:sp>
          <p:nvSpPr>
            <p:cNvPr id="1214" name="Google Shape;1214;g1c2908e1b1e_0_2872"/>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g1c2908e1b1e_0_2872"/>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g1c2908e1b1e_0_2872"/>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g1c2908e1b1e_0_2872"/>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g1c2908e1b1e_0_2872"/>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g1c2908e1b1e_0_2872"/>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g1c2908e1b1e_0_2872"/>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g1c2908e1b1e_0_2872"/>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1c2908e1b1e_0_2872"/>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g1c2908e1b1e_0_2872"/>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g1c2908e1b1e_0_2872"/>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1c2908e1b1e_0_2872"/>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g1c2908e1b1e_0_2872"/>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g1c2908e1b1e_0_2872"/>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g1c2908e1b1e_0_2872"/>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g1c2908e1b1e_0_2872"/>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g1c2908e1b1e_0_2872"/>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g1c2908e1b1e_0_2872"/>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g1c2908e1b1e_0_2872"/>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g1c2908e1b1e_0_2872"/>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g1c2908e1b1e_0_2872"/>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g1c2908e1b1e_0_2872"/>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g1c2908e1b1e_0_2872"/>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g1c2908e1b1e_0_2872"/>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g1c2908e1b1e_0_2872"/>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1c2908e1b1e_0_2872"/>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g1c2908e1b1e_0_2872"/>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g1c2908e1b1e_0_2872"/>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g1c2908e1b1e_0_2872"/>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g1c2908e1b1e_0_2872"/>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g1c2908e1b1e_0_2872"/>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g1c2908e1b1e_0_2872"/>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g1c2908e1b1e_0_2872"/>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g1c2908e1b1e_0_2872"/>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g1c2908e1b1e_0_2872"/>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g1c2908e1b1e_0_2872"/>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g1c2908e1b1e_0_2872"/>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g1c2908e1b1e_0_2872"/>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g1c2908e1b1e_0_2872"/>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g1c2908e1b1e_0_2872"/>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g1c2908e1b1e_0_2872"/>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g1c2908e1b1e_0_2872"/>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g1c2908e1b1e_0_2872"/>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g1c2908e1b1e_0_2872"/>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g1c2908e1b1e_0_2872"/>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g1c2908e1b1e_0_2872"/>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g1c2908e1b1e_0_2872"/>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g1c2908e1b1e_0_2872"/>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g1c2908e1b1e_0_2872"/>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g1c2908e1b1e_0_2872"/>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g1c2908e1b1e_0_2872"/>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g1c2908e1b1e_0_2872"/>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g1c2908e1b1e_0_2872"/>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g1c2908e1b1e_0_2872"/>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g1c2908e1b1e_0_2872"/>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g1c2908e1b1e_0_2872"/>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g1c2908e1b1e_0_2872"/>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g1c2908e1b1e_0_2872"/>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g1c2908e1b1e_0_2872"/>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g1c2908e1b1e_0_2872"/>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g1c2908e1b1e_0_2872"/>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g1c2908e1b1e_0_2872"/>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g1c2908e1b1e_0_2872"/>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g1c2908e1b1e_0_2872"/>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g1c2908e1b1e_0_2872"/>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1c2908e1b1e_0_2872"/>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g1c2908e1b1e_0_2872"/>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g1c2908e1b1e_0_2872"/>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g1c2908e1b1e_0_2872"/>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g1c2908e1b1e_0_2872"/>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84" name="Google Shape;1284;g1c2908e1b1e_0_2872"/>
          <p:cNvPicPr preferRelativeResize="0"/>
          <p:nvPr/>
        </p:nvPicPr>
        <p:blipFill rotWithShape="1">
          <a:blip r:embed="rId7">
            <a:alphaModFix/>
          </a:blip>
          <a:srcRect t="48738" r="81192"/>
          <a:stretch/>
        </p:blipFill>
        <p:spPr>
          <a:xfrm rot="1502538">
            <a:off x="26976" y="665274"/>
            <a:ext cx="1372452" cy="2636550"/>
          </a:xfrm>
          <a:prstGeom prst="rect">
            <a:avLst/>
          </a:prstGeom>
          <a:noFill/>
          <a:ln>
            <a:noFill/>
          </a:ln>
          <a:effectLst>
            <a:outerShdw blurRad="57150" dist="19050" dir="5400000" algn="bl" rotWithShape="0">
              <a:schemeClr val="dk1">
                <a:alpha val="49800"/>
              </a:schemeClr>
            </a:outerShdw>
          </a:effectLst>
        </p:spPr>
      </p:pic>
      <p:sp>
        <p:nvSpPr>
          <p:cNvPr id="1285" name="Google Shape;1285;g1c2908e1b1e_0_2872"/>
          <p:cNvSpPr txBox="1">
            <a:spLocks noGrp="1"/>
          </p:cNvSpPr>
          <p:nvPr>
            <p:ph type="subTitle" idx="1"/>
          </p:nvPr>
        </p:nvSpPr>
        <p:spPr>
          <a:xfrm>
            <a:off x="6327268" y="2028850"/>
            <a:ext cx="20394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286" name="Google Shape;1286;g1c2908e1b1e_0_2872"/>
          <p:cNvPicPr preferRelativeResize="0"/>
          <p:nvPr/>
        </p:nvPicPr>
        <p:blipFill rotWithShape="1">
          <a:blip r:embed="rId8">
            <a:alphaModFix/>
          </a:blip>
          <a:srcRect/>
          <a:stretch/>
        </p:blipFill>
        <p:spPr>
          <a:xfrm rot="387543">
            <a:off x="587445" y="2223124"/>
            <a:ext cx="2430760" cy="2023828"/>
          </a:xfrm>
          <a:prstGeom prst="rect">
            <a:avLst/>
          </a:prstGeom>
          <a:noFill/>
          <a:ln>
            <a:noFill/>
          </a:ln>
          <a:effectLst>
            <a:outerShdw blurRad="57150" dist="19050" dir="5400000" algn="bl" rotWithShape="0">
              <a:srgbClr val="000000">
                <a:alpha val="49800"/>
              </a:srgbClr>
            </a:outerShdw>
          </a:effectLst>
        </p:spPr>
      </p:pic>
      <p:sp>
        <p:nvSpPr>
          <p:cNvPr id="1287" name="Google Shape;1287;g1c2908e1b1e_0_2872"/>
          <p:cNvSpPr txBox="1">
            <a:spLocks noGrp="1"/>
          </p:cNvSpPr>
          <p:nvPr>
            <p:ph type="subTitle" idx="2"/>
          </p:nvPr>
        </p:nvSpPr>
        <p:spPr>
          <a:xfrm>
            <a:off x="6327271" y="2487898"/>
            <a:ext cx="2039400" cy="850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8" name="Google Shape;1288;g1c2908e1b1e_0_2872"/>
          <p:cNvSpPr txBox="1">
            <a:spLocks noGrp="1"/>
          </p:cNvSpPr>
          <p:nvPr>
            <p:ph type="subTitle" idx="3"/>
          </p:nvPr>
        </p:nvSpPr>
        <p:spPr>
          <a:xfrm>
            <a:off x="783123" y="2753290"/>
            <a:ext cx="20394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89" name="Google Shape;1289;g1c2908e1b1e_0_2872"/>
          <p:cNvSpPr txBox="1">
            <a:spLocks noGrp="1"/>
          </p:cNvSpPr>
          <p:nvPr>
            <p:ph type="subTitle" idx="4"/>
          </p:nvPr>
        </p:nvSpPr>
        <p:spPr>
          <a:xfrm>
            <a:off x="783123" y="3212338"/>
            <a:ext cx="2039400" cy="850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90" name="Google Shape;1290;g1c2908e1b1e_0_2872"/>
          <p:cNvGrpSpPr/>
          <p:nvPr/>
        </p:nvGrpSpPr>
        <p:grpSpPr>
          <a:xfrm>
            <a:off x="644299" y="-148397"/>
            <a:ext cx="2408150" cy="2655335"/>
            <a:chOff x="644299" y="-148397"/>
            <a:chExt cx="2408150" cy="2655335"/>
          </a:xfrm>
        </p:grpSpPr>
        <p:cxnSp>
          <p:nvCxnSpPr>
            <p:cNvPr id="1291" name="Google Shape;1291;g1c2908e1b1e_0_2872"/>
            <p:cNvCxnSpPr>
              <a:stCxn id="1292" idx="0"/>
            </p:cNvCxnSpPr>
            <p:nvPr/>
          </p:nvCxnSpPr>
          <p:spPr>
            <a:xfrm>
              <a:off x="770761" y="376328"/>
              <a:ext cx="397200" cy="1901700"/>
            </a:xfrm>
            <a:prstGeom prst="straightConnector1">
              <a:avLst/>
            </a:prstGeom>
            <a:noFill/>
            <a:ln w="19050" cap="flat" cmpd="sng">
              <a:solidFill>
                <a:schemeClr val="accent3"/>
              </a:solidFill>
              <a:prstDash val="solid"/>
              <a:round/>
              <a:headEnd type="none" w="sm" len="sm"/>
              <a:tailEnd type="none" w="sm" len="sm"/>
            </a:ln>
          </p:spPr>
        </p:cxnSp>
        <p:cxnSp>
          <p:nvCxnSpPr>
            <p:cNvPr id="1293" name="Google Shape;1293;g1c2908e1b1e_0_2872"/>
            <p:cNvCxnSpPr>
              <a:stCxn id="1294" idx="0"/>
            </p:cNvCxnSpPr>
            <p:nvPr/>
          </p:nvCxnSpPr>
          <p:spPr>
            <a:xfrm rot="10800000" flipH="1">
              <a:off x="1170849" y="-148397"/>
              <a:ext cx="1881600" cy="2292600"/>
            </a:xfrm>
            <a:prstGeom prst="straightConnector1">
              <a:avLst/>
            </a:prstGeom>
            <a:noFill/>
            <a:ln w="19050" cap="flat" cmpd="sng">
              <a:solidFill>
                <a:schemeClr val="accent3"/>
              </a:solidFill>
              <a:prstDash val="solid"/>
              <a:round/>
              <a:headEnd type="none" w="sm" len="sm"/>
              <a:tailEnd type="none" w="sm" len="sm"/>
            </a:ln>
          </p:spPr>
        </p:cxnSp>
        <p:pic>
          <p:nvPicPr>
            <p:cNvPr id="1294" name="Google Shape;1294;g1c2908e1b1e_0_2872"/>
            <p:cNvPicPr preferRelativeResize="0"/>
            <p:nvPr/>
          </p:nvPicPr>
          <p:blipFill rotWithShape="1">
            <a:blip r:embed="rId9">
              <a:alphaModFix/>
            </a:blip>
            <a:srcRect/>
            <a:stretch/>
          </p:blipFill>
          <p:spPr>
            <a:xfrm>
              <a:off x="1044387" y="2144203"/>
              <a:ext cx="252925" cy="362735"/>
            </a:xfrm>
            <a:prstGeom prst="rect">
              <a:avLst/>
            </a:prstGeom>
            <a:noFill/>
            <a:ln>
              <a:noFill/>
            </a:ln>
          </p:spPr>
        </p:pic>
        <p:pic>
          <p:nvPicPr>
            <p:cNvPr id="1292" name="Google Shape;1292;g1c2908e1b1e_0_2872"/>
            <p:cNvPicPr preferRelativeResize="0"/>
            <p:nvPr/>
          </p:nvPicPr>
          <p:blipFill rotWithShape="1">
            <a:blip r:embed="rId9">
              <a:alphaModFix/>
            </a:blip>
            <a:srcRect/>
            <a:stretch/>
          </p:blipFill>
          <p:spPr>
            <a:xfrm>
              <a:off x="644299" y="376328"/>
              <a:ext cx="252925" cy="362735"/>
            </a:xfrm>
            <a:prstGeom prst="rect">
              <a:avLst/>
            </a:prstGeom>
            <a:noFill/>
            <a:ln>
              <a:noFill/>
            </a:ln>
          </p:spPr>
        </p:pic>
      </p:grpSp>
      <p:grpSp>
        <p:nvGrpSpPr>
          <p:cNvPr id="1295" name="Google Shape;1295;g1c2908e1b1e_0_2872"/>
          <p:cNvGrpSpPr/>
          <p:nvPr/>
        </p:nvGrpSpPr>
        <p:grpSpPr>
          <a:xfrm>
            <a:off x="7220524" y="376328"/>
            <a:ext cx="1743675" cy="3318485"/>
            <a:chOff x="7220524" y="376328"/>
            <a:chExt cx="1743675" cy="3318485"/>
          </a:xfrm>
        </p:grpSpPr>
        <p:cxnSp>
          <p:nvCxnSpPr>
            <p:cNvPr id="1296" name="Google Shape;1296;g1c2908e1b1e_0_2872"/>
            <p:cNvCxnSpPr>
              <a:stCxn id="1297" idx="0"/>
            </p:cNvCxnSpPr>
            <p:nvPr/>
          </p:nvCxnSpPr>
          <p:spPr>
            <a:xfrm flipH="1">
              <a:off x="8725236" y="376328"/>
              <a:ext cx="112500" cy="3095700"/>
            </a:xfrm>
            <a:prstGeom prst="straightConnector1">
              <a:avLst/>
            </a:prstGeom>
            <a:noFill/>
            <a:ln w="19050" cap="flat" cmpd="sng">
              <a:solidFill>
                <a:schemeClr val="accent3"/>
              </a:solidFill>
              <a:prstDash val="solid"/>
              <a:round/>
              <a:headEnd type="none" w="sm" len="sm"/>
              <a:tailEnd type="none" w="sm" len="sm"/>
            </a:ln>
          </p:spPr>
        </p:cxnSp>
        <p:cxnSp>
          <p:nvCxnSpPr>
            <p:cNvPr id="1298" name="Google Shape;1298;g1c2908e1b1e_0_2872"/>
            <p:cNvCxnSpPr>
              <a:stCxn id="1297" idx="0"/>
            </p:cNvCxnSpPr>
            <p:nvPr/>
          </p:nvCxnSpPr>
          <p:spPr>
            <a:xfrm flipH="1">
              <a:off x="7344036" y="376328"/>
              <a:ext cx="1493700" cy="1353300"/>
            </a:xfrm>
            <a:prstGeom prst="straightConnector1">
              <a:avLst/>
            </a:prstGeom>
            <a:noFill/>
            <a:ln w="19050" cap="flat" cmpd="sng">
              <a:solidFill>
                <a:schemeClr val="accent3"/>
              </a:solidFill>
              <a:prstDash val="solid"/>
              <a:round/>
              <a:headEnd type="none" w="sm" len="sm"/>
              <a:tailEnd type="none" w="sm" len="sm"/>
            </a:ln>
          </p:spPr>
        </p:cxnSp>
        <p:pic>
          <p:nvPicPr>
            <p:cNvPr id="1299" name="Google Shape;1299;g1c2908e1b1e_0_2872"/>
            <p:cNvPicPr preferRelativeResize="0"/>
            <p:nvPr/>
          </p:nvPicPr>
          <p:blipFill rotWithShape="1">
            <a:blip r:embed="rId9">
              <a:alphaModFix/>
            </a:blip>
            <a:srcRect/>
            <a:stretch/>
          </p:blipFill>
          <p:spPr>
            <a:xfrm>
              <a:off x="7220524" y="1590103"/>
              <a:ext cx="252925" cy="362735"/>
            </a:xfrm>
            <a:prstGeom prst="rect">
              <a:avLst/>
            </a:prstGeom>
            <a:noFill/>
            <a:ln>
              <a:noFill/>
            </a:ln>
          </p:spPr>
        </p:pic>
        <p:pic>
          <p:nvPicPr>
            <p:cNvPr id="1300" name="Google Shape;1300;g1c2908e1b1e_0_2872"/>
            <p:cNvPicPr preferRelativeResize="0"/>
            <p:nvPr/>
          </p:nvPicPr>
          <p:blipFill rotWithShape="1">
            <a:blip r:embed="rId9">
              <a:alphaModFix/>
            </a:blip>
            <a:srcRect/>
            <a:stretch/>
          </p:blipFill>
          <p:spPr>
            <a:xfrm>
              <a:off x="8595124" y="3332078"/>
              <a:ext cx="252925" cy="362735"/>
            </a:xfrm>
            <a:prstGeom prst="rect">
              <a:avLst/>
            </a:prstGeom>
            <a:noFill/>
            <a:ln>
              <a:noFill/>
            </a:ln>
          </p:spPr>
        </p:pic>
        <p:pic>
          <p:nvPicPr>
            <p:cNvPr id="1297" name="Google Shape;1297;g1c2908e1b1e_0_2872"/>
            <p:cNvPicPr preferRelativeResize="0"/>
            <p:nvPr/>
          </p:nvPicPr>
          <p:blipFill rotWithShape="1">
            <a:blip r:embed="rId9">
              <a:alphaModFix/>
            </a:blip>
            <a:srcRect/>
            <a:stretch/>
          </p:blipFill>
          <p:spPr>
            <a:xfrm>
              <a:off x="8711274" y="376328"/>
              <a:ext cx="252925" cy="362735"/>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01"/>
        <p:cNvGrpSpPr/>
        <p:nvPr/>
      </p:nvGrpSpPr>
      <p:grpSpPr>
        <a:xfrm>
          <a:off x="0" y="0"/>
          <a:ext cx="0" cy="0"/>
          <a:chOff x="0" y="0"/>
          <a:chExt cx="0" cy="0"/>
        </a:xfrm>
      </p:grpSpPr>
      <p:sp>
        <p:nvSpPr>
          <p:cNvPr id="1302" name="Google Shape;1302;g1c2908e1b1e_0_2971"/>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03" name="Google Shape;1303;g1c2908e1b1e_0_2971"/>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304" name="Google Shape;1304;g1c2908e1b1e_0_2971"/>
          <p:cNvSpPr txBox="1">
            <a:spLocks noGrp="1"/>
          </p:cNvSpPr>
          <p:nvPr>
            <p:ph type="title"/>
          </p:nvPr>
        </p:nvSpPr>
        <p:spPr>
          <a:xfrm>
            <a:off x="713196" y="864775"/>
            <a:ext cx="5933700" cy="1960500"/>
          </a:xfrm>
          <a:prstGeom prst="rect">
            <a:avLst/>
          </a:prstGeom>
          <a:noFill/>
          <a:ln>
            <a:noFill/>
          </a:ln>
        </p:spPr>
        <p:txBody>
          <a:bodyPr spcFirstLastPara="1" wrap="square" lIns="91425" tIns="91425" rIns="91425" bIns="91425" anchor="ctr" anchorCtr="0">
            <a:noAutofit/>
          </a:bodyPr>
          <a:lstStyle>
            <a:lvl1pPr lvl="0" algn="l" rtl="0">
              <a:lnSpc>
                <a:spcPct val="80000"/>
              </a:lnSpc>
              <a:spcBef>
                <a:spcPts val="0"/>
              </a:spcBef>
              <a:spcAft>
                <a:spcPts val="0"/>
              </a:spcAft>
              <a:buSzPts val="4800"/>
              <a:buNone/>
              <a:defRPr sz="80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grpSp>
        <p:nvGrpSpPr>
          <p:cNvPr id="1305" name="Google Shape;1305;g1c2908e1b1e_0_2971"/>
          <p:cNvGrpSpPr/>
          <p:nvPr/>
        </p:nvGrpSpPr>
        <p:grpSpPr>
          <a:xfrm>
            <a:off x="1698007" y="3747121"/>
            <a:ext cx="2256511" cy="2101033"/>
            <a:chOff x="4804682" y="534058"/>
            <a:chExt cx="2256511" cy="2101033"/>
          </a:xfrm>
        </p:grpSpPr>
        <p:pic>
          <p:nvPicPr>
            <p:cNvPr id="1306" name="Google Shape;1306;g1c2908e1b1e_0_2971"/>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1307" name="Google Shape;1307;g1c2908e1b1e_0_2971"/>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grpSp>
        <p:nvGrpSpPr>
          <p:cNvPr id="1308" name="Google Shape;1308;g1c2908e1b1e_0_2971"/>
          <p:cNvGrpSpPr/>
          <p:nvPr/>
        </p:nvGrpSpPr>
        <p:grpSpPr>
          <a:xfrm rot="1689384">
            <a:off x="3289406" y="3558192"/>
            <a:ext cx="2256607" cy="2101122"/>
            <a:chOff x="4804682" y="534058"/>
            <a:chExt cx="2256511" cy="2101033"/>
          </a:xfrm>
        </p:grpSpPr>
        <p:pic>
          <p:nvPicPr>
            <p:cNvPr id="1309" name="Google Shape;1309;g1c2908e1b1e_0_2971"/>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1310" name="Google Shape;1310;g1c2908e1b1e_0_2971"/>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sp>
        <p:nvSpPr>
          <p:cNvPr id="1311" name="Google Shape;1311;g1c2908e1b1e_0_2971"/>
          <p:cNvSpPr/>
          <p:nvPr/>
        </p:nvSpPr>
        <p:spPr>
          <a:xfrm rot="960835">
            <a:off x="7726522" y="2724612"/>
            <a:ext cx="1309308" cy="1873613"/>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12" name="Google Shape;1312;g1c2908e1b1e_0_2971"/>
          <p:cNvPicPr preferRelativeResize="0"/>
          <p:nvPr/>
        </p:nvPicPr>
        <p:blipFill rotWithShape="1">
          <a:blip r:embed="rId4">
            <a:alphaModFix/>
          </a:blip>
          <a:srcRect t="48738" r="81192"/>
          <a:stretch/>
        </p:blipFill>
        <p:spPr>
          <a:xfrm rot="221173">
            <a:off x="7281138" y="257351"/>
            <a:ext cx="1372450" cy="2636551"/>
          </a:xfrm>
          <a:prstGeom prst="rect">
            <a:avLst/>
          </a:prstGeom>
          <a:noFill/>
          <a:ln>
            <a:noFill/>
          </a:ln>
          <a:effectLst>
            <a:outerShdw blurRad="57150" dist="19050" dir="5400000" algn="bl" rotWithShape="0">
              <a:schemeClr val="dk1">
                <a:alpha val="49800"/>
              </a:schemeClr>
            </a:outerShdw>
          </a:effectLst>
        </p:spPr>
      </p:pic>
      <p:pic>
        <p:nvPicPr>
          <p:cNvPr id="1313" name="Google Shape;1313;g1c2908e1b1e_0_2971"/>
          <p:cNvPicPr preferRelativeResize="0"/>
          <p:nvPr/>
        </p:nvPicPr>
        <p:blipFill rotWithShape="1">
          <a:blip r:embed="rId5">
            <a:alphaModFix/>
          </a:blip>
          <a:srcRect l="16689" r="16683"/>
          <a:stretch/>
        </p:blipFill>
        <p:spPr>
          <a:xfrm rot="218706">
            <a:off x="5768424" y="1914538"/>
            <a:ext cx="2007421" cy="3013023"/>
          </a:xfrm>
          <a:prstGeom prst="rect">
            <a:avLst/>
          </a:prstGeom>
          <a:noFill/>
          <a:ln>
            <a:noFill/>
          </a:ln>
        </p:spPr>
      </p:pic>
      <p:pic>
        <p:nvPicPr>
          <p:cNvPr id="1314" name="Google Shape;1314;g1c2908e1b1e_0_2971"/>
          <p:cNvPicPr preferRelativeResize="0"/>
          <p:nvPr/>
        </p:nvPicPr>
        <p:blipFill rotWithShape="1">
          <a:blip r:embed="rId6">
            <a:alphaModFix/>
          </a:blip>
          <a:srcRect t="25307" b="1125"/>
          <a:stretch/>
        </p:blipFill>
        <p:spPr>
          <a:xfrm rot="-165809" flipH="1">
            <a:off x="335050" y="3194179"/>
            <a:ext cx="1871026" cy="1760838"/>
          </a:xfrm>
          <a:prstGeom prst="rect">
            <a:avLst/>
          </a:prstGeom>
          <a:noFill/>
          <a:ln>
            <a:noFill/>
          </a:ln>
          <a:effectLst>
            <a:outerShdw blurRad="57150" dist="19050" dir="5400000" algn="bl" rotWithShape="0">
              <a:srgbClr val="363833">
                <a:alpha val="16860"/>
              </a:srgbClr>
            </a:outerShdw>
          </a:effectLst>
        </p:spPr>
      </p:pic>
      <p:cxnSp>
        <p:nvCxnSpPr>
          <p:cNvPr id="1315" name="Google Shape;1315;g1c2908e1b1e_0_2971"/>
          <p:cNvCxnSpPr>
            <a:stCxn id="1316" idx="1"/>
          </p:cNvCxnSpPr>
          <p:nvPr/>
        </p:nvCxnSpPr>
        <p:spPr>
          <a:xfrm flipH="1">
            <a:off x="6140849" y="465633"/>
            <a:ext cx="2113800" cy="1584300"/>
          </a:xfrm>
          <a:prstGeom prst="straightConnector1">
            <a:avLst/>
          </a:prstGeom>
          <a:noFill/>
          <a:ln w="19050" cap="flat" cmpd="sng">
            <a:solidFill>
              <a:schemeClr val="accent3"/>
            </a:solidFill>
            <a:prstDash val="solid"/>
            <a:round/>
            <a:headEnd type="none" w="sm" len="sm"/>
            <a:tailEnd type="none" w="sm" len="sm"/>
          </a:ln>
        </p:spPr>
      </p:cxnSp>
      <p:cxnSp>
        <p:nvCxnSpPr>
          <p:cNvPr id="1317" name="Google Shape;1317;g1c2908e1b1e_0_2971"/>
          <p:cNvCxnSpPr/>
          <p:nvPr/>
        </p:nvCxnSpPr>
        <p:spPr>
          <a:xfrm>
            <a:off x="8379124" y="430533"/>
            <a:ext cx="485100" cy="2290200"/>
          </a:xfrm>
          <a:prstGeom prst="straightConnector1">
            <a:avLst/>
          </a:prstGeom>
          <a:noFill/>
          <a:ln w="19050" cap="flat" cmpd="sng">
            <a:solidFill>
              <a:schemeClr val="accent3"/>
            </a:solidFill>
            <a:prstDash val="solid"/>
            <a:round/>
            <a:headEnd type="none" w="sm" len="sm"/>
            <a:tailEnd type="none" w="sm" len="sm"/>
          </a:ln>
        </p:spPr>
      </p:cxnSp>
      <p:pic>
        <p:nvPicPr>
          <p:cNvPr id="1316" name="Google Shape;1316;g1c2908e1b1e_0_2971"/>
          <p:cNvPicPr preferRelativeResize="0"/>
          <p:nvPr/>
        </p:nvPicPr>
        <p:blipFill rotWithShape="1">
          <a:blip r:embed="rId7">
            <a:alphaModFix/>
          </a:blip>
          <a:srcRect/>
          <a:stretch/>
        </p:blipFill>
        <p:spPr>
          <a:xfrm>
            <a:off x="8254649" y="284265"/>
            <a:ext cx="252925" cy="362735"/>
          </a:xfrm>
          <a:prstGeom prst="rect">
            <a:avLst/>
          </a:prstGeom>
          <a:noFill/>
          <a:ln>
            <a:noFill/>
          </a:ln>
        </p:spPr>
      </p:pic>
      <p:grpSp>
        <p:nvGrpSpPr>
          <p:cNvPr id="1318" name="Google Shape;1318;g1c2908e1b1e_0_2971"/>
          <p:cNvGrpSpPr/>
          <p:nvPr/>
        </p:nvGrpSpPr>
        <p:grpSpPr>
          <a:xfrm rot="1467091">
            <a:off x="966772" y="3488058"/>
            <a:ext cx="607629" cy="879735"/>
            <a:chOff x="4783725" y="2451550"/>
            <a:chExt cx="808200" cy="1170125"/>
          </a:xfrm>
        </p:grpSpPr>
        <p:sp>
          <p:nvSpPr>
            <p:cNvPr id="1319" name="Google Shape;1319;g1c2908e1b1e_0_2971"/>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g1c2908e1b1e_0_2971"/>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g1c2908e1b1e_0_2971"/>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g1c2908e1b1e_0_2971"/>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g1c2908e1b1e_0_2971"/>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g1c2908e1b1e_0_2971"/>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g1c2908e1b1e_0_2971"/>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g1c2908e1b1e_0_2971"/>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1c2908e1b1e_0_2971"/>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g1c2908e1b1e_0_2971"/>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g1c2908e1b1e_0_2971"/>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g1c2908e1b1e_0_2971"/>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g1c2908e1b1e_0_2971"/>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g1c2908e1b1e_0_2971"/>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g1c2908e1b1e_0_2971"/>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g1c2908e1b1e_0_2971"/>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g1c2908e1b1e_0_2971"/>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g1c2908e1b1e_0_2971"/>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g1c2908e1b1e_0_2971"/>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1c2908e1b1e_0_2971"/>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g1c2908e1b1e_0_2971"/>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g1c2908e1b1e_0_2971"/>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g1c2908e1b1e_0_2971"/>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1c2908e1b1e_0_2971"/>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1c2908e1b1e_0_2971"/>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g1c2908e1b1e_0_2971"/>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g1c2908e1b1e_0_2971"/>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g1c2908e1b1e_0_2971"/>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g1c2908e1b1e_0_2971"/>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g1c2908e1b1e_0_2971"/>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g1c2908e1b1e_0_2971"/>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g1c2908e1b1e_0_2971"/>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g1c2908e1b1e_0_2971"/>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g1c2908e1b1e_0_2971"/>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g1c2908e1b1e_0_2971"/>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g1c2908e1b1e_0_2971"/>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g1c2908e1b1e_0_2971"/>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g1c2908e1b1e_0_2971"/>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g1c2908e1b1e_0_2971"/>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g1c2908e1b1e_0_2971"/>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g1c2908e1b1e_0_2971"/>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g1c2908e1b1e_0_2971"/>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g1c2908e1b1e_0_2971"/>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g1c2908e1b1e_0_2971"/>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g1c2908e1b1e_0_2971"/>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g1c2908e1b1e_0_2971"/>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g1c2908e1b1e_0_2971"/>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g1c2908e1b1e_0_2971"/>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g1c2908e1b1e_0_2971"/>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1c2908e1b1e_0_2971"/>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1c2908e1b1e_0_2971"/>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g1c2908e1b1e_0_2971"/>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g1c2908e1b1e_0_2971"/>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g1c2908e1b1e_0_2971"/>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g1c2908e1b1e_0_2971"/>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g1c2908e1b1e_0_2971"/>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g1c2908e1b1e_0_2971"/>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g1c2908e1b1e_0_2971"/>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g1c2908e1b1e_0_2971"/>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1c2908e1b1e_0_2971"/>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1c2908e1b1e_0_2971"/>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g1c2908e1b1e_0_2971"/>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g1c2908e1b1e_0_2971"/>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g1c2908e1b1e_0_2971"/>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g1c2908e1b1e_0_2971"/>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g1c2908e1b1e_0_2971"/>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g1c2908e1b1e_0_2971"/>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g1c2908e1b1e_0_2971"/>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g1c2908e1b1e_0_2971"/>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g1c2908e1b1e_0_2971"/>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89" name="Google Shape;1389;g1c2908e1b1e_0_2971"/>
          <p:cNvCxnSpPr>
            <a:stCxn id="1390" idx="3"/>
          </p:cNvCxnSpPr>
          <p:nvPr/>
        </p:nvCxnSpPr>
        <p:spPr>
          <a:xfrm>
            <a:off x="6265599" y="2100633"/>
            <a:ext cx="2624100" cy="755700"/>
          </a:xfrm>
          <a:prstGeom prst="straightConnector1">
            <a:avLst/>
          </a:prstGeom>
          <a:noFill/>
          <a:ln w="19050" cap="flat" cmpd="sng">
            <a:solidFill>
              <a:schemeClr val="accent3"/>
            </a:solidFill>
            <a:prstDash val="solid"/>
            <a:round/>
            <a:headEnd type="none" w="sm" len="sm"/>
            <a:tailEnd type="none" w="sm" len="sm"/>
          </a:ln>
        </p:spPr>
      </p:cxnSp>
      <p:sp>
        <p:nvSpPr>
          <p:cNvPr id="1391" name="Google Shape;1391;g1c2908e1b1e_0_2971"/>
          <p:cNvSpPr txBox="1"/>
          <p:nvPr/>
        </p:nvSpPr>
        <p:spPr>
          <a:xfrm rot="935077">
            <a:off x="7841256" y="3031733"/>
            <a:ext cx="1079799" cy="11028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Inconsolata"/>
                <a:ea typeface="Inconsolata"/>
                <a:cs typeface="Inconsolata"/>
                <a:sym typeface="Inconsolata"/>
              </a:rPr>
              <a:t>Time</a:t>
            </a:r>
            <a:endParaRPr sz="2200" b="0" i="0" u="none" strike="noStrike" cap="none">
              <a:solidFill>
                <a:schemeClr val="accent3"/>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Inconsolata"/>
                <a:ea typeface="Inconsolata"/>
                <a:cs typeface="Inconsolata"/>
                <a:sym typeface="Inconsolata"/>
              </a:rPr>
              <a:t>21:15</a:t>
            </a:r>
            <a:endParaRPr sz="2200" b="0" i="0" u="none" strike="noStrike" cap="none">
              <a:solidFill>
                <a:schemeClr val="accent3"/>
              </a:solidFill>
              <a:latin typeface="Inconsolata"/>
              <a:ea typeface="Inconsolata"/>
              <a:cs typeface="Inconsolata"/>
              <a:sym typeface="Inconsolata"/>
            </a:endParaRPr>
          </a:p>
        </p:txBody>
      </p:sp>
      <p:pic>
        <p:nvPicPr>
          <p:cNvPr id="1392" name="Google Shape;1392;g1c2908e1b1e_0_2971"/>
          <p:cNvPicPr preferRelativeResize="0"/>
          <p:nvPr/>
        </p:nvPicPr>
        <p:blipFill rotWithShape="1">
          <a:blip r:embed="rId8">
            <a:alphaModFix/>
          </a:blip>
          <a:srcRect/>
          <a:stretch/>
        </p:blipFill>
        <p:spPr>
          <a:xfrm>
            <a:off x="7869588" y="3941550"/>
            <a:ext cx="884984" cy="266100"/>
          </a:xfrm>
          <a:prstGeom prst="rect">
            <a:avLst/>
          </a:prstGeom>
          <a:noFill/>
          <a:ln>
            <a:noFill/>
          </a:ln>
        </p:spPr>
      </p:pic>
      <p:cxnSp>
        <p:nvCxnSpPr>
          <p:cNvPr id="1393" name="Google Shape;1393;g1c2908e1b1e_0_2971"/>
          <p:cNvCxnSpPr>
            <a:stCxn id="1394" idx="3"/>
            <a:endCxn id="1395" idx="3"/>
          </p:cNvCxnSpPr>
          <p:nvPr/>
        </p:nvCxnSpPr>
        <p:spPr>
          <a:xfrm>
            <a:off x="1341924" y="3220371"/>
            <a:ext cx="2007300" cy="707700"/>
          </a:xfrm>
          <a:prstGeom prst="straightConnector1">
            <a:avLst/>
          </a:prstGeom>
          <a:noFill/>
          <a:ln w="19050" cap="flat" cmpd="sng">
            <a:solidFill>
              <a:schemeClr val="accent3"/>
            </a:solidFill>
            <a:prstDash val="solid"/>
            <a:round/>
            <a:headEnd type="none" w="sm" len="sm"/>
            <a:tailEnd type="none" w="sm" len="sm"/>
          </a:ln>
        </p:spPr>
      </p:cxnSp>
      <p:pic>
        <p:nvPicPr>
          <p:cNvPr id="1394" name="Google Shape;1394;g1c2908e1b1e_0_2971"/>
          <p:cNvPicPr preferRelativeResize="0"/>
          <p:nvPr/>
        </p:nvPicPr>
        <p:blipFill rotWithShape="1">
          <a:blip r:embed="rId7">
            <a:alphaModFix/>
          </a:blip>
          <a:srcRect/>
          <a:stretch/>
        </p:blipFill>
        <p:spPr>
          <a:xfrm>
            <a:off x="1088999" y="3039003"/>
            <a:ext cx="252925" cy="362735"/>
          </a:xfrm>
          <a:prstGeom prst="rect">
            <a:avLst/>
          </a:prstGeom>
          <a:noFill/>
          <a:ln>
            <a:noFill/>
          </a:ln>
        </p:spPr>
      </p:pic>
      <p:pic>
        <p:nvPicPr>
          <p:cNvPr id="1395" name="Google Shape;1395;g1c2908e1b1e_0_2971"/>
          <p:cNvPicPr preferRelativeResize="0"/>
          <p:nvPr/>
        </p:nvPicPr>
        <p:blipFill rotWithShape="1">
          <a:blip r:embed="rId7">
            <a:alphaModFix/>
          </a:blip>
          <a:srcRect/>
          <a:stretch/>
        </p:blipFill>
        <p:spPr>
          <a:xfrm>
            <a:off x="3096249" y="3746553"/>
            <a:ext cx="252925" cy="362735"/>
          </a:xfrm>
          <a:prstGeom prst="rect">
            <a:avLst/>
          </a:prstGeom>
          <a:noFill/>
          <a:ln>
            <a:noFill/>
          </a:ln>
        </p:spPr>
      </p:pic>
      <p:cxnSp>
        <p:nvCxnSpPr>
          <p:cNvPr id="1396" name="Google Shape;1396;g1c2908e1b1e_0_2971"/>
          <p:cNvCxnSpPr>
            <a:stCxn id="1394" idx="1"/>
          </p:cNvCxnSpPr>
          <p:nvPr/>
        </p:nvCxnSpPr>
        <p:spPr>
          <a:xfrm flipH="1">
            <a:off x="-80101" y="3220371"/>
            <a:ext cx="1169100" cy="1221300"/>
          </a:xfrm>
          <a:prstGeom prst="straightConnector1">
            <a:avLst/>
          </a:prstGeom>
          <a:noFill/>
          <a:ln w="19050" cap="flat" cmpd="sng">
            <a:solidFill>
              <a:schemeClr val="accent3"/>
            </a:solidFill>
            <a:prstDash val="solid"/>
            <a:round/>
            <a:headEnd type="none" w="sm" len="sm"/>
            <a:tailEnd type="none" w="sm" len="sm"/>
          </a:ln>
        </p:spPr>
      </p:cxnSp>
      <p:cxnSp>
        <p:nvCxnSpPr>
          <p:cNvPr id="1397" name="Google Shape;1397;g1c2908e1b1e_0_2971"/>
          <p:cNvCxnSpPr>
            <a:stCxn id="1398" idx="3"/>
            <a:endCxn id="1399" idx="1"/>
          </p:cNvCxnSpPr>
          <p:nvPr/>
        </p:nvCxnSpPr>
        <p:spPr>
          <a:xfrm flipH="1">
            <a:off x="4445574" y="2905983"/>
            <a:ext cx="4565400" cy="1021800"/>
          </a:xfrm>
          <a:prstGeom prst="straightConnector1">
            <a:avLst/>
          </a:prstGeom>
          <a:noFill/>
          <a:ln w="19050" cap="flat" cmpd="sng">
            <a:solidFill>
              <a:schemeClr val="accent3"/>
            </a:solidFill>
            <a:prstDash val="solid"/>
            <a:round/>
            <a:headEnd type="none" w="sm" len="sm"/>
            <a:tailEnd type="none" w="sm" len="sm"/>
          </a:ln>
        </p:spPr>
      </p:cxnSp>
      <p:pic>
        <p:nvPicPr>
          <p:cNvPr id="1399" name="Google Shape;1399;g1c2908e1b1e_0_2971"/>
          <p:cNvPicPr preferRelativeResize="0"/>
          <p:nvPr/>
        </p:nvPicPr>
        <p:blipFill rotWithShape="1">
          <a:blip r:embed="rId7">
            <a:alphaModFix/>
          </a:blip>
          <a:srcRect/>
          <a:stretch/>
        </p:blipFill>
        <p:spPr>
          <a:xfrm>
            <a:off x="4445537" y="3746553"/>
            <a:ext cx="252925" cy="362735"/>
          </a:xfrm>
          <a:prstGeom prst="rect">
            <a:avLst/>
          </a:prstGeom>
          <a:noFill/>
          <a:ln>
            <a:noFill/>
          </a:ln>
        </p:spPr>
      </p:pic>
      <p:pic>
        <p:nvPicPr>
          <p:cNvPr id="1398" name="Google Shape;1398;g1c2908e1b1e_0_2971"/>
          <p:cNvPicPr preferRelativeResize="0"/>
          <p:nvPr/>
        </p:nvPicPr>
        <p:blipFill rotWithShape="1">
          <a:blip r:embed="rId7">
            <a:alphaModFix/>
          </a:blip>
          <a:srcRect/>
          <a:stretch/>
        </p:blipFill>
        <p:spPr>
          <a:xfrm>
            <a:off x="8758049" y="2724615"/>
            <a:ext cx="252925" cy="362735"/>
          </a:xfrm>
          <a:prstGeom prst="rect">
            <a:avLst/>
          </a:prstGeom>
          <a:noFill/>
          <a:ln>
            <a:noFill/>
          </a:ln>
        </p:spPr>
      </p:pic>
      <p:pic>
        <p:nvPicPr>
          <p:cNvPr id="1390" name="Google Shape;1390;g1c2908e1b1e_0_2971"/>
          <p:cNvPicPr preferRelativeResize="0"/>
          <p:nvPr/>
        </p:nvPicPr>
        <p:blipFill rotWithShape="1">
          <a:blip r:embed="rId7">
            <a:alphaModFix/>
          </a:blip>
          <a:srcRect/>
          <a:stretch/>
        </p:blipFill>
        <p:spPr>
          <a:xfrm>
            <a:off x="6012674" y="1919265"/>
            <a:ext cx="252925" cy="36273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400"/>
        <p:cNvGrpSpPr/>
        <p:nvPr/>
      </p:nvGrpSpPr>
      <p:grpSpPr>
        <a:xfrm>
          <a:off x="0" y="0"/>
          <a:ext cx="0" cy="0"/>
          <a:chOff x="0" y="0"/>
          <a:chExt cx="0" cy="0"/>
        </a:xfrm>
      </p:grpSpPr>
      <p:sp>
        <p:nvSpPr>
          <p:cNvPr id="1401" name="Google Shape;1401;g1c2908e1b1e_0_3070"/>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02" name="Google Shape;1402;g1c2908e1b1e_0_3070"/>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1403" name="Google Shape;1403;g1c2908e1b1e_0_3070"/>
          <p:cNvPicPr preferRelativeResize="0"/>
          <p:nvPr/>
        </p:nvPicPr>
        <p:blipFill rotWithShape="1">
          <a:blip r:embed="rId3">
            <a:alphaModFix/>
          </a:blip>
          <a:srcRect l="2797" t="41452" r="58723" b="6840"/>
          <a:stretch/>
        </p:blipFill>
        <p:spPr>
          <a:xfrm rot="-509637">
            <a:off x="314184" y="992396"/>
            <a:ext cx="1559257" cy="2960057"/>
          </a:xfrm>
          <a:prstGeom prst="rect">
            <a:avLst/>
          </a:prstGeom>
          <a:noFill/>
          <a:ln>
            <a:noFill/>
          </a:ln>
          <a:effectLst>
            <a:outerShdw blurRad="57150" dist="19050" dir="5400000" algn="bl" rotWithShape="0">
              <a:srgbClr val="000000">
                <a:alpha val="49800"/>
              </a:srgbClr>
            </a:outerShdw>
          </a:effectLst>
        </p:spPr>
      </p:pic>
      <p:pic>
        <p:nvPicPr>
          <p:cNvPr id="1404" name="Google Shape;1404;g1c2908e1b1e_0_3070"/>
          <p:cNvPicPr preferRelativeResize="0"/>
          <p:nvPr/>
        </p:nvPicPr>
        <p:blipFill rotWithShape="1">
          <a:blip r:embed="rId4">
            <a:alphaModFix/>
          </a:blip>
          <a:srcRect/>
          <a:stretch/>
        </p:blipFill>
        <p:spPr>
          <a:xfrm rot="274229">
            <a:off x="572850" y="-88775"/>
            <a:ext cx="1920599" cy="1920599"/>
          </a:xfrm>
          <a:prstGeom prst="rect">
            <a:avLst/>
          </a:prstGeom>
          <a:noFill/>
          <a:ln>
            <a:noFill/>
          </a:ln>
        </p:spPr>
      </p:pic>
      <p:grpSp>
        <p:nvGrpSpPr>
          <p:cNvPr id="1405" name="Google Shape;1405;g1c2908e1b1e_0_3070"/>
          <p:cNvGrpSpPr/>
          <p:nvPr/>
        </p:nvGrpSpPr>
        <p:grpSpPr>
          <a:xfrm>
            <a:off x="6484813" y="2907808"/>
            <a:ext cx="2981044" cy="3079171"/>
            <a:chOff x="7428038" y="-923092"/>
            <a:chExt cx="2981044" cy="3079171"/>
          </a:xfrm>
        </p:grpSpPr>
        <p:grpSp>
          <p:nvGrpSpPr>
            <p:cNvPr id="1406" name="Google Shape;1406;g1c2908e1b1e_0_3070"/>
            <p:cNvGrpSpPr/>
            <p:nvPr/>
          </p:nvGrpSpPr>
          <p:grpSpPr>
            <a:xfrm>
              <a:off x="7460882" y="-923092"/>
              <a:ext cx="2256511" cy="2101033"/>
              <a:chOff x="4804682" y="534058"/>
              <a:chExt cx="2256511" cy="2101033"/>
            </a:xfrm>
          </p:grpSpPr>
          <p:pic>
            <p:nvPicPr>
              <p:cNvPr id="1407" name="Google Shape;1407;g1c2908e1b1e_0_3070"/>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1408" name="Google Shape;1408;g1c2908e1b1e_0_3070"/>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1409" name="Google Shape;1409;g1c2908e1b1e_0_3070"/>
            <p:cNvGrpSpPr/>
            <p:nvPr/>
          </p:nvGrpSpPr>
          <p:grpSpPr>
            <a:xfrm rot="1689384">
              <a:off x="7790256" y="-353146"/>
              <a:ext cx="2256607" cy="2101122"/>
              <a:chOff x="4804682" y="534058"/>
              <a:chExt cx="2256511" cy="2101033"/>
            </a:xfrm>
          </p:grpSpPr>
          <p:pic>
            <p:nvPicPr>
              <p:cNvPr id="1410" name="Google Shape;1410;g1c2908e1b1e_0_3070"/>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1411" name="Google Shape;1411;g1c2908e1b1e_0_3070"/>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pic>
        <p:nvPicPr>
          <p:cNvPr id="1412" name="Google Shape;1412;g1c2908e1b1e_0_3070"/>
          <p:cNvPicPr preferRelativeResize="0"/>
          <p:nvPr/>
        </p:nvPicPr>
        <p:blipFill rotWithShape="1">
          <a:blip r:embed="rId6">
            <a:alphaModFix/>
          </a:blip>
          <a:srcRect/>
          <a:stretch/>
        </p:blipFill>
        <p:spPr>
          <a:xfrm rot="-613114">
            <a:off x="6946625" y="864775"/>
            <a:ext cx="1563651" cy="2346951"/>
          </a:xfrm>
          <a:prstGeom prst="rect">
            <a:avLst/>
          </a:prstGeom>
          <a:noFill/>
          <a:ln>
            <a:noFill/>
          </a:ln>
        </p:spPr>
      </p:pic>
      <p:pic>
        <p:nvPicPr>
          <p:cNvPr id="1413" name="Google Shape;1413;g1c2908e1b1e_0_3070"/>
          <p:cNvPicPr preferRelativeResize="0"/>
          <p:nvPr/>
        </p:nvPicPr>
        <p:blipFill rotWithShape="1">
          <a:blip r:embed="rId7">
            <a:alphaModFix/>
          </a:blip>
          <a:srcRect l="17393" t="12421" r="17898" b="13422"/>
          <a:stretch/>
        </p:blipFill>
        <p:spPr>
          <a:xfrm rot="5400000">
            <a:off x="3084820" y="-280394"/>
            <a:ext cx="2810400" cy="6646076"/>
          </a:xfrm>
          <a:prstGeom prst="rect">
            <a:avLst/>
          </a:prstGeom>
          <a:noFill/>
          <a:ln>
            <a:noFill/>
          </a:ln>
        </p:spPr>
      </p:pic>
      <p:cxnSp>
        <p:nvCxnSpPr>
          <p:cNvPr id="1414" name="Google Shape;1414;g1c2908e1b1e_0_3070"/>
          <p:cNvCxnSpPr/>
          <p:nvPr/>
        </p:nvCxnSpPr>
        <p:spPr>
          <a:xfrm flipH="1">
            <a:off x="391600" y="102400"/>
            <a:ext cx="1848900" cy="1041900"/>
          </a:xfrm>
          <a:prstGeom prst="straightConnector1">
            <a:avLst/>
          </a:prstGeom>
          <a:noFill/>
          <a:ln w="19050" cap="flat" cmpd="sng">
            <a:solidFill>
              <a:schemeClr val="accent3"/>
            </a:solidFill>
            <a:prstDash val="solid"/>
            <a:round/>
            <a:headEnd type="none" w="sm" len="sm"/>
            <a:tailEnd type="none" w="sm" len="sm"/>
          </a:ln>
        </p:spPr>
      </p:cxnSp>
      <p:cxnSp>
        <p:nvCxnSpPr>
          <p:cNvPr id="1415" name="Google Shape;1415;g1c2908e1b1e_0_3070"/>
          <p:cNvCxnSpPr/>
          <p:nvPr/>
        </p:nvCxnSpPr>
        <p:spPr>
          <a:xfrm>
            <a:off x="7377975" y="903425"/>
            <a:ext cx="813000" cy="2993400"/>
          </a:xfrm>
          <a:prstGeom prst="straightConnector1">
            <a:avLst/>
          </a:prstGeom>
          <a:noFill/>
          <a:ln w="19050" cap="flat" cmpd="sng">
            <a:solidFill>
              <a:schemeClr val="accent3"/>
            </a:solidFill>
            <a:prstDash val="solid"/>
            <a:round/>
            <a:headEnd type="none" w="sm" len="sm"/>
            <a:tailEnd type="none" w="sm" len="sm"/>
          </a:ln>
        </p:spPr>
      </p:cxnSp>
      <p:cxnSp>
        <p:nvCxnSpPr>
          <p:cNvPr id="1416" name="Google Shape;1416;g1c2908e1b1e_0_3070"/>
          <p:cNvCxnSpPr/>
          <p:nvPr/>
        </p:nvCxnSpPr>
        <p:spPr>
          <a:xfrm flipH="1">
            <a:off x="4017275" y="913150"/>
            <a:ext cx="3350100" cy="845400"/>
          </a:xfrm>
          <a:prstGeom prst="straightConnector1">
            <a:avLst/>
          </a:prstGeom>
          <a:noFill/>
          <a:ln w="19050" cap="flat" cmpd="sng">
            <a:solidFill>
              <a:schemeClr val="accent3"/>
            </a:solidFill>
            <a:prstDash val="solid"/>
            <a:round/>
            <a:headEnd type="none" w="sm" len="sm"/>
            <a:tailEnd type="none" w="sm" len="sm"/>
          </a:ln>
        </p:spPr>
      </p:cxnSp>
      <p:cxnSp>
        <p:nvCxnSpPr>
          <p:cNvPr id="1417" name="Google Shape;1417;g1c2908e1b1e_0_3070"/>
          <p:cNvCxnSpPr/>
          <p:nvPr/>
        </p:nvCxnSpPr>
        <p:spPr>
          <a:xfrm>
            <a:off x="2234475" y="126475"/>
            <a:ext cx="1782900" cy="1632300"/>
          </a:xfrm>
          <a:prstGeom prst="straightConnector1">
            <a:avLst/>
          </a:prstGeom>
          <a:noFill/>
          <a:ln w="19050" cap="flat" cmpd="sng">
            <a:solidFill>
              <a:schemeClr val="accent3"/>
            </a:solidFill>
            <a:prstDash val="solid"/>
            <a:round/>
            <a:headEnd type="none" w="sm" len="sm"/>
            <a:tailEnd type="none" w="sm" len="sm"/>
          </a:ln>
        </p:spPr>
      </p:cxnSp>
      <p:cxnSp>
        <p:nvCxnSpPr>
          <p:cNvPr id="1418" name="Google Shape;1418;g1c2908e1b1e_0_3070"/>
          <p:cNvCxnSpPr/>
          <p:nvPr/>
        </p:nvCxnSpPr>
        <p:spPr>
          <a:xfrm rot="10800000">
            <a:off x="361375" y="1138325"/>
            <a:ext cx="3643800" cy="632400"/>
          </a:xfrm>
          <a:prstGeom prst="straightConnector1">
            <a:avLst/>
          </a:prstGeom>
          <a:noFill/>
          <a:ln w="19050" cap="flat" cmpd="sng">
            <a:solidFill>
              <a:schemeClr val="accent3"/>
            </a:solidFill>
            <a:prstDash val="solid"/>
            <a:round/>
            <a:headEnd type="none" w="sm" len="sm"/>
            <a:tailEnd type="none" w="sm" len="sm"/>
          </a:ln>
        </p:spPr>
      </p:cxnSp>
      <p:pic>
        <p:nvPicPr>
          <p:cNvPr id="1419" name="Google Shape;1419;g1c2908e1b1e_0_3070"/>
          <p:cNvPicPr preferRelativeResize="0"/>
          <p:nvPr/>
        </p:nvPicPr>
        <p:blipFill rotWithShape="1">
          <a:blip r:embed="rId8">
            <a:alphaModFix/>
          </a:blip>
          <a:srcRect/>
          <a:stretch/>
        </p:blipFill>
        <p:spPr>
          <a:xfrm>
            <a:off x="3884737" y="1637453"/>
            <a:ext cx="252925" cy="362735"/>
          </a:xfrm>
          <a:prstGeom prst="rect">
            <a:avLst/>
          </a:prstGeom>
          <a:noFill/>
          <a:ln>
            <a:noFill/>
          </a:ln>
        </p:spPr>
      </p:pic>
      <p:pic>
        <p:nvPicPr>
          <p:cNvPr id="1420" name="Google Shape;1420;g1c2908e1b1e_0_3070"/>
          <p:cNvPicPr preferRelativeResize="0"/>
          <p:nvPr/>
        </p:nvPicPr>
        <p:blipFill rotWithShape="1">
          <a:blip r:embed="rId8">
            <a:alphaModFix/>
          </a:blip>
          <a:srcRect/>
          <a:stretch/>
        </p:blipFill>
        <p:spPr>
          <a:xfrm>
            <a:off x="2103862" y="-36897"/>
            <a:ext cx="252925" cy="362735"/>
          </a:xfrm>
          <a:prstGeom prst="rect">
            <a:avLst/>
          </a:prstGeom>
          <a:noFill/>
          <a:ln>
            <a:noFill/>
          </a:ln>
        </p:spPr>
      </p:pic>
      <p:pic>
        <p:nvPicPr>
          <p:cNvPr id="1421" name="Google Shape;1421;g1c2908e1b1e_0_3070"/>
          <p:cNvPicPr preferRelativeResize="0"/>
          <p:nvPr/>
        </p:nvPicPr>
        <p:blipFill rotWithShape="1">
          <a:blip r:embed="rId8">
            <a:alphaModFix/>
          </a:blip>
          <a:srcRect/>
          <a:stretch/>
        </p:blipFill>
        <p:spPr>
          <a:xfrm>
            <a:off x="246462" y="1017728"/>
            <a:ext cx="252925" cy="362735"/>
          </a:xfrm>
          <a:prstGeom prst="rect">
            <a:avLst/>
          </a:prstGeom>
          <a:noFill/>
          <a:ln>
            <a:noFill/>
          </a:ln>
        </p:spPr>
      </p:pic>
      <p:pic>
        <p:nvPicPr>
          <p:cNvPr id="1422" name="Google Shape;1422;g1c2908e1b1e_0_3070"/>
          <p:cNvPicPr preferRelativeResize="0"/>
          <p:nvPr/>
        </p:nvPicPr>
        <p:blipFill rotWithShape="1">
          <a:blip r:embed="rId8">
            <a:alphaModFix/>
          </a:blip>
          <a:srcRect/>
          <a:stretch/>
        </p:blipFill>
        <p:spPr>
          <a:xfrm>
            <a:off x="7238962" y="770778"/>
            <a:ext cx="252925" cy="362735"/>
          </a:xfrm>
          <a:prstGeom prst="rect">
            <a:avLst/>
          </a:prstGeom>
          <a:noFill/>
          <a:ln>
            <a:noFill/>
          </a:ln>
        </p:spPr>
      </p:pic>
      <p:sp>
        <p:nvSpPr>
          <p:cNvPr id="1423" name="Google Shape;1423;g1c2908e1b1e_0_3070"/>
          <p:cNvSpPr txBox="1">
            <a:spLocks noGrp="1"/>
          </p:cNvSpPr>
          <p:nvPr>
            <p:ph type="title"/>
          </p:nvPr>
        </p:nvSpPr>
        <p:spPr>
          <a:xfrm>
            <a:off x="2103861" y="445025"/>
            <a:ext cx="49434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1424"/>
        <p:cNvGrpSpPr/>
        <p:nvPr/>
      </p:nvGrpSpPr>
      <p:grpSpPr>
        <a:xfrm>
          <a:off x="0" y="0"/>
          <a:ext cx="0" cy="0"/>
          <a:chOff x="0" y="0"/>
          <a:chExt cx="0" cy="0"/>
        </a:xfrm>
      </p:grpSpPr>
      <p:sp>
        <p:nvSpPr>
          <p:cNvPr id="1425" name="Google Shape;1425;g1c2908e1b1e_0_3094"/>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26" name="Google Shape;1426;g1c2908e1b1e_0_3094"/>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427" name="Google Shape;1427;g1c2908e1b1e_0_3094"/>
          <p:cNvSpPr txBox="1">
            <a:spLocks noGrp="1"/>
          </p:cNvSpPr>
          <p:nvPr>
            <p:ph type="title"/>
          </p:nvPr>
        </p:nvSpPr>
        <p:spPr>
          <a:xfrm>
            <a:off x="2052246" y="445025"/>
            <a:ext cx="50466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1428" name="Google Shape;1428;g1c2908e1b1e_0_3094"/>
          <p:cNvPicPr preferRelativeResize="0"/>
          <p:nvPr/>
        </p:nvPicPr>
        <p:blipFill rotWithShape="1">
          <a:blip r:embed="rId3">
            <a:alphaModFix/>
          </a:blip>
          <a:srcRect t="48738" r="81192"/>
          <a:stretch/>
        </p:blipFill>
        <p:spPr>
          <a:xfrm rot="1393331">
            <a:off x="-597988" y="-218099"/>
            <a:ext cx="1372450" cy="2636550"/>
          </a:xfrm>
          <a:prstGeom prst="rect">
            <a:avLst/>
          </a:prstGeom>
          <a:noFill/>
          <a:ln>
            <a:noFill/>
          </a:ln>
          <a:effectLst>
            <a:outerShdw blurRad="57150" dist="19050" dir="5400000" algn="bl" rotWithShape="0">
              <a:schemeClr val="dk1">
                <a:alpha val="49800"/>
              </a:schemeClr>
            </a:outerShdw>
          </a:effectLst>
        </p:spPr>
      </p:pic>
      <p:cxnSp>
        <p:nvCxnSpPr>
          <p:cNvPr id="1429" name="Google Shape;1429;g1c2908e1b1e_0_3094"/>
          <p:cNvCxnSpPr/>
          <p:nvPr/>
        </p:nvCxnSpPr>
        <p:spPr>
          <a:xfrm rot="10800000" flipH="1">
            <a:off x="916400" y="-58125"/>
            <a:ext cx="2568600" cy="187200"/>
          </a:xfrm>
          <a:prstGeom prst="straightConnector1">
            <a:avLst/>
          </a:prstGeom>
          <a:noFill/>
          <a:ln w="19050" cap="flat" cmpd="sng">
            <a:solidFill>
              <a:schemeClr val="accent3"/>
            </a:solidFill>
            <a:prstDash val="solid"/>
            <a:round/>
            <a:headEnd type="none" w="sm" len="sm"/>
            <a:tailEnd type="none" w="sm" len="sm"/>
          </a:ln>
        </p:spPr>
      </p:cxnSp>
      <p:pic>
        <p:nvPicPr>
          <p:cNvPr id="1430" name="Google Shape;1430;g1c2908e1b1e_0_3094"/>
          <p:cNvPicPr preferRelativeResize="0"/>
          <p:nvPr/>
        </p:nvPicPr>
        <p:blipFill rotWithShape="1">
          <a:blip r:embed="rId4">
            <a:alphaModFix/>
          </a:blip>
          <a:srcRect/>
          <a:stretch/>
        </p:blipFill>
        <p:spPr>
          <a:xfrm>
            <a:off x="793187" y="3"/>
            <a:ext cx="252925" cy="362735"/>
          </a:xfrm>
          <a:prstGeom prst="rect">
            <a:avLst/>
          </a:prstGeom>
          <a:noFill/>
          <a:ln>
            <a:noFill/>
          </a:ln>
        </p:spPr>
      </p:pic>
      <p:grpSp>
        <p:nvGrpSpPr>
          <p:cNvPr id="1431" name="Google Shape;1431;g1c2908e1b1e_0_3094"/>
          <p:cNvGrpSpPr/>
          <p:nvPr/>
        </p:nvGrpSpPr>
        <p:grpSpPr>
          <a:xfrm>
            <a:off x="7233438" y="-1094554"/>
            <a:ext cx="2981044" cy="3079171"/>
            <a:chOff x="7428038" y="-923092"/>
            <a:chExt cx="2981044" cy="3079171"/>
          </a:xfrm>
        </p:grpSpPr>
        <p:grpSp>
          <p:nvGrpSpPr>
            <p:cNvPr id="1432" name="Google Shape;1432;g1c2908e1b1e_0_3094"/>
            <p:cNvGrpSpPr/>
            <p:nvPr/>
          </p:nvGrpSpPr>
          <p:grpSpPr>
            <a:xfrm>
              <a:off x="7460882" y="-923092"/>
              <a:ext cx="2256511" cy="2101033"/>
              <a:chOff x="4804682" y="534058"/>
              <a:chExt cx="2256511" cy="2101033"/>
            </a:xfrm>
          </p:grpSpPr>
          <p:pic>
            <p:nvPicPr>
              <p:cNvPr id="1433" name="Google Shape;1433;g1c2908e1b1e_0_3094"/>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1434" name="Google Shape;1434;g1c2908e1b1e_0_3094"/>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1435" name="Google Shape;1435;g1c2908e1b1e_0_3094"/>
            <p:cNvGrpSpPr/>
            <p:nvPr/>
          </p:nvGrpSpPr>
          <p:grpSpPr>
            <a:xfrm rot="1689384">
              <a:off x="7790256" y="-353146"/>
              <a:ext cx="2256607" cy="2101122"/>
              <a:chOff x="4804682" y="534058"/>
              <a:chExt cx="2256511" cy="2101033"/>
            </a:xfrm>
          </p:grpSpPr>
          <p:pic>
            <p:nvPicPr>
              <p:cNvPr id="1436" name="Google Shape;1436;g1c2908e1b1e_0_3094"/>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1437" name="Google Shape;1437;g1c2908e1b1e_0_3094"/>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pic>
        <p:nvPicPr>
          <p:cNvPr id="1438" name="Google Shape;1438;g1c2908e1b1e_0_3094"/>
          <p:cNvPicPr preferRelativeResize="0"/>
          <p:nvPr/>
        </p:nvPicPr>
        <p:blipFill rotWithShape="1">
          <a:blip r:embed="rId6">
            <a:alphaModFix/>
          </a:blip>
          <a:srcRect l="27792" r="27788"/>
          <a:stretch/>
        </p:blipFill>
        <p:spPr>
          <a:xfrm>
            <a:off x="-1402107" y="1677676"/>
            <a:ext cx="1884120" cy="28279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9"/>
        <p:cNvGrpSpPr/>
        <p:nvPr/>
      </p:nvGrpSpPr>
      <p:grpSpPr>
        <a:xfrm>
          <a:off x="0" y="0"/>
          <a:ext cx="0" cy="0"/>
          <a:chOff x="0" y="0"/>
          <a:chExt cx="0" cy="0"/>
        </a:xfrm>
      </p:grpSpPr>
      <p:sp>
        <p:nvSpPr>
          <p:cNvPr id="1440" name="Google Shape;1440;g1c2908e1b1e_0_3109"/>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1" name="Google Shape;1441;g1c2908e1b1e_0_3109"/>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442" name="Google Shape;1442;g1c2908e1b1e_0_3109"/>
          <p:cNvSpPr txBox="1">
            <a:spLocks noGrp="1"/>
          </p:cNvSpPr>
          <p:nvPr>
            <p:ph type="title"/>
          </p:nvPr>
        </p:nvSpPr>
        <p:spPr>
          <a:xfrm>
            <a:off x="789400" y="785575"/>
            <a:ext cx="4515600" cy="114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4200"/>
              <a:buNone/>
              <a:defRPr/>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43" name="Google Shape;1443;g1c2908e1b1e_0_3109"/>
          <p:cNvSpPr txBox="1">
            <a:spLocks noGrp="1"/>
          </p:cNvSpPr>
          <p:nvPr>
            <p:ph type="subTitle" idx="1"/>
          </p:nvPr>
        </p:nvSpPr>
        <p:spPr>
          <a:xfrm>
            <a:off x="2002263" y="2684725"/>
            <a:ext cx="2223300" cy="1548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1444" name="Google Shape;1444;g1c2908e1b1e_0_3109"/>
          <p:cNvPicPr preferRelativeResize="0"/>
          <p:nvPr/>
        </p:nvPicPr>
        <p:blipFill rotWithShape="1">
          <a:blip r:embed="rId3">
            <a:alphaModFix/>
          </a:blip>
          <a:srcRect t="48738" r="81192"/>
          <a:stretch/>
        </p:blipFill>
        <p:spPr>
          <a:xfrm rot="221173">
            <a:off x="-175762" y="1797001"/>
            <a:ext cx="1372450" cy="2636551"/>
          </a:xfrm>
          <a:prstGeom prst="rect">
            <a:avLst/>
          </a:prstGeom>
          <a:noFill/>
          <a:ln>
            <a:noFill/>
          </a:ln>
          <a:effectLst>
            <a:outerShdw blurRad="57150" dist="19050" dir="5400000" algn="bl" rotWithShape="0">
              <a:schemeClr val="dk1">
                <a:alpha val="49800"/>
              </a:schemeClr>
            </a:outerShdw>
          </a:effectLst>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4">
  <p:cSld name="CUSTOM_14">
    <p:spTree>
      <p:nvGrpSpPr>
        <p:cNvPr id="1" name="Shape 1445"/>
        <p:cNvGrpSpPr/>
        <p:nvPr/>
      </p:nvGrpSpPr>
      <p:grpSpPr>
        <a:xfrm>
          <a:off x="0" y="0"/>
          <a:ext cx="0" cy="0"/>
          <a:chOff x="0" y="0"/>
          <a:chExt cx="0" cy="0"/>
        </a:xfrm>
      </p:grpSpPr>
      <p:sp>
        <p:nvSpPr>
          <p:cNvPr id="1446" name="Google Shape;1446;g1c2908e1b1e_0_311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7" name="Google Shape;1447;g1c2908e1b1e_0_3115"/>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1448" name="Google Shape;1448;g1c2908e1b1e_0_3115"/>
          <p:cNvPicPr preferRelativeResize="0"/>
          <p:nvPr/>
        </p:nvPicPr>
        <p:blipFill rotWithShape="1">
          <a:blip r:embed="rId3">
            <a:alphaModFix/>
          </a:blip>
          <a:srcRect l="42465" t="54654"/>
          <a:stretch/>
        </p:blipFill>
        <p:spPr>
          <a:xfrm rot="-1027297">
            <a:off x="8228825" y="-85137"/>
            <a:ext cx="2331499" cy="2596025"/>
          </a:xfrm>
          <a:prstGeom prst="rect">
            <a:avLst/>
          </a:prstGeom>
          <a:noFill/>
          <a:ln>
            <a:noFill/>
          </a:ln>
          <a:effectLst>
            <a:outerShdw blurRad="57150" dist="19050" dir="5400000" algn="bl" rotWithShape="0">
              <a:srgbClr val="000000">
                <a:alpha val="49800"/>
              </a:srgbClr>
            </a:outerShdw>
          </a:effectLst>
        </p:spPr>
      </p:pic>
      <p:sp>
        <p:nvSpPr>
          <p:cNvPr id="1449" name="Google Shape;1449;g1c2908e1b1e_0_3115"/>
          <p:cNvSpPr txBox="1">
            <a:spLocks noGrp="1"/>
          </p:cNvSpPr>
          <p:nvPr>
            <p:ph type="title"/>
          </p:nvPr>
        </p:nvSpPr>
        <p:spPr>
          <a:xfrm>
            <a:off x="2045786" y="445025"/>
            <a:ext cx="50532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1450" name="Google Shape;1450;g1c2908e1b1e_0_3115"/>
          <p:cNvSpPr/>
          <p:nvPr/>
        </p:nvSpPr>
        <p:spPr>
          <a:xfrm rot="2857615">
            <a:off x="-354984" y="-894036"/>
            <a:ext cx="884035" cy="2678217"/>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51" name="Google Shape;1451;g1c2908e1b1e_0_3115"/>
          <p:cNvPicPr preferRelativeResize="0"/>
          <p:nvPr/>
        </p:nvPicPr>
        <p:blipFill rotWithShape="1">
          <a:blip r:embed="rId4">
            <a:alphaModFix/>
          </a:blip>
          <a:srcRect/>
          <a:stretch/>
        </p:blipFill>
        <p:spPr>
          <a:xfrm rot="2857971">
            <a:off x="-199823" y="-694080"/>
            <a:ext cx="378325" cy="2371398"/>
          </a:xfrm>
          <a:prstGeom prst="rect">
            <a:avLst/>
          </a:prstGeom>
          <a:noFill/>
          <a:ln>
            <a:noFill/>
          </a:ln>
        </p:spPr>
      </p:pic>
      <p:pic>
        <p:nvPicPr>
          <p:cNvPr id="1452" name="Google Shape;1452;g1c2908e1b1e_0_3115"/>
          <p:cNvPicPr preferRelativeResize="0"/>
          <p:nvPr/>
        </p:nvPicPr>
        <p:blipFill rotWithShape="1">
          <a:blip r:embed="rId3">
            <a:alphaModFix/>
          </a:blip>
          <a:srcRect l="2797" t="41452" r="58723" b="6840"/>
          <a:stretch/>
        </p:blipFill>
        <p:spPr>
          <a:xfrm rot="-509637">
            <a:off x="-849516" y="2302996"/>
            <a:ext cx="1559257" cy="2960057"/>
          </a:xfrm>
          <a:prstGeom prst="rect">
            <a:avLst/>
          </a:prstGeom>
          <a:noFill/>
          <a:ln>
            <a:noFill/>
          </a:ln>
          <a:effectLst>
            <a:outerShdw blurRad="57150" dist="19050" dir="5400000" algn="bl" rotWithShape="0">
              <a:srgbClr val="000000">
                <a:alpha val="49800"/>
              </a:srgbClr>
            </a:outerShdw>
          </a:effectLst>
        </p:spPr>
      </p:pic>
      <p:grpSp>
        <p:nvGrpSpPr>
          <p:cNvPr id="1453" name="Google Shape;1453;g1c2908e1b1e_0_3115"/>
          <p:cNvGrpSpPr/>
          <p:nvPr/>
        </p:nvGrpSpPr>
        <p:grpSpPr>
          <a:xfrm>
            <a:off x="-419976" y="-121279"/>
            <a:ext cx="8824800" cy="3167280"/>
            <a:chOff x="189624" y="-426079"/>
            <a:chExt cx="8824800" cy="3167280"/>
          </a:xfrm>
        </p:grpSpPr>
        <p:cxnSp>
          <p:nvCxnSpPr>
            <p:cNvPr id="1454" name="Google Shape;1454;g1c2908e1b1e_0_3115"/>
            <p:cNvCxnSpPr>
              <a:stCxn id="1455" idx="0"/>
            </p:cNvCxnSpPr>
            <p:nvPr/>
          </p:nvCxnSpPr>
          <p:spPr>
            <a:xfrm flipH="1">
              <a:off x="317561" y="5453"/>
              <a:ext cx="719100" cy="2503500"/>
            </a:xfrm>
            <a:prstGeom prst="straightConnector1">
              <a:avLst/>
            </a:prstGeom>
            <a:noFill/>
            <a:ln w="19050" cap="flat" cmpd="sng">
              <a:solidFill>
                <a:schemeClr val="accent3"/>
              </a:solidFill>
              <a:prstDash val="solid"/>
              <a:round/>
              <a:headEnd type="none" w="sm" len="sm"/>
              <a:tailEnd type="none" w="sm" len="sm"/>
            </a:ln>
          </p:spPr>
        </p:cxnSp>
        <p:pic>
          <p:nvPicPr>
            <p:cNvPr id="1456" name="Google Shape;1456;g1c2908e1b1e_0_3115"/>
            <p:cNvPicPr preferRelativeResize="0"/>
            <p:nvPr/>
          </p:nvPicPr>
          <p:blipFill rotWithShape="1">
            <a:blip r:embed="rId5">
              <a:alphaModFix/>
            </a:blip>
            <a:srcRect/>
            <a:stretch/>
          </p:blipFill>
          <p:spPr>
            <a:xfrm>
              <a:off x="189624" y="2378465"/>
              <a:ext cx="252925" cy="362735"/>
            </a:xfrm>
            <a:prstGeom prst="rect">
              <a:avLst/>
            </a:prstGeom>
            <a:noFill/>
            <a:ln>
              <a:noFill/>
            </a:ln>
          </p:spPr>
        </p:pic>
        <p:cxnSp>
          <p:nvCxnSpPr>
            <p:cNvPr id="1457" name="Google Shape;1457;g1c2908e1b1e_0_3115"/>
            <p:cNvCxnSpPr>
              <a:stCxn id="1455" idx="3"/>
            </p:cNvCxnSpPr>
            <p:nvPr/>
          </p:nvCxnSpPr>
          <p:spPr>
            <a:xfrm rot="10800000" flipH="1">
              <a:off x="1163124" y="-426079"/>
              <a:ext cx="1766700" cy="612900"/>
            </a:xfrm>
            <a:prstGeom prst="straightConnector1">
              <a:avLst/>
            </a:prstGeom>
            <a:noFill/>
            <a:ln w="19050" cap="flat" cmpd="sng">
              <a:solidFill>
                <a:schemeClr val="accent3"/>
              </a:solidFill>
              <a:prstDash val="solid"/>
              <a:round/>
              <a:headEnd type="none" w="sm" len="sm"/>
              <a:tailEnd type="none" w="sm" len="sm"/>
            </a:ln>
          </p:spPr>
        </p:cxnSp>
        <p:cxnSp>
          <p:nvCxnSpPr>
            <p:cNvPr id="1458" name="Google Shape;1458;g1c2908e1b1e_0_3115"/>
            <p:cNvCxnSpPr>
              <a:stCxn id="1459" idx="3"/>
            </p:cNvCxnSpPr>
            <p:nvPr/>
          </p:nvCxnSpPr>
          <p:spPr>
            <a:xfrm rot="10800000">
              <a:off x="6340524" y="-354979"/>
              <a:ext cx="2673900" cy="541800"/>
            </a:xfrm>
            <a:prstGeom prst="straightConnector1">
              <a:avLst/>
            </a:prstGeom>
            <a:noFill/>
            <a:ln w="19050" cap="flat" cmpd="sng">
              <a:solidFill>
                <a:schemeClr val="accent3"/>
              </a:solidFill>
              <a:prstDash val="solid"/>
              <a:round/>
              <a:headEnd type="none" w="sm" len="sm"/>
              <a:tailEnd type="none" w="sm" len="sm"/>
            </a:ln>
          </p:spPr>
        </p:cxnSp>
        <p:pic>
          <p:nvPicPr>
            <p:cNvPr id="1455" name="Google Shape;1455;g1c2908e1b1e_0_3115"/>
            <p:cNvPicPr preferRelativeResize="0"/>
            <p:nvPr/>
          </p:nvPicPr>
          <p:blipFill rotWithShape="1">
            <a:blip r:embed="rId5">
              <a:alphaModFix/>
            </a:blip>
            <a:srcRect/>
            <a:stretch/>
          </p:blipFill>
          <p:spPr>
            <a:xfrm>
              <a:off x="910199" y="5453"/>
              <a:ext cx="252925" cy="362735"/>
            </a:xfrm>
            <a:prstGeom prst="rect">
              <a:avLst/>
            </a:prstGeom>
            <a:noFill/>
            <a:ln>
              <a:noFill/>
            </a:ln>
          </p:spPr>
        </p:pic>
        <p:pic>
          <p:nvPicPr>
            <p:cNvPr id="1459" name="Google Shape;1459;g1c2908e1b1e_0_3115"/>
            <p:cNvPicPr preferRelativeResize="0"/>
            <p:nvPr/>
          </p:nvPicPr>
          <p:blipFill rotWithShape="1">
            <a:blip r:embed="rId5">
              <a:alphaModFix/>
            </a:blip>
            <a:srcRect/>
            <a:stretch/>
          </p:blipFill>
          <p:spPr>
            <a:xfrm>
              <a:off x="8761499" y="5453"/>
              <a:ext cx="252925" cy="362735"/>
            </a:xfrm>
            <a:prstGeom prst="rect">
              <a:avLst/>
            </a:prstGeom>
            <a:noFill/>
            <a:ln>
              <a:noFill/>
            </a:ln>
          </p:spPr>
        </p:pic>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1460"/>
        <p:cNvGrpSpPr/>
        <p:nvPr/>
      </p:nvGrpSpPr>
      <p:grpSpPr>
        <a:xfrm>
          <a:off x="0" y="0"/>
          <a:ext cx="0" cy="0"/>
          <a:chOff x="0" y="0"/>
          <a:chExt cx="0" cy="0"/>
        </a:xfrm>
      </p:grpSpPr>
      <p:sp>
        <p:nvSpPr>
          <p:cNvPr id="1461" name="Google Shape;1461;g1c2908e1b1e_0_3130"/>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2" name="Google Shape;1462;g1c2908e1b1e_0_3130"/>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463" name="Google Shape;1463;g1c2908e1b1e_0_3130"/>
          <p:cNvSpPr txBox="1">
            <a:spLocks noGrp="1"/>
          </p:cNvSpPr>
          <p:nvPr>
            <p:ph type="title"/>
          </p:nvPr>
        </p:nvSpPr>
        <p:spPr>
          <a:xfrm>
            <a:off x="2078061" y="445025"/>
            <a:ext cx="49887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1464" name="Google Shape;1464;g1c2908e1b1e_0_3130"/>
          <p:cNvPicPr preferRelativeResize="0"/>
          <p:nvPr/>
        </p:nvPicPr>
        <p:blipFill rotWithShape="1">
          <a:blip r:embed="rId3">
            <a:alphaModFix/>
          </a:blip>
          <a:srcRect/>
          <a:stretch/>
        </p:blipFill>
        <p:spPr>
          <a:xfrm rot="5400000">
            <a:off x="3259162" y="1413877"/>
            <a:ext cx="2625674" cy="2186125"/>
          </a:xfrm>
          <a:prstGeom prst="rect">
            <a:avLst/>
          </a:prstGeom>
          <a:noFill/>
          <a:ln>
            <a:noFill/>
          </a:ln>
        </p:spPr>
      </p:pic>
      <p:pic>
        <p:nvPicPr>
          <p:cNvPr id="1465" name="Google Shape;1465;g1c2908e1b1e_0_3130"/>
          <p:cNvPicPr preferRelativeResize="0"/>
          <p:nvPr/>
        </p:nvPicPr>
        <p:blipFill rotWithShape="1">
          <a:blip r:embed="rId3">
            <a:alphaModFix/>
          </a:blip>
          <a:srcRect/>
          <a:stretch/>
        </p:blipFill>
        <p:spPr>
          <a:xfrm rot="5400000">
            <a:off x="752521" y="1413889"/>
            <a:ext cx="2625674" cy="2186125"/>
          </a:xfrm>
          <a:prstGeom prst="rect">
            <a:avLst/>
          </a:prstGeom>
          <a:noFill/>
          <a:ln>
            <a:noFill/>
          </a:ln>
        </p:spPr>
      </p:pic>
      <p:pic>
        <p:nvPicPr>
          <p:cNvPr id="1466" name="Google Shape;1466;g1c2908e1b1e_0_3130"/>
          <p:cNvPicPr preferRelativeResize="0"/>
          <p:nvPr/>
        </p:nvPicPr>
        <p:blipFill rotWithShape="1">
          <a:blip r:embed="rId3">
            <a:alphaModFix/>
          </a:blip>
          <a:srcRect/>
          <a:stretch/>
        </p:blipFill>
        <p:spPr>
          <a:xfrm rot="5400000">
            <a:off x="5785054" y="1413877"/>
            <a:ext cx="2625674" cy="2186125"/>
          </a:xfrm>
          <a:prstGeom prst="rect">
            <a:avLst/>
          </a:prstGeom>
          <a:noFill/>
          <a:ln>
            <a:noFill/>
          </a:ln>
        </p:spPr>
      </p:pic>
      <p:sp>
        <p:nvSpPr>
          <p:cNvPr id="1467" name="Google Shape;1467;g1c2908e1b1e_0_3130"/>
          <p:cNvSpPr txBox="1">
            <a:spLocks noGrp="1"/>
          </p:cNvSpPr>
          <p:nvPr>
            <p:ph type="title" idx="2"/>
          </p:nvPr>
        </p:nvSpPr>
        <p:spPr>
          <a:xfrm>
            <a:off x="1544811" y="2126025"/>
            <a:ext cx="1020600" cy="505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1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468" name="Google Shape;1468;g1c2908e1b1e_0_3130"/>
          <p:cNvSpPr txBox="1">
            <a:spLocks noGrp="1"/>
          </p:cNvSpPr>
          <p:nvPr>
            <p:ph type="subTitle" idx="1"/>
          </p:nvPr>
        </p:nvSpPr>
        <p:spPr>
          <a:xfrm>
            <a:off x="961025" y="3815744"/>
            <a:ext cx="2183700" cy="67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9" name="Google Shape;1469;g1c2908e1b1e_0_3130"/>
          <p:cNvSpPr txBox="1">
            <a:spLocks noGrp="1"/>
          </p:cNvSpPr>
          <p:nvPr>
            <p:ph type="title" idx="3"/>
          </p:nvPr>
        </p:nvSpPr>
        <p:spPr>
          <a:xfrm>
            <a:off x="4064675" y="2127825"/>
            <a:ext cx="1020600" cy="505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1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470" name="Google Shape;1470;g1c2908e1b1e_0_3130"/>
          <p:cNvSpPr txBox="1">
            <a:spLocks noGrp="1"/>
          </p:cNvSpPr>
          <p:nvPr>
            <p:ph type="subTitle" idx="4"/>
          </p:nvPr>
        </p:nvSpPr>
        <p:spPr>
          <a:xfrm>
            <a:off x="3480138" y="3815744"/>
            <a:ext cx="2183700" cy="67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1" name="Google Shape;1471;g1c2908e1b1e_0_3130"/>
          <p:cNvSpPr txBox="1">
            <a:spLocks noGrp="1"/>
          </p:cNvSpPr>
          <p:nvPr>
            <p:ph type="title" idx="5"/>
          </p:nvPr>
        </p:nvSpPr>
        <p:spPr>
          <a:xfrm>
            <a:off x="6583061" y="2131000"/>
            <a:ext cx="1020600" cy="505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1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472" name="Google Shape;1472;g1c2908e1b1e_0_3130"/>
          <p:cNvSpPr txBox="1">
            <a:spLocks noGrp="1"/>
          </p:cNvSpPr>
          <p:nvPr>
            <p:ph type="subTitle" idx="6"/>
          </p:nvPr>
        </p:nvSpPr>
        <p:spPr>
          <a:xfrm>
            <a:off x="5999275" y="3815744"/>
            <a:ext cx="2183700" cy="67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3" name="Google Shape;1473;g1c2908e1b1e_0_3130"/>
          <p:cNvSpPr txBox="1">
            <a:spLocks noGrp="1"/>
          </p:cNvSpPr>
          <p:nvPr>
            <p:ph type="subTitle" idx="7"/>
          </p:nvPr>
        </p:nvSpPr>
        <p:spPr>
          <a:xfrm>
            <a:off x="961025" y="3371850"/>
            <a:ext cx="2183700" cy="44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ctr"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ctr"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ctr"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ctr"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ctr"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ctr"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ctr"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sp>
        <p:nvSpPr>
          <p:cNvPr id="1474" name="Google Shape;1474;g1c2908e1b1e_0_3130"/>
          <p:cNvSpPr txBox="1">
            <a:spLocks noGrp="1"/>
          </p:cNvSpPr>
          <p:nvPr>
            <p:ph type="subTitle" idx="8"/>
          </p:nvPr>
        </p:nvSpPr>
        <p:spPr>
          <a:xfrm>
            <a:off x="3480138" y="3371850"/>
            <a:ext cx="2183700" cy="44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ctr"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ctr"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ctr"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ctr"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ctr"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ctr"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ctr"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sp>
        <p:nvSpPr>
          <p:cNvPr id="1475" name="Google Shape;1475;g1c2908e1b1e_0_3130"/>
          <p:cNvSpPr txBox="1">
            <a:spLocks noGrp="1"/>
          </p:cNvSpPr>
          <p:nvPr>
            <p:ph type="subTitle" idx="9"/>
          </p:nvPr>
        </p:nvSpPr>
        <p:spPr>
          <a:xfrm>
            <a:off x="5999275" y="3371850"/>
            <a:ext cx="2183700" cy="44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ctr"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ctr"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ctr"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ctr"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ctr"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ctr"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ctr"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grpSp>
        <p:nvGrpSpPr>
          <p:cNvPr id="1476" name="Google Shape;1476;g1c2908e1b1e_0_3130"/>
          <p:cNvGrpSpPr/>
          <p:nvPr/>
        </p:nvGrpSpPr>
        <p:grpSpPr>
          <a:xfrm>
            <a:off x="7007011" y="-939307"/>
            <a:ext cx="2983428" cy="2118600"/>
            <a:chOff x="7007011" y="-939307"/>
            <a:chExt cx="2983428" cy="2118600"/>
          </a:xfrm>
        </p:grpSpPr>
        <p:pic>
          <p:nvPicPr>
            <p:cNvPr id="1477" name="Google Shape;1477;g1c2908e1b1e_0_3130"/>
            <p:cNvPicPr preferRelativeResize="0"/>
            <p:nvPr/>
          </p:nvPicPr>
          <p:blipFill rotWithShape="1">
            <a:blip r:embed="rId4">
              <a:alphaModFix/>
            </a:blip>
            <a:srcRect t="16865" r="11520" b="18017"/>
            <a:stretch/>
          </p:blipFill>
          <p:spPr>
            <a:xfrm rot="942063">
              <a:off x="7152099" y="-601819"/>
              <a:ext cx="2693252" cy="1443623"/>
            </a:xfrm>
            <a:prstGeom prst="rect">
              <a:avLst/>
            </a:prstGeom>
            <a:noFill/>
            <a:ln>
              <a:noFill/>
            </a:ln>
          </p:spPr>
        </p:pic>
        <p:pic>
          <p:nvPicPr>
            <p:cNvPr id="1478" name="Google Shape;1478;g1c2908e1b1e_0_3130"/>
            <p:cNvPicPr preferRelativeResize="0"/>
            <p:nvPr/>
          </p:nvPicPr>
          <p:blipFill rotWithShape="1">
            <a:blip r:embed="rId5">
              <a:alphaModFix/>
            </a:blip>
            <a:srcRect b="-6236"/>
            <a:stretch/>
          </p:blipFill>
          <p:spPr>
            <a:xfrm rot="6208338">
              <a:off x="8379065" y="-904006"/>
              <a:ext cx="408468" cy="2061086"/>
            </a:xfrm>
            <a:prstGeom prst="rect">
              <a:avLst/>
            </a:prstGeom>
            <a:noFill/>
            <a:ln>
              <a:noFill/>
            </a:ln>
          </p:spPr>
        </p:pic>
      </p:grpSp>
      <p:pic>
        <p:nvPicPr>
          <p:cNvPr id="1479" name="Google Shape;1479;g1c2908e1b1e_0_3130"/>
          <p:cNvPicPr preferRelativeResize="0"/>
          <p:nvPr/>
        </p:nvPicPr>
        <p:blipFill rotWithShape="1">
          <a:blip r:embed="rId6">
            <a:alphaModFix/>
          </a:blip>
          <a:srcRect t="48738" r="81192"/>
          <a:stretch/>
        </p:blipFill>
        <p:spPr>
          <a:xfrm rot="1502538">
            <a:off x="-929799" y="-150451"/>
            <a:ext cx="1372452" cy="2636550"/>
          </a:xfrm>
          <a:prstGeom prst="rect">
            <a:avLst/>
          </a:prstGeom>
          <a:noFill/>
          <a:ln>
            <a:noFill/>
          </a:ln>
          <a:effectLst>
            <a:outerShdw blurRad="57150" dist="19050" dir="5400000" algn="bl" rotWithShape="0">
              <a:schemeClr val="dk1">
                <a:alpha val="49800"/>
              </a:schemeClr>
            </a:outerShdw>
          </a:effectLst>
        </p:spPr>
      </p:pic>
      <p:cxnSp>
        <p:nvCxnSpPr>
          <p:cNvPr id="1480" name="Google Shape;1480;g1c2908e1b1e_0_3130"/>
          <p:cNvCxnSpPr/>
          <p:nvPr/>
        </p:nvCxnSpPr>
        <p:spPr>
          <a:xfrm rot="10800000" flipH="1">
            <a:off x="7891825" y="-70750"/>
            <a:ext cx="1213800" cy="1502700"/>
          </a:xfrm>
          <a:prstGeom prst="straightConnector1">
            <a:avLst/>
          </a:prstGeom>
          <a:noFill/>
          <a:ln w="19050" cap="flat" cmpd="sng">
            <a:solidFill>
              <a:schemeClr val="accent3"/>
            </a:solidFill>
            <a:prstDash val="solid"/>
            <a:round/>
            <a:headEnd type="none" w="sm" len="sm"/>
            <a:tailEnd type="none" w="sm" len="sm"/>
          </a:ln>
        </p:spPr>
      </p:cxnSp>
      <p:grpSp>
        <p:nvGrpSpPr>
          <p:cNvPr id="1481" name="Google Shape;1481;g1c2908e1b1e_0_3130"/>
          <p:cNvGrpSpPr/>
          <p:nvPr/>
        </p:nvGrpSpPr>
        <p:grpSpPr>
          <a:xfrm>
            <a:off x="-166975" y="-134750"/>
            <a:ext cx="8184474" cy="3159262"/>
            <a:chOff x="-333925" y="-997087"/>
            <a:chExt cx="8184474" cy="3159262"/>
          </a:xfrm>
        </p:grpSpPr>
        <p:cxnSp>
          <p:nvCxnSpPr>
            <p:cNvPr id="1482" name="Google Shape;1482;g1c2908e1b1e_0_3130"/>
            <p:cNvCxnSpPr/>
            <p:nvPr/>
          </p:nvCxnSpPr>
          <p:spPr>
            <a:xfrm flipH="1">
              <a:off x="-333925" y="696975"/>
              <a:ext cx="1379400" cy="1465200"/>
            </a:xfrm>
            <a:prstGeom prst="straightConnector1">
              <a:avLst/>
            </a:prstGeom>
            <a:noFill/>
            <a:ln w="19050" cap="flat" cmpd="sng">
              <a:solidFill>
                <a:schemeClr val="accent3"/>
              </a:solidFill>
              <a:prstDash val="solid"/>
              <a:round/>
              <a:headEnd type="none" w="sm" len="sm"/>
              <a:tailEnd type="none" w="sm" len="sm"/>
            </a:ln>
          </p:spPr>
        </p:cxnSp>
        <p:cxnSp>
          <p:nvCxnSpPr>
            <p:cNvPr id="1483" name="Google Shape;1483;g1c2908e1b1e_0_3130"/>
            <p:cNvCxnSpPr/>
            <p:nvPr/>
          </p:nvCxnSpPr>
          <p:spPr>
            <a:xfrm rot="10800000">
              <a:off x="6132475" y="-997087"/>
              <a:ext cx="1592400" cy="1560300"/>
            </a:xfrm>
            <a:prstGeom prst="straightConnector1">
              <a:avLst/>
            </a:prstGeom>
            <a:noFill/>
            <a:ln w="19050" cap="flat" cmpd="sng">
              <a:solidFill>
                <a:schemeClr val="accent3"/>
              </a:solidFill>
              <a:prstDash val="solid"/>
              <a:round/>
              <a:headEnd type="none" w="sm" len="sm"/>
              <a:tailEnd type="none" w="sm" len="sm"/>
            </a:ln>
          </p:spPr>
        </p:cxnSp>
        <p:pic>
          <p:nvPicPr>
            <p:cNvPr id="1484" name="Google Shape;1484;g1c2908e1b1e_0_3130"/>
            <p:cNvPicPr preferRelativeResize="0"/>
            <p:nvPr/>
          </p:nvPicPr>
          <p:blipFill rotWithShape="1">
            <a:blip r:embed="rId7">
              <a:alphaModFix/>
            </a:blip>
            <a:srcRect/>
            <a:stretch/>
          </p:blipFill>
          <p:spPr>
            <a:xfrm>
              <a:off x="4259937" y="325490"/>
              <a:ext cx="252925" cy="362735"/>
            </a:xfrm>
            <a:prstGeom prst="rect">
              <a:avLst/>
            </a:prstGeom>
            <a:noFill/>
            <a:ln>
              <a:noFill/>
            </a:ln>
          </p:spPr>
        </p:pic>
        <p:pic>
          <p:nvPicPr>
            <p:cNvPr id="1485" name="Google Shape;1485;g1c2908e1b1e_0_3130"/>
            <p:cNvPicPr preferRelativeResize="0"/>
            <p:nvPr/>
          </p:nvPicPr>
          <p:blipFill rotWithShape="1">
            <a:blip r:embed="rId7">
              <a:alphaModFix/>
            </a:blip>
            <a:srcRect/>
            <a:stretch/>
          </p:blipFill>
          <p:spPr>
            <a:xfrm>
              <a:off x="922262" y="559978"/>
              <a:ext cx="252925" cy="362735"/>
            </a:xfrm>
            <a:prstGeom prst="rect">
              <a:avLst/>
            </a:prstGeom>
            <a:noFill/>
            <a:ln>
              <a:noFill/>
            </a:ln>
          </p:spPr>
        </p:pic>
        <p:pic>
          <p:nvPicPr>
            <p:cNvPr id="1486" name="Google Shape;1486;g1c2908e1b1e_0_3130"/>
            <p:cNvPicPr preferRelativeResize="0"/>
            <p:nvPr/>
          </p:nvPicPr>
          <p:blipFill rotWithShape="1">
            <a:blip r:embed="rId7">
              <a:alphaModFix/>
            </a:blip>
            <a:srcRect/>
            <a:stretch/>
          </p:blipFill>
          <p:spPr>
            <a:xfrm>
              <a:off x="7597624" y="428890"/>
              <a:ext cx="252925" cy="362735"/>
            </a:xfrm>
            <a:prstGeom prst="rect">
              <a:avLst/>
            </a:prstGeom>
            <a:noFill/>
            <a:ln>
              <a:noFill/>
            </a:ln>
          </p:spPr>
        </p:pic>
      </p:grpSp>
      <p:cxnSp>
        <p:nvCxnSpPr>
          <p:cNvPr id="1487" name="Google Shape;1487;g1c2908e1b1e_0_3130"/>
          <p:cNvCxnSpPr/>
          <p:nvPr/>
        </p:nvCxnSpPr>
        <p:spPr>
          <a:xfrm rot="10800000">
            <a:off x="558725" y="179800"/>
            <a:ext cx="654900" cy="1380600"/>
          </a:xfrm>
          <a:prstGeom prst="straightConnector1">
            <a:avLst/>
          </a:prstGeom>
          <a:noFill/>
          <a:ln w="19050" cap="flat" cmpd="sng">
            <a:solidFill>
              <a:schemeClr val="accent3"/>
            </a:solidFill>
            <a:prstDash val="solid"/>
            <a:round/>
            <a:headEnd type="none" w="sm" len="sm"/>
            <a:tailEnd type="none" w="sm" len="sm"/>
          </a:ln>
        </p:spPr>
      </p:cxnSp>
      <p:pic>
        <p:nvPicPr>
          <p:cNvPr id="1488" name="Google Shape;1488;g1c2908e1b1e_0_3130"/>
          <p:cNvPicPr preferRelativeResize="0"/>
          <p:nvPr/>
        </p:nvPicPr>
        <p:blipFill rotWithShape="1">
          <a:blip r:embed="rId7">
            <a:alphaModFix/>
          </a:blip>
          <a:srcRect/>
          <a:stretch/>
        </p:blipFill>
        <p:spPr>
          <a:xfrm>
            <a:off x="432262" y="35178"/>
            <a:ext cx="252925" cy="36273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2">
  <p:cSld name="CUSTOM_15">
    <p:spTree>
      <p:nvGrpSpPr>
        <p:cNvPr id="1" name="Shape 1489"/>
        <p:cNvGrpSpPr/>
        <p:nvPr/>
      </p:nvGrpSpPr>
      <p:grpSpPr>
        <a:xfrm>
          <a:off x="0" y="0"/>
          <a:ext cx="0" cy="0"/>
          <a:chOff x="0" y="0"/>
          <a:chExt cx="0" cy="0"/>
        </a:xfrm>
      </p:grpSpPr>
      <p:sp>
        <p:nvSpPr>
          <p:cNvPr id="1490" name="Google Shape;1490;g1c2908e1b1e_0_3159"/>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g1c2908e1b1e_0_3159"/>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492" name="Google Shape;1492;g1c2908e1b1e_0_3159"/>
          <p:cNvSpPr txBox="1">
            <a:spLocks noGrp="1"/>
          </p:cNvSpPr>
          <p:nvPr>
            <p:ph type="title"/>
          </p:nvPr>
        </p:nvSpPr>
        <p:spPr>
          <a:xfrm>
            <a:off x="2084514" y="445025"/>
            <a:ext cx="49695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1493" name="Google Shape;1493;g1c2908e1b1e_0_3159"/>
          <p:cNvSpPr txBox="1">
            <a:spLocks noGrp="1"/>
          </p:cNvSpPr>
          <p:nvPr>
            <p:ph type="subTitle" idx="1"/>
          </p:nvPr>
        </p:nvSpPr>
        <p:spPr>
          <a:xfrm>
            <a:off x="868136" y="2051800"/>
            <a:ext cx="2391000" cy="1425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494" name="Google Shape;1494;g1c2908e1b1e_0_3159"/>
          <p:cNvPicPr preferRelativeResize="0"/>
          <p:nvPr/>
        </p:nvPicPr>
        <p:blipFill rotWithShape="1">
          <a:blip r:embed="rId3">
            <a:alphaModFix/>
          </a:blip>
          <a:srcRect t="48738" r="81192"/>
          <a:stretch/>
        </p:blipFill>
        <p:spPr>
          <a:xfrm rot="1393331">
            <a:off x="-597988" y="-218099"/>
            <a:ext cx="1372450" cy="2636550"/>
          </a:xfrm>
          <a:prstGeom prst="rect">
            <a:avLst/>
          </a:prstGeom>
          <a:noFill/>
          <a:ln>
            <a:noFill/>
          </a:ln>
          <a:effectLst>
            <a:outerShdw blurRad="57150" dist="19050" dir="5400000" algn="bl" rotWithShape="0">
              <a:schemeClr val="dk1">
                <a:alpha val="49800"/>
              </a:schemeClr>
            </a:outerShdw>
          </a:effectLst>
        </p:spPr>
      </p:pic>
      <p:grpSp>
        <p:nvGrpSpPr>
          <p:cNvPr id="1495" name="Google Shape;1495;g1c2908e1b1e_0_3159"/>
          <p:cNvGrpSpPr/>
          <p:nvPr/>
        </p:nvGrpSpPr>
        <p:grpSpPr>
          <a:xfrm>
            <a:off x="2623801" y="3009919"/>
            <a:ext cx="1775400" cy="2162100"/>
            <a:chOff x="1946551" y="2499044"/>
            <a:chExt cx="1775400" cy="2162100"/>
          </a:xfrm>
        </p:grpSpPr>
        <p:sp>
          <p:nvSpPr>
            <p:cNvPr id="1496" name="Google Shape;1496;g1c2908e1b1e_0_3159"/>
            <p:cNvSpPr/>
            <p:nvPr/>
          </p:nvSpPr>
          <p:spPr>
            <a:xfrm rot="960835">
              <a:off x="2179597" y="2643287"/>
              <a:ext cx="1309308" cy="1873613"/>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7" name="Google Shape;1497;g1c2908e1b1e_0_3159"/>
            <p:cNvGrpSpPr/>
            <p:nvPr/>
          </p:nvGrpSpPr>
          <p:grpSpPr>
            <a:xfrm rot="1467091">
              <a:off x="2554860" y="3285158"/>
              <a:ext cx="607629" cy="879735"/>
              <a:chOff x="4783725" y="2451550"/>
              <a:chExt cx="808200" cy="1170125"/>
            </a:xfrm>
          </p:grpSpPr>
          <p:sp>
            <p:nvSpPr>
              <p:cNvPr id="1498" name="Google Shape;1498;g1c2908e1b1e_0_3159"/>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g1c2908e1b1e_0_3159"/>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g1c2908e1b1e_0_3159"/>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g1c2908e1b1e_0_3159"/>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g1c2908e1b1e_0_3159"/>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g1c2908e1b1e_0_3159"/>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g1c2908e1b1e_0_3159"/>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g1c2908e1b1e_0_3159"/>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g1c2908e1b1e_0_3159"/>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g1c2908e1b1e_0_3159"/>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g1c2908e1b1e_0_3159"/>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g1c2908e1b1e_0_3159"/>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g1c2908e1b1e_0_3159"/>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g1c2908e1b1e_0_3159"/>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g1c2908e1b1e_0_3159"/>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g1c2908e1b1e_0_3159"/>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g1c2908e1b1e_0_3159"/>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g1c2908e1b1e_0_3159"/>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g1c2908e1b1e_0_3159"/>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g1c2908e1b1e_0_3159"/>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g1c2908e1b1e_0_3159"/>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g1c2908e1b1e_0_3159"/>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g1c2908e1b1e_0_3159"/>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g1c2908e1b1e_0_3159"/>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g1c2908e1b1e_0_3159"/>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g1c2908e1b1e_0_3159"/>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g1c2908e1b1e_0_3159"/>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g1c2908e1b1e_0_3159"/>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g1c2908e1b1e_0_3159"/>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g1c2908e1b1e_0_3159"/>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g1c2908e1b1e_0_3159"/>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g1c2908e1b1e_0_3159"/>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g1c2908e1b1e_0_3159"/>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g1c2908e1b1e_0_3159"/>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g1c2908e1b1e_0_3159"/>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g1c2908e1b1e_0_3159"/>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g1c2908e1b1e_0_3159"/>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g1c2908e1b1e_0_3159"/>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g1c2908e1b1e_0_3159"/>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g1c2908e1b1e_0_3159"/>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g1c2908e1b1e_0_3159"/>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g1c2908e1b1e_0_3159"/>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g1c2908e1b1e_0_3159"/>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g1c2908e1b1e_0_3159"/>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g1c2908e1b1e_0_3159"/>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g1c2908e1b1e_0_3159"/>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g1c2908e1b1e_0_3159"/>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g1c2908e1b1e_0_3159"/>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g1c2908e1b1e_0_3159"/>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g1c2908e1b1e_0_3159"/>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g1c2908e1b1e_0_3159"/>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g1c2908e1b1e_0_3159"/>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g1c2908e1b1e_0_3159"/>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g1c2908e1b1e_0_3159"/>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g1c2908e1b1e_0_3159"/>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g1c2908e1b1e_0_3159"/>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g1c2908e1b1e_0_3159"/>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g1c2908e1b1e_0_3159"/>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g1c2908e1b1e_0_3159"/>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g1c2908e1b1e_0_3159"/>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g1c2908e1b1e_0_3159"/>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g1c2908e1b1e_0_3159"/>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g1c2908e1b1e_0_3159"/>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g1c2908e1b1e_0_3159"/>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g1c2908e1b1e_0_3159"/>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g1c2908e1b1e_0_3159"/>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g1c2908e1b1e_0_3159"/>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g1c2908e1b1e_0_3159"/>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g1c2908e1b1e_0_3159"/>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g1c2908e1b1e_0_3159"/>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568" name="Google Shape;1568;g1c2908e1b1e_0_3159"/>
          <p:cNvPicPr preferRelativeResize="0"/>
          <p:nvPr/>
        </p:nvPicPr>
        <p:blipFill rotWithShape="1">
          <a:blip r:embed="rId4">
            <a:alphaModFix/>
          </a:blip>
          <a:srcRect l="27792" r="27788"/>
          <a:stretch/>
        </p:blipFill>
        <p:spPr>
          <a:xfrm rot="-767836">
            <a:off x="-228857" y="2755776"/>
            <a:ext cx="1884119" cy="2827950"/>
          </a:xfrm>
          <a:prstGeom prst="rect">
            <a:avLst/>
          </a:prstGeom>
          <a:noFill/>
          <a:ln>
            <a:noFill/>
          </a:ln>
        </p:spPr>
      </p:pic>
      <p:cxnSp>
        <p:nvCxnSpPr>
          <p:cNvPr id="1569" name="Google Shape;1569;g1c2908e1b1e_0_3159"/>
          <p:cNvCxnSpPr>
            <a:stCxn id="1570" idx="0"/>
            <a:endCxn id="1571" idx="0"/>
          </p:cNvCxnSpPr>
          <p:nvPr/>
        </p:nvCxnSpPr>
        <p:spPr>
          <a:xfrm flipH="1">
            <a:off x="327749" y="3"/>
            <a:ext cx="591900" cy="2676900"/>
          </a:xfrm>
          <a:prstGeom prst="straightConnector1">
            <a:avLst/>
          </a:prstGeom>
          <a:noFill/>
          <a:ln w="19050" cap="flat" cmpd="sng">
            <a:solidFill>
              <a:schemeClr val="accent3"/>
            </a:solidFill>
            <a:prstDash val="solid"/>
            <a:round/>
            <a:headEnd type="none" w="sm" len="sm"/>
            <a:tailEnd type="none" w="sm" len="sm"/>
          </a:ln>
        </p:spPr>
      </p:cxnSp>
      <p:pic>
        <p:nvPicPr>
          <p:cNvPr id="1571" name="Google Shape;1571;g1c2908e1b1e_0_3159"/>
          <p:cNvPicPr preferRelativeResize="0"/>
          <p:nvPr/>
        </p:nvPicPr>
        <p:blipFill rotWithShape="1">
          <a:blip r:embed="rId5">
            <a:alphaModFix/>
          </a:blip>
          <a:srcRect/>
          <a:stretch/>
        </p:blipFill>
        <p:spPr>
          <a:xfrm>
            <a:off x="201149" y="2676915"/>
            <a:ext cx="252925" cy="362735"/>
          </a:xfrm>
          <a:prstGeom prst="rect">
            <a:avLst/>
          </a:prstGeom>
          <a:noFill/>
          <a:ln>
            <a:noFill/>
          </a:ln>
        </p:spPr>
      </p:pic>
      <p:cxnSp>
        <p:nvCxnSpPr>
          <p:cNvPr id="1572" name="Google Shape;1572;g1c2908e1b1e_0_3159"/>
          <p:cNvCxnSpPr/>
          <p:nvPr/>
        </p:nvCxnSpPr>
        <p:spPr>
          <a:xfrm rot="10800000" flipH="1">
            <a:off x="916400" y="-58125"/>
            <a:ext cx="2568600" cy="187200"/>
          </a:xfrm>
          <a:prstGeom prst="straightConnector1">
            <a:avLst/>
          </a:prstGeom>
          <a:noFill/>
          <a:ln w="19050" cap="flat" cmpd="sng">
            <a:solidFill>
              <a:schemeClr val="accent3"/>
            </a:solidFill>
            <a:prstDash val="solid"/>
            <a:round/>
            <a:headEnd type="none" w="sm" len="sm"/>
            <a:tailEnd type="none" w="sm" len="sm"/>
          </a:ln>
        </p:spPr>
      </p:cxnSp>
      <p:pic>
        <p:nvPicPr>
          <p:cNvPr id="1570" name="Google Shape;1570;g1c2908e1b1e_0_3159"/>
          <p:cNvPicPr preferRelativeResize="0"/>
          <p:nvPr/>
        </p:nvPicPr>
        <p:blipFill rotWithShape="1">
          <a:blip r:embed="rId5">
            <a:alphaModFix/>
          </a:blip>
          <a:srcRect/>
          <a:stretch/>
        </p:blipFill>
        <p:spPr>
          <a:xfrm>
            <a:off x="793187" y="3"/>
            <a:ext cx="252925" cy="362735"/>
          </a:xfrm>
          <a:prstGeom prst="rect">
            <a:avLst/>
          </a:prstGeom>
          <a:noFill/>
          <a:ln>
            <a:noFill/>
          </a:ln>
        </p:spPr>
      </p:pic>
      <p:pic>
        <p:nvPicPr>
          <p:cNvPr id="1573" name="Google Shape;1573;g1c2908e1b1e_0_3159"/>
          <p:cNvPicPr preferRelativeResize="0"/>
          <p:nvPr/>
        </p:nvPicPr>
        <p:blipFill rotWithShape="1">
          <a:blip r:embed="rId5">
            <a:alphaModFix/>
          </a:blip>
          <a:srcRect/>
          <a:stretch/>
        </p:blipFill>
        <p:spPr>
          <a:xfrm>
            <a:off x="3910299" y="3114415"/>
            <a:ext cx="252925" cy="362735"/>
          </a:xfrm>
          <a:prstGeom prst="rect">
            <a:avLst/>
          </a:prstGeom>
          <a:noFill/>
          <a:ln>
            <a:noFill/>
          </a:ln>
        </p:spPr>
      </p:pic>
      <p:grpSp>
        <p:nvGrpSpPr>
          <p:cNvPr id="1574" name="Google Shape;1574;g1c2908e1b1e_0_3159"/>
          <p:cNvGrpSpPr/>
          <p:nvPr/>
        </p:nvGrpSpPr>
        <p:grpSpPr>
          <a:xfrm>
            <a:off x="7233438" y="-1094554"/>
            <a:ext cx="2981044" cy="3079171"/>
            <a:chOff x="7428038" y="-923092"/>
            <a:chExt cx="2981044" cy="3079171"/>
          </a:xfrm>
        </p:grpSpPr>
        <p:grpSp>
          <p:nvGrpSpPr>
            <p:cNvPr id="1575" name="Google Shape;1575;g1c2908e1b1e_0_3159"/>
            <p:cNvGrpSpPr/>
            <p:nvPr/>
          </p:nvGrpSpPr>
          <p:grpSpPr>
            <a:xfrm>
              <a:off x="7460882" y="-923092"/>
              <a:ext cx="2256511" cy="2101033"/>
              <a:chOff x="4804682" y="534058"/>
              <a:chExt cx="2256511" cy="2101033"/>
            </a:xfrm>
          </p:grpSpPr>
          <p:pic>
            <p:nvPicPr>
              <p:cNvPr id="1576" name="Google Shape;1576;g1c2908e1b1e_0_3159"/>
              <p:cNvPicPr preferRelativeResize="0"/>
              <p:nvPr/>
            </p:nvPicPr>
            <p:blipFill rotWithShape="1">
              <a:blip r:embed="rId6">
                <a:alphaModFix/>
              </a:blip>
              <a:srcRect/>
              <a:stretch/>
            </p:blipFill>
            <p:spPr>
              <a:xfrm rot="-862595">
                <a:off x="4983825" y="743375"/>
                <a:ext cx="1898225" cy="1682400"/>
              </a:xfrm>
              <a:prstGeom prst="rect">
                <a:avLst/>
              </a:prstGeom>
              <a:noFill/>
              <a:ln>
                <a:noFill/>
              </a:ln>
            </p:spPr>
          </p:pic>
          <p:sp>
            <p:nvSpPr>
              <p:cNvPr id="1577" name="Google Shape;1577;g1c2908e1b1e_0_3159"/>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1578" name="Google Shape;1578;g1c2908e1b1e_0_3159"/>
            <p:cNvGrpSpPr/>
            <p:nvPr/>
          </p:nvGrpSpPr>
          <p:grpSpPr>
            <a:xfrm rot="1689384">
              <a:off x="7790256" y="-353146"/>
              <a:ext cx="2256607" cy="2101122"/>
              <a:chOff x="4804682" y="534058"/>
              <a:chExt cx="2256511" cy="2101033"/>
            </a:xfrm>
          </p:grpSpPr>
          <p:pic>
            <p:nvPicPr>
              <p:cNvPr id="1579" name="Google Shape;1579;g1c2908e1b1e_0_3159"/>
              <p:cNvPicPr preferRelativeResize="0"/>
              <p:nvPr/>
            </p:nvPicPr>
            <p:blipFill rotWithShape="1">
              <a:blip r:embed="rId6">
                <a:alphaModFix/>
              </a:blip>
              <a:srcRect/>
              <a:stretch/>
            </p:blipFill>
            <p:spPr>
              <a:xfrm rot="-862595">
                <a:off x="4983825" y="743375"/>
                <a:ext cx="1898225" cy="1682400"/>
              </a:xfrm>
              <a:prstGeom prst="rect">
                <a:avLst/>
              </a:prstGeom>
              <a:noFill/>
              <a:ln>
                <a:noFill/>
              </a:ln>
            </p:spPr>
          </p:pic>
          <p:sp>
            <p:nvSpPr>
              <p:cNvPr id="1580" name="Google Shape;1580;g1c2908e1b1e_0_3159"/>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109"/>
        <p:cNvGrpSpPr/>
        <p:nvPr/>
      </p:nvGrpSpPr>
      <p:grpSpPr>
        <a:xfrm>
          <a:off x="0" y="0"/>
          <a:ext cx="0" cy="0"/>
          <a:chOff x="0" y="0"/>
          <a:chExt cx="0" cy="0"/>
        </a:xfrm>
      </p:grpSpPr>
      <p:sp>
        <p:nvSpPr>
          <p:cNvPr id="110" name="Google Shape;110;p53"/>
          <p:cNvSpPr txBox="1">
            <a:spLocks noGrp="1"/>
          </p:cNvSpPr>
          <p:nvPr>
            <p:ph type="title"/>
          </p:nvPr>
        </p:nvSpPr>
        <p:spPr>
          <a:xfrm>
            <a:off x="713100" y="1968985"/>
            <a:ext cx="2744700" cy="132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a:solidFill>
                  <a:schemeClr val="accent3"/>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1" name="Google Shape;111;p53"/>
          <p:cNvSpPr txBox="1">
            <a:spLocks noGrp="1"/>
          </p:cNvSpPr>
          <p:nvPr>
            <p:ph type="title" idx="2"/>
          </p:nvPr>
        </p:nvSpPr>
        <p:spPr>
          <a:xfrm>
            <a:off x="713100" y="1307611"/>
            <a:ext cx="1362600" cy="661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12" name="Google Shape;112;p53"/>
          <p:cNvSpPr txBox="1">
            <a:spLocks noGrp="1"/>
          </p:cNvSpPr>
          <p:nvPr>
            <p:ph type="subTitle" idx="1"/>
          </p:nvPr>
        </p:nvSpPr>
        <p:spPr>
          <a:xfrm>
            <a:off x="713100" y="3290791"/>
            <a:ext cx="2744700" cy="54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113" name="Google Shape;113;p53"/>
          <p:cNvGrpSpPr/>
          <p:nvPr/>
        </p:nvGrpSpPr>
        <p:grpSpPr>
          <a:xfrm rot="10800000">
            <a:off x="-263158" y="-863517"/>
            <a:ext cx="9580698" cy="6682277"/>
            <a:chOff x="-101445" y="7109"/>
            <a:chExt cx="7445945" cy="5193345"/>
          </a:xfrm>
        </p:grpSpPr>
        <p:sp>
          <p:nvSpPr>
            <p:cNvPr id="114" name="Google Shape;114;p53"/>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3"/>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3"/>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3"/>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3"/>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3"/>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3"/>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3"/>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3"/>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3"/>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3"/>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3"/>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3"/>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3"/>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3"/>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3"/>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3"/>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3"/>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CUSTOM_18">
    <p:spTree>
      <p:nvGrpSpPr>
        <p:cNvPr id="1" name="Shape 1581"/>
        <p:cNvGrpSpPr/>
        <p:nvPr/>
      </p:nvGrpSpPr>
      <p:grpSpPr>
        <a:xfrm>
          <a:off x="0" y="0"/>
          <a:ext cx="0" cy="0"/>
          <a:chOff x="0" y="0"/>
          <a:chExt cx="0" cy="0"/>
        </a:xfrm>
      </p:grpSpPr>
      <p:sp>
        <p:nvSpPr>
          <p:cNvPr id="1582" name="Google Shape;1582;g1c2908e1b1e_0_3251"/>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83" name="Google Shape;1583;g1c2908e1b1e_0_3251"/>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584" name="Google Shape;1584;g1c2908e1b1e_0_3251"/>
          <p:cNvSpPr txBox="1">
            <a:spLocks noGrp="1"/>
          </p:cNvSpPr>
          <p:nvPr>
            <p:ph type="title"/>
          </p:nvPr>
        </p:nvSpPr>
        <p:spPr>
          <a:xfrm>
            <a:off x="713189" y="437925"/>
            <a:ext cx="37914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1585" name="Google Shape;1585;g1c2908e1b1e_0_3251"/>
          <p:cNvSpPr txBox="1">
            <a:spLocks noGrp="1"/>
          </p:cNvSpPr>
          <p:nvPr>
            <p:ph type="subTitle" idx="1"/>
          </p:nvPr>
        </p:nvSpPr>
        <p:spPr>
          <a:xfrm>
            <a:off x="1145489" y="2999125"/>
            <a:ext cx="2926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1400"/>
              <a:buNone/>
              <a:defRPr>
                <a:solidFill>
                  <a:schemeClr val="dk1"/>
                </a:solidFill>
              </a:defRPr>
            </a:lvl2pPr>
            <a:lvl3pPr lvl="2" algn="l" rtl="0">
              <a:lnSpc>
                <a:spcPct val="100000"/>
              </a:lnSpc>
              <a:spcBef>
                <a:spcPts val="0"/>
              </a:spcBef>
              <a:spcAft>
                <a:spcPts val="0"/>
              </a:spcAft>
              <a:buClr>
                <a:schemeClr val="dk1"/>
              </a:buClr>
              <a:buSzPts val="1400"/>
              <a:buNone/>
              <a:defRPr>
                <a:solidFill>
                  <a:schemeClr val="dk1"/>
                </a:solidFill>
              </a:defRPr>
            </a:lvl3pPr>
            <a:lvl4pPr lvl="3" algn="l" rtl="0">
              <a:lnSpc>
                <a:spcPct val="100000"/>
              </a:lnSpc>
              <a:spcBef>
                <a:spcPts val="0"/>
              </a:spcBef>
              <a:spcAft>
                <a:spcPts val="0"/>
              </a:spcAft>
              <a:buClr>
                <a:schemeClr val="dk1"/>
              </a:buClr>
              <a:buSzPts val="1400"/>
              <a:buNone/>
              <a:defRPr>
                <a:solidFill>
                  <a:schemeClr val="dk1"/>
                </a:solidFill>
              </a:defRPr>
            </a:lvl4pPr>
            <a:lvl5pPr lvl="4" algn="l" rtl="0">
              <a:lnSpc>
                <a:spcPct val="100000"/>
              </a:lnSpc>
              <a:spcBef>
                <a:spcPts val="0"/>
              </a:spcBef>
              <a:spcAft>
                <a:spcPts val="0"/>
              </a:spcAft>
              <a:buClr>
                <a:schemeClr val="dk1"/>
              </a:buClr>
              <a:buSzPts val="1400"/>
              <a:buNone/>
              <a:defRPr>
                <a:solidFill>
                  <a:schemeClr val="dk1"/>
                </a:solidFill>
              </a:defRPr>
            </a:lvl5pPr>
            <a:lvl6pPr lvl="5" algn="l" rtl="0">
              <a:lnSpc>
                <a:spcPct val="100000"/>
              </a:lnSpc>
              <a:spcBef>
                <a:spcPts val="0"/>
              </a:spcBef>
              <a:spcAft>
                <a:spcPts val="0"/>
              </a:spcAft>
              <a:buClr>
                <a:schemeClr val="dk1"/>
              </a:buClr>
              <a:buSzPts val="1400"/>
              <a:buNone/>
              <a:defRPr>
                <a:solidFill>
                  <a:schemeClr val="dk1"/>
                </a:solidFill>
              </a:defRPr>
            </a:lvl6pPr>
            <a:lvl7pPr lvl="6" algn="l" rtl="0">
              <a:lnSpc>
                <a:spcPct val="100000"/>
              </a:lnSpc>
              <a:spcBef>
                <a:spcPts val="0"/>
              </a:spcBef>
              <a:spcAft>
                <a:spcPts val="0"/>
              </a:spcAft>
              <a:buClr>
                <a:schemeClr val="dk1"/>
              </a:buClr>
              <a:buSzPts val="1400"/>
              <a:buNone/>
              <a:defRPr>
                <a:solidFill>
                  <a:schemeClr val="dk1"/>
                </a:solidFill>
              </a:defRPr>
            </a:lvl7pPr>
            <a:lvl8pPr lvl="7" algn="l" rtl="0">
              <a:lnSpc>
                <a:spcPct val="100000"/>
              </a:lnSpc>
              <a:spcBef>
                <a:spcPts val="0"/>
              </a:spcBef>
              <a:spcAft>
                <a:spcPts val="0"/>
              </a:spcAft>
              <a:buClr>
                <a:schemeClr val="dk1"/>
              </a:buClr>
              <a:buSzPts val="1400"/>
              <a:buNone/>
              <a:defRPr>
                <a:solidFill>
                  <a:schemeClr val="dk1"/>
                </a:solidFill>
              </a:defRPr>
            </a:lvl8pPr>
            <a:lvl9pPr lvl="8" algn="l"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86" name="Google Shape;1586;g1c2908e1b1e_0_3251"/>
          <p:cNvSpPr txBox="1">
            <a:spLocks noGrp="1"/>
          </p:cNvSpPr>
          <p:nvPr>
            <p:ph type="subTitle" idx="2"/>
          </p:nvPr>
        </p:nvSpPr>
        <p:spPr>
          <a:xfrm>
            <a:off x="1145489" y="3439805"/>
            <a:ext cx="2926800" cy="108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7" name="Google Shape;1587;g1c2908e1b1e_0_3251"/>
          <p:cNvSpPr txBox="1">
            <a:spLocks noGrp="1"/>
          </p:cNvSpPr>
          <p:nvPr>
            <p:ph type="subTitle" idx="3"/>
          </p:nvPr>
        </p:nvSpPr>
        <p:spPr>
          <a:xfrm>
            <a:off x="1145489" y="1233200"/>
            <a:ext cx="2926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88" name="Google Shape;1588;g1c2908e1b1e_0_3251"/>
          <p:cNvSpPr txBox="1">
            <a:spLocks noGrp="1"/>
          </p:cNvSpPr>
          <p:nvPr>
            <p:ph type="subTitle" idx="4"/>
          </p:nvPr>
        </p:nvSpPr>
        <p:spPr>
          <a:xfrm>
            <a:off x="1145489" y="1686650"/>
            <a:ext cx="2926800" cy="108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89" name="Google Shape;1589;g1c2908e1b1e_0_3251"/>
          <p:cNvPicPr preferRelativeResize="0"/>
          <p:nvPr/>
        </p:nvPicPr>
        <p:blipFill rotWithShape="1">
          <a:blip r:embed="rId3">
            <a:alphaModFix/>
          </a:blip>
          <a:srcRect/>
          <a:stretch/>
        </p:blipFill>
        <p:spPr>
          <a:xfrm rot="523104">
            <a:off x="4791886" y="1204089"/>
            <a:ext cx="2625674" cy="2186125"/>
          </a:xfrm>
          <a:prstGeom prst="rect">
            <a:avLst/>
          </a:prstGeom>
          <a:noFill/>
          <a:ln>
            <a:noFill/>
          </a:ln>
        </p:spPr>
      </p:pic>
      <p:sp>
        <p:nvSpPr>
          <p:cNvPr id="1590" name="Google Shape;1590;g1c2908e1b1e_0_3251"/>
          <p:cNvSpPr/>
          <p:nvPr/>
        </p:nvSpPr>
        <p:spPr>
          <a:xfrm>
            <a:off x="4572000" y="2091425"/>
            <a:ext cx="9972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91" name="Google Shape;1591;g1c2908e1b1e_0_3251"/>
          <p:cNvPicPr preferRelativeResize="0"/>
          <p:nvPr/>
        </p:nvPicPr>
        <p:blipFill rotWithShape="1">
          <a:blip r:embed="rId4">
            <a:alphaModFix/>
          </a:blip>
          <a:srcRect/>
          <a:stretch/>
        </p:blipFill>
        <p:spPr>
          <a:xfrm>
            <a:off x="4797075" y="2293336"/>
            <a:ext cx="378325" cy="2371399"/>
          </a:xfrm>
          <a:prstGeom prst="rect">
            <a:avLst/>
          </a:prstGeom>
          <a:noFill/>
          <a:ln>
            <a:noFill/>
          </a:ln>
        </p:spPr>
      </p:pic>
      <p:pic>
        <p:nvPicPr>
          <p:cNvPr id="1592" name="Google Shape;1592;g1c2908e1b1e_0_3251"/>
          <p:cNvPicPr preferRelativeResize="0"/>
          <p:nvPr/>
        </p:nvPicPr>
        <p:blipFill rotWithShape="1">
          <a:blip r:embed="rId5">
            <a:alphaModFix/>
          </a:blip>
          <a:srcRect t="48738" r="81192"/>
          <a:stretch/>
        </p:blipFill>
        <p:spPr>
          <a:xfrm>
            <a:off x="7305350" y="445025"/>
            <a:ext cx="1372451" cy="2636550"/>
          </a:xfrm>
          <a:prstGeom prst="rect">
            <a:avLst/>
          </a:prstGeom>
          <a:noFill/>
          <a:ln>
            <a:noFill/>
          </a:ln>
          <a:effectLst>
            <a:outerShdw blurRad="57150" dist="19050" dir="5400000" algn="bl" rotWithShape="0">
              <a:schemeClr val="dk1">
                <a:alpha val="49800"/>
              </a:schemeClr>
            </a:outerShdw>
          </a:effectLst>
        </p:spPr>
      </p:pic>
      <p:pic>
        <p:nvPicPr>
          <p:cNvPr id="1593" name="Google Shape;1593;g1c2908e1b1e_0_3251"/>
          <p:cNvPicPr preferRelativeResize="0"/>
          <p:nvPr/>
        </p:nvPicPr>
        <p:blipFill rotWithShape="1">
          <a:blip r:embed="rId6">
            <a:alphaModFix/>
          </a:blip>
          <a:srcRect/>
          <a:stretch/>
        </p:blipFill>
        <p:spPr>
          <a:xfrm rot="350470">
            <a:off x="5637499" y="1962675"/>
            <a:ext cx="2007425" cy="3013024"/>
          </a:xfrm>
          <a:prstGeom prst="rect">
            <a:avLst/>
          </a:prstGeom>
          <a:noFill/>
          <a:ln>
            <a:noFill/>
          </a:ln>
        </p:spPr>
      </p:pic>
      <p:cxnSp>
        <p:nvCxnSpPr>
          <p:cNvPr id="1594" name="Google Shape;1594;g1c2908e1b1e_0_3251"/>
          <p:cNvCxnSpPr>
            <a:stCxn id="1595" idx="3"/>
          </p:cNvCxnSpPr>
          <p:nvPr/>
        </p:nvCxnSpPr>
        <p:spPr>
          <a:xfrm>
            <a:off x="5569199" y="1255946"/>
            <a:ext cx="1364100" cy="774600"/>
          </a:xfrm>
          <a:prstGeom prst="straightConnector1">
            <a:avLst/>
          </a:prstGeom>
          <a:noFill/>
          <a:ln w="19050" cap="flat" cmpd="sng">
            <a:solidFill>
              <a:schemeClr val="accent3"/>
            </a:solidFill>
            <a:prstDash val="solid"/>
            <a:round/>
            <a:headEnd type="none" w="sm" len="sm"/>
            <a:tailEnd type="none" w="sm" len="sm"/>
          </a:ln>
        </p:spPr>
      </p:cxnSp>
      <p:cxnSp>
        <p:nvCxnSpPr>
          <p:cNvPr id="1596" name="Google Shape;1596;g1c2908e1b1e_0_3251"/>
          <p:cNvCxnSpPr/>
          <p:nvPr/>
        </p:nvCxnSpPr>
        <p:spPr>
          <a:xfrm flipH="1">
            <a:off x="6937375" y="438850"/>
            <a:ext cx="1491000" cy="1570500"/>
          </a:xfrm>
          <a:prstGeom prst="straightConnector1">
            <a:avLst/>
          </a:prstGeom>
          <a:noFill/>
          <a:ln w="19050" cap="flat" cmpd="sng">
            <a:solidFill>
              <a:schemeClr val="accent3"/>
            </a:solidFill>
            <a:prstDash val="solid"/>
            <a:round/>
            <a:headEnd type="none" w="sm" len="sm"/>
            <a:tailEnd type="none" w="sm" len="sm"/>
          </a:ln>
        </p:spPr>
      </p:cxnSp>
      <p:pic>
        <p:nvPicPr>
          <p:cNvPr id="1597" name="Google Shape;1597;g1c2908e1b1e_0_3251"/>
          <p:cNvPicPr preferRelativeResize="0"/>
          <p:nvPr/>
        </p:nvPicPr>
        <p:blipFill rotWithShape="1">
          <a:blip r:embed="rId7">
            <a:alphaModFix/>
          </a:blip>
          <a:srcRect/>
          <a:stretch/>
        </p:blipFill>
        <p:spPr>
          <a:xfrm>
            <a:off x="6813099" y="1868353"/>
            <a:ext cx="252925" cy="362735"/>
          </a:xfrm>
          <a:prstGeom prst="rect">
            <a:avLst/>
          </a:prstGeom>
          <a:noFill/>
          <a:ln>
            <a:noFill/>
          </a:ln>
        </p:spPr>
      </p:pic>
      <p:pic>
        <p:nvPicPr>
          <p:cNvPr id="1598" name="Google Shape;1598;g1c2908e1b1e_0_3251"/>
          <p:cNvPicPr preferRelativeResize="0"/>
          <p:nvPr/>
        </p:nvPicPr>
        <p:blipFill rotWithShape="1">
          <a:blip r:embed="rId7">
            <a:alphaModFix/>
          </a:blip>
          <a:srcRect/>
          <a:stretch/>
        </p:blipFill>
        <p:spPr>
          <a:xfrm>
            <a:off x="8304237" y="293703"/>
            <a:ext cx="252925" cy="362735"/>
          </a:xfrm>
          <a:prstGeom prst="rect">
            <a:avLst/>
          </a:prstGeom>
          <a:noFill/>
          <a:ln>
            <a:noFill/>
          </a:ln>
        </p:spPr>
      </p:pic>
      <p:cxnSp>
        <p:nvCxnSpPr>
          <p:cNvPr id="1599" name="Google Shape;1599;g1c2908e1b1e_0_3251"/>
          <p:cNvCxnSpPr/>
          <p:nvPr/>
        </p:nvCxnSpPr>
        <p:spPr>
          <a:xfrm flipH="1">
            <a:off x="4865875" y="1219725"/>
            <a:ext cx="574500" cy="948900"/>
          </a:xfrm>
          <a:prstGeom prst="straightConnector1">
            <a:avLst/>
          </a:prstGeom>
          <a:noFill/>
          <a:ln w="19050" cap="flat" cmpd="sng">
            <a:solidFill>
              <a:schemeClr val="accent3"/>
            </a:solidFill>
            <a:prstDash val="solid"/>
            <a:round/>
            <a:headEnd type="none" w="sm" len="sm"/>
            <a:tailEnd type="none" w="sm" len="sm"/>
          </a:ln>
        </p:spPr>
      </p:cxnSp>
      <p:pic>
        <p:nvPicPr>
          <p:cNvPr id="1595" name="Google Shape;1595;g1c2908e1b1e_0_3251"/>
          <p:cNvPicPr preferRelativeResize="0"/>
          <p:nvPr/>
        </p:nvPicPr>
        <p:blipFill rotWithShape="1">
          <a:blip r:embed="rId7">
            <a:alphaModFix/>
          </a:blip>
          <a:srcRect/>
          <a:stretch/>
        </p:blipFill>
        <p:spPr>
          <a:xfrm>
            <a:off x="5316274" y="1074578"/>
            <a:ext cx="252925" cy="362735"/>
          </a:xfrm>
          <a:prstGeom prst="rect">
            <a:avLst/>
          </a:prstGeom>
          <a:noFill/>
          <a:ln>
            <a:noFill/>
          </a:ln>
        </p:spPr>
      </p:pic>
      <p:pic>
        <p:nvPicPr>
          <p:cNvPr id="1600" name="Google Shape;1600;g1c2908e1b1e_0_3251"/>
          <p:cNvPicPr preferRelativeResize="0"/>
          <p:nvPr/>
        </p:nvPicPr>
        <p:blipFill rotWithShape="1">
          <a:blip r:embed="rId7">
            <a:alphaModFix/>
          </a:blip>
          <a:srcRect/>
          <a:stretch/>
        </p:blipFill>
        <p:spPr>
          <a:xfrm>
            <a:off x="4735474" y="2030553"/>
            <a:ext cx="252925" cy="36273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1601"/>
        <p:cNvGrpSpPr/>
        <p:nvPr/>
      </p:nvGrpSpPr>
      <p:grpSpPr>
        <a:xfrm>
          <a:off x="0" y="0"/>
          <a:ext cx="0" cy="0"/>
          <a:chOff x="0" y="0"/>
          <a:chExt cx="0" cy="0"/>
        </a:xfrm>
      </p:grpSpPr>
      <p:sp>
        <p:nvSpPr>
          <p:cNvPr id="1602" name="Google Shape;1602;g1c2908e1b1e_0_3271"/>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3" name="Google Shape;1603;g1c2908e1b1e_0_3271"/>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1604" name="Google Shape;1604;g1c2908e1b1e_0_3271"/>
          <p:cNvPicPr preferRelativeResize="0"/>
          <p:nvPr/>
        </p:nvPicPr>
        <p:blipFill rotWithShape="1">
          <a:blip r:embed="rId3">
            <a:alphaModFix/>
          </a:blip>
          <a:srcRect/>
          <a:stretch/>
        </p:blipFill>
        <p:spPr>
          <a:xfrm rot="-299440">
            <a:off x="1213021" y="2425076"/>
            <a:ext cx="2625674" cy="2186124"/>
          </a:xfrm>
          <a:prstGeom prst="rect">
            <a:avLst/>
          </a:prstGeom>
          <a:noFill/>
          <a:ln>
            <a:noFill/>
          </a:ln>
        </p:spPr>
      </p:pic>
      <p:sp>
        <p:nvSpPr>
          <p:cNvPr id="1605" name="Google Shape;1605;g1c2908e1b1e_0_3271"/>
          <p:cNvSpPr txBox="1"/>
          <p:nvPr/>
        </p:nvSpPr>
        <p:spPr>
          <a:xfrm rot="-318128">
            <a:off x="1484585" y="3384106"/>
            <a:ext cx="2340715" cy="107890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Inconsolata"/>
                <a:ea typeface="Inconsolata"/>
                <a:cs typeface="Inconsolata"/>
                <a:sym typeface="Inconsolata"/>
              </a:rPr>
              <a:t>CREDITS</a:t>
            </a:r>
            <a:r>
              <a:rPr lang="en" sz="1100" b="0" i="0" u="none" strike="noStrike" cap="none">
                <a:solidFill>
                  <a:schemeClr val="dk1"/>
                </a:solidFill>
                <a:latin typeface="Inconsolata"/>
                <a:ea typeface="Inconsolata"/>
                <a:cs typeface="Inconsolata"/>
                <a:sym typeface="Inconsolata"/>
              </a:rPr>
              <a:t>: This presentation template was created by </a:t>
            </a:r>
            <a:r>
              <a:rPr lang="en" sz="1100" b="1" i="0" u="none" strike="noStrike" cap="none">
                <a:solidFill>
                  <a:schemeClr val="dk1"/>
                </a:solidFill>
                <a:uFill>
                  <a:noFill/>
                </a:uFill>
                <a:latin typeface="Inconsolata"/>
                <a:ea typeface="Inconsolata"/>
                <a:cs typeface="Inconsolata"/>
                <a:sym typeface="Inconsolata"/>
                <a:hlinkClick r:id="rId4">
                  <a:extLst>
                    <a:ext uri="{A12FA001-AC4F-418D-AE19-62706E023703}">
                      <ahyp:hlinkClr xmlns:ahyp="http://schemas.microsoft.com/office/drawing/2018/hyperlinkcolor" val="tx"/>
                    </a:ext>
                  </a:extLst>
                </a:hlinkClick>
              </a:rPr>
              <a:t>Slidesgo</a:t>
            </a:r>
            <a:r>
              <a:rPr lang="en" sz="1100" b="1" i="0" u="none" strike="noStrike" cap="none">
                <a:solidFill>
                  <a:schemeClr val="dk1"/>
                </a:solidFill>
                <a:latin typeface="Inconsolata"/>
                <a:ea typeface="Inconsolata"/>
                <a:cs typeface="Inconsolata"/>
                <a:sym typeface="Inconsolata"/>
              </a:rPr>
              <a:t>,</a:t>
            </a:r>
            <a:r>
              <a:rPr lang="en" sz="1100" b="0" i="0" u="none" strike="noStrike" cap="none">
                <a:solidFill>
                  <a:schemeClr val="dk1"/>
                </a:solidFill>
                <a:latin typeface="Inconsolata"/>
                <a:ea typeface="Inconsolata"/>
                <a:cs typeface="Inconsolata"/>
                <a:sym typeface="Inconsolata"/>
              </a:rPr>
              <a:t> and includes icons by </a:t>
            </a:r>
            <a:r>
              <a:rPr lang="en" sz="1100" b="1" i="0" u="none" strike="noStrike" cap="none">
                <a:solidFill>
                  <a:schemeClr val="dk1"/>
                </a:solidFill>
                <a:uFill>
                  <a:noFill/>
                </a:uFill>
                <a:latin typeface="Inconsolata"/>
                <a:ea typeface="Inconsolata"/>
                <a:cs typeface="Inconsolata"/>
                <a:sym typeface="Inconsolata"/>
                <a:hlinkClick r:id="rId5">
                  <a:extLst>
                    <a:ext uri="{A12FA001-AC4F-418D-AE19-62706E023703}">
                      <ahyp:hlinkClr xmlns:ahyp="http://schemas.microsoft.com/office/drawing/2018/hyperlinkcolor" val="tx"/>
                    </a:ext>
                  </a:extLst>
                </a:hlinkClick>
              </a:rPr>
              <a:t>Flaticon</a:t>
            </a:r>
            <a:r>
              <a:rPr lang="en" sz="1100" b="0" i="0" u="none" strike="noStrike" cap="none">
                <a:solidFill>
                  <a:schemeClr val="dk1"/>
                </a:solidFill>
                <a:latin typeface="Inconsolata"/>
                <a:ea typeface="Inconsolata"/>
                <a:cs typeface="Inconsolata"/>
                <a:sym typeface="Inconsolata"/>
              </a:rPr>
              <a:t> and infographics &amp; images by </a:t>
            </a:r>
            <a:r>
              <a:rPr lang="en" sz="1100" b="1" i="0" u="none" strike="noStrike" cap="none">
                <a:solidFill>
                  <a:schemeClr val="dk1"/>
                </a:solidFill>
                <a:uFill>
                  <a:noFill/>
                </a:uFill>
                <a:latin typeface="Inconsolata"/>
                <a:ea typeface="Inconsolata"/>
                <a:cs typeface="Inconsolata"/>
                <a:sym typeface="Inconsolata"/>
                <a:hlinkClick r:id="rId6">
                  <a:extLst>
                    <a:ext uri="{A12FA001-AC4F-418D-AE19-62706E023703}">
                      <ahyp:hlinkClr xmlns:ahyp="http://schemas.microsoft.com/office/drawing/2018/hyperlinkcolor" val="tx"/>
                    </a:ext>
                  </a:extLst>
                </a:hlinkClick>
              </a:rPr>
              <a:t>Freepi</a:t>
            </a:r>
            <a:r>
              <a:rPr lang="en" sz="1100" b="1" i="0" u="none" strike="noStrike" cap="none">
                <a:solidFill>
                  <a:schemeClr val="dk1"/>
                </a:solidFill>
                <a:latin typeface="Inconsolata"/>
                <a:ea typeface="Inconsolata"/>
                <a:cs typeface="Inconsolata"/>
                <a:sym typeface="Inconsolata"/>
              </a:rPr>
              <a:t>k</a:t>
            </a:r>
            <a:endParaRPr sz="1100" b="0" i="0" u="none" strike="noStrike" cap="none">
              <a:solidFill>
                <a:schemeClr val="dk1"/>
              </a:solidFill>
              <a:latin typeface="Inconsolata"/>
              <a:ea typeface="Inconsolata"/>
              <a:cs typeface="Inconsolata"/>
              <a:sym typeface="Inconsolata"/>
            </a:endParaRPr>
          </a:p>
        </p:txBody>
      </p:sp>
      <p:pic>
        <p:nvPicPr>
          <p:cNvPr id="1606" name="Google Shape;1606;g1c2908e1b1e_0_3271"/>
          <p:cNvPicPr preferRelativeResize="0"/>
          <p:nvPr/>
        </p:nvPicPr>
        <p:blipFill rotWithShape="1">
          <a:blip r:embed="rId7">
            <a:alphaModFix/>
          </a:blip>
          <a:srcRect l="29" r="29"/>
          <a:stretch/>
        </p:blipFill>
        <p:spPr>
          <a:xfrm rot="320857">
            <a:off x="6607909" y="2269189"/>
            <a:ext cx="2375132" cy="3564947"/>
          </a:xfrm>
          <a:prstGeom prst="rect">
            <a:avLst/>
          </a:prstGeom>
          <a:noFill/>
          <a:ln>
            <a:noFill/>
          </a:ln>
          <a:effectLst>
            <a:outerShdw blurRad="57150" dist="19050" dir="5400000" algn="bl" rotWithShape="0">
              <a:srgbClr val="363833">
                <a:alpha val="49800"/>
              </a:srgbClr>
            </a:outerShdw>
          </a:effectLst>
        </p:spPr>
      </p:pic>
      <p:pic>
        <p:nvPicPr>
          <p:cNvPr id="1607" name="Google Shape;1607;g1c2908e1b1e_0_3271"/>
          <p:cNvPicPr preferRelativeResize="0"/>
          <p:nvPr/>
        </p:nvPicPr>
        <p:blipFill rotWithShape="1">
          <a:blip r:embed="rId8">
            <a:alphaModFix/>
          </a:blip>
          <a:srcRect l="10821" t="18678" r="10364" b="18026"/>
          <a:stretch/>
        </p:blipFill>
        <p:spPr>
          <a:xfrm flipH="1">
            <a:off x="3188076" y="478564"/>
            <a:ext cx="5439299" cy="2704050"/>
          </a:xfrm>
          <a:prstGeom prst="rect">
            <a:avLst/>
          </a:prstGeom>
          <a:noFill/>
          <a:ln>
            <a:noFill/>
          </a:ln>
        </p:spPr>
      </p:pic>
      <p:sp>
        <p:nvSpPr>
          <p:cNvPr id="1608" name="Google Shape;1608;g1c2908e1b1e_0_3271"/>
          <p:cNvSpPr txBox="1">
            <a:spLocks noGrp="1"/>
          </p:cNvSpPr>
          <p:nvPr>
            <p:ph type="title"/>
          </p:nvPr>
        </p:nvSpPr>
        <p:spPr>
          <a:xfrm>
            <a:off x="3726193" y="678475"/>
            <a:ext cx="4468500" cy="853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6000"/>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1609" name="Google Shape;1609;g1c2908e1b1e_0_3271"/>
          <p:cNvSpPr txBox="1">
            <a:spLocks noGrp="1"/>
          </p:cNvSpPr>
          <p:nvPr>
            <p:ph type="subTitle" idx="1"/>
          </p:nvPr>
        </p:nvSpPr>
        <p:spPr>
          <a:xfrm>
            <a:off x="4270843" y="1503388"/>
            <a:ext cx="3379200" cy="1079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0" name="Google Shape;1610;g1c2908e1b1e_0_3271"/>
          <p:cNvSpPr txBox="1">
            <a:spLocks noGrp="1"/>
          </p:cNvSpPr>
          <p:nvPr>
            <p:ph type="subTitle" idx="2"/>
          </p:nvPr>
        </p:nvSpPr>
        <p:spPr>
          <a:xfrm rot="-313319">
            <a:off x="1478773" y="2801133"/>
            <a:ext cx="2089773" cy="598595"/>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b="1">
                <a:solidFill>
                  <a:schemeClr val="accent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grpSp>
        <p:nvGrpSpPr>
          <p:cNvPr id="1611" name="Google Shape;1611;g1c2908e1b1e_0_3271"/>
          <p:cNvGrpSpPr/>
          <p:nvPr/>
        </p:nvGrpSpPr>
        <p:grpSpPr>
          <a:xfrm>
            <a:off x="3897513" y="3056233"/>
            <a:ext cx="2981044" cy="3079171"/>
            <a:chOff x="7428038" y="-923092"/>
            <a:chExt cx="2981044" cy="3079171"/>
          </a:xfrm>
        </p:grpSpPr>
        <p:grpSp>
          <p:nvGrpSpPr>
            <p:cNvPr id="1612" name="Google Shape;1612;g1c2908e1b1e_0_3271"/>
            <p:cNvGrpSpPr/>
            <p:nvPr/>
          </p:nvGrpSpPr>
          <p:grpSpPr>
            <a:xfrm>
              <a:off x="7460882" y="-923092"/>
              <a:ext cx="2256511" cy="2101033"/>
              <a:chOff x="4804682" y="534058"/>
              <a:chExt cx="2256511" cy="2101033"/>
            </a:xfrm>
          </p:grpSpPr>
          <p:pic>
            <p:nvPicPr>
              <p:cNvPr id="1613" name="Google Shape;1613;g1c2908e1b1e_0_3271"/>
              <p:cNvPicPr preferRelativeResize="0"/>
              <p:nvPr/>
            </p:nvPicPr>
            <p:blipFill rotWithShape="1">
              <a:blip r:embed="rId9">
                <a:alphaModFix/>
              </a:blip>
              <a:srcRect/>
              <a:stretch/>
            </p:blipFill>
            <p:spPr>
              <a:xfrm rot="-862595">
                <a:off x="4983825" y="743375"/>
                <a:ext cx="1898225" cy="1682400"/>
              </a:xfrm>
              <a:prstGeom prst="rect">
                <a:avLst/>
              </a:prstGeom>
              <a:noFill/>
              <a:ln>
                <a:noFill/>
              </a:ln>
            </p:spPr>
          </p:pic>
          <p:sp>
            <p:nvSpPr>
              <p:cNvPr id="1614" name="Google Shape;1614;g1c2908e1b1e_0_3271"/>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1615" name="Google Shape;1615;g1c2908e1b1e_0_3271"/>
            <p:cNvGrpSpPr/>
            <p:nvPr/>
          </p:nvGrpSpPr>
          <p:grpSpPr>
            <a:xfrm rot="1689384">
              <a:off x="7790256" y="-353146"/>
              <a:ext cx="2256607" cy="2101122"/>
              <a:chOff x="4804682" y="534058"/>
              <a:chExt cx="2256511" cy="2101033"/>
            </a:xfrm>
          </p:grpSpPr>
          <p:pic>
            <p:nvPicPr>
              <p:cNvPr id="1616" name="Google Shape;1616;g1c2908e1b1e_0_3271"/>
              <p:cNvPicPr preferRelativeResize="0"/>
              <p:nvPr/>
            </p:nvPicPr>
            <p:blipFill rotWithShape="1">
              <a:blip r:embed="rId9">
                <a:alphaModFix/>
              </a:blip>
              <a:srcRect/>
              <a:stretch/>
            </p:blipFill>
            <p:spPr>
              <a:xfrm rot="-862595">
                <a:off x="4983825" y="743375"/>
                <a:ext cx="1898225" cy="1682400"/>
              </a:xfrm>
              <a:prstGeom prst="rect">
                <a:avLst/>
              </a:prstGeom>
              <a:noFill/>
              <a:ln>
                <a:noFill/>
              </a:ln>
            </p:spPr>
          </p:pic>
          <p:sp>
            <p:nvSpPr>
              <p:cNvPr id="1617" name="Google Shape;1617;g1c2908e1b1e_0_3271"/>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pic>
        <p:nvPicPr>
          <p:cNvPr id="1618" name="Google Shape;1618;g1c2908e1b1e_0_3271"/>
          <p:cNvPicPr preferRelativeResize="0"/>
          <p:nvPr/>
        </p:nvPicPr>
        <p:blipFill rotWithShape="1">
          <a:blip r:embed="rId10">
            <a:alphaModFix/>
          </a:blip>
          <a:srcRect/>
          <a:stretch/>
        </p:blipFill>
        <p:spPr>
          <a:xfrm flipH="1">
            <a:off x="8591775" y="2457490"/>
            <a:ext cx="252925" cy="362735"/>
          </a:xfrm>
          <a:prstGeom prst="rect">
            <a:avLst/>
          </a:prstGeom>
          <a:noFill/>
          <a:ln>
            <a:noFill/>
          </a:ln>
        </p:spPr>
      </p:pic>
      <p:pic>
        <p:nvPicPr>
          <p:cNvPr id="1619" name="Google Shape;1619;g1c2908e1b1e_0_3271"/>
          <p:cNvPicPr preferRelativeResize="0"/>
          <p:nvPr/>
        </p:nvPicPr>
        <p:blipFill rotWithShape="1">
          <a:blip r:embed="rId11">
            <a:alphaModFix/>
          </a:blip>
          <a:srcRect l="8407" t="17546" r="9247" b="21295"/>
          <a:stretch/>
        </p:blipFill>
        <p:spPr>
          <a:xfrm flipH="1">
            <a:off x="4249542" y="2910575"/>
            <a:ext cx="3421801" cy="1019399"/>
          </a:xfrm>
          <a:prstGeom prst="rect">
            <a:avLst/>
          </a:prstGeom>
          <a:noFill/>
          <a:ln>
            <a:noFill/>
          </a:ln>
        </p:spPr>
      </p:pic>
      <p:pic>
        <p:nvPicPr>
          <p:cNvPr id="1620" name="Google Shape;1620;g1c2908e1b1e_0_3271"/>
          <p:cNvPicPr preferRelativeResize="0"/>
          <p:nvPr/>
        </p:nvPicPr>
        <p:blipFill rotWithShape="1">
          <a:blip r:embed="rId12">
            <a:alphaModFix/>
          </a:blip>
          <a:srcRect/>
          <a:stretch/>
        </p:blipFill>
        <p:spPr>
          <a:xfrm rot="-412761">
            <a:off x="285502" y="109877"/>
            <a:ext cx="2420260" cy="1935901"/>
          </a:xfrm>
          <a:prstGeom prst="rect">
            <a:avLst/>
          </a:prstGeom>
          <a:noFill/>
          <a:ln>
            <a:noFill/>
          </a:ln>
        </p:spPr>
      </p:pic>
      <p:pic>
        <p:nvPicPr>
          <p:cNvPr id="1621" name="Google Shape;1621;g1c2908e1b1e_0_3271"/>
          <p:cNvPicPr preferRelativeResize="0"/>
          <p:nvPr/>
        </p:nvPicPr>
        <p:blipFill rotWithShape="1">
          <a:blip r:embed="rId13">
            <a:alphaModFix/>
          </a:blip>
          <a:srcRect t="48738" r="81192"/>
          <a:stretch/>
        </p:blipFill>
        <p:spPr>
          <a:xfrm rot="221173">
            <a:off x="-504912" y="317776"/>
            <a:ext cx="1372450" cy="2636551"/>
          </a:xfrm>
          <a:prstGeom prst="rect">
            <a:avLst/>
          </a:prstGeom>
          <a:noFill/>
          <a:ln>
            <a:noFill/>
          </a:ln>
          <a:effectLst>
            <a:outerShdw blurRad="57150" dist="19050" dir="5400000" algn="bl" rotWithShape="0">
              <a:schemeClr val="dk1">
                <a:alpha val="49800"/>
              </a:schemeClr>
            </a:outerShdw>
          </a:effectLst>
        </p:spPr>
      </p:pic>
      <p:cxnSp>
        <p:nvCxnSpPr>
          <p:cNvPr id="1622" name="Google Shape;1622;g1c2908e1b1e_0_3271"/>
          <p:cNvCxnSpPr>
            <a:stCxn id="1623" idx="1"/>
          </p:cNvCxnSpPr>
          <p:nvPr/>
        </p:nvCxnSpPr>
        <p:spPr>
          <a:xfrm>
            <a:off x="718600" y="787346"/>
            <a:ext cx="1624200" cy="1697400"/>
          </a:xfrm>
          <a:prstGeom prst="straightConnector1">
            <a:avLst/>
          </a:prstGeom>
          <a:noFill/>
          <a:ln w="19050" cap="flat" cmpd="sng">
            <a:solidFill>
              <a:schemeClr val="accent3"/>
            </a:solidFill>
            <a:prstDash val="solid"/>
            <a:round/>
            <a:headEnd type="none" w="sm" len="sm"/>
            <a:tailEnd type="none" w="sm" len="sm"/>
          </a:ln>
        </p:spPr>
      </p:cxnSp>
      <p:pic>
        <p:nvPicPr>
          <p:cNvPr id="1623" name="Google Shape;1623;g1c2908e1b1e_0_3271"/>
          <p:cNvPicPr preferRelativeResize="0"/>
          <p:nvPr/>
        </p:nvPicPr>
        <p:blipFill rotWithShape="1">
          <a:blip r:embed="rId10">
            <a:alphaModFix/>
          </a:blip>
          <a:srcRect/>
          <a:stretch/>
        </p:blipFill>
        <p:spPr>
          <a:xfrm flipH="1">
            <a:off x="465675" y="605978"/>
            <a:ext cx="252925" cy="362735"/>
          </a:xfrm>
          <a:prstGeom prst="rect">
            <a:avLst/>
          </a:prstGeom>
          <a:noFill/>
          <a:ln>
            <a:noFill/>
          </a:ln>
        </p:spPr>
      </p:pic>
      <p:cxnSp>
        <p:nvCxnSpPr>
          <p:cNvPr id="1624" name="Google Shape;1624;g1c2908e1b1e_0_3271"/>
          <p:cNvCxnSpPr/>
          <p:nvPr/>
        </p:nvCxnSpPr>
        <p:spPr>
          <a:xfrm flipH="1">
            <a:off x="2342713" y="555040"/>
            <a:ext cx="1335900" cy="1935900"/>
          </a:xfrm>
          <a:prstGeom prst="straightConnector1">
            <a:avLst/>
          </a:prstGeom>
          <a:noFill/>
          <a:ln w="19050" cap="flat" cmpd="sng">
            <a:solidFill>
              <a:schemeClr val="accent3"/>
            </a:solidFill>
            <a:prstDash val="solid"/>
            <a:round/>
            <a:headEnd type="none" w="sm" len="sm"/>
            <a:tailEnd type="none" w="sm" len="sm"/>
          </a:ln>
        </p:spPr>
      </p:cxnSp>
      <p:pic>
        <p:nvPicPr>
          <p:cNvPr id="1625" name="Google Shape;1625;g1c2908e1b1e_0_3271"/>
          <p:cNvPicPr preferRelativeResize="0"/>
          <p:nvPr/>
        </p:nvPicPr>
        <p:blipFill rotWithShape="1">
          <a:blip r:embed="rId10">
            <a:alphaModFix/>
          </a:blip>
          <a:srcRect/>
          <a:stretch/>
        </p:blipFill>
        <p:spPr>
          <a:xfrm flipH="1">
            <a:off x="3545100" y="424615"/>
            <a:ext cx="252925" cy="362735"/>
          </a:xfrm>
          <a:prstGeom prst="rect">
            <a:avLst/>
          </a:prstGeom>
          <a:noFill/>
          <a:ln>
            <a:noFill/>
          </a:ln>
        </p:spPr>
      </p:pic>
      <p:pic>
        <p:nvPicPr>
          <p:cNvPr id="1626" name="Google Shape;1626;g1c2908e1b1e_0_3271"/>
          <p:cNvPicPr preferRelativeResize="0"/>
          <p:nvPr/>
        </p:nvPicPr>
        <p:blipFill rotWithShape="1">
          <a:blip r:embed="rId10">
            <a:alphaModFix/>
          </a:blip>
          <a:srcRect/>
          <a:stretch/>
        </p:blipFill>
        <p:spPr>
          <a:xfrm flipH="1">
            <a:off x="2215650" y="2344540"/>
            <a:ext cx="252925" cy="362735"/>
          </a:xfrm>
          <a:prstGeom prst="rect">
            <a:avLst/>
          </a:prstGeom>
          <a:noFill/>
          <a:ln>
            <a:noFill/>
          </a:ln>
        </p:spPr>
      </p:pic>
      <p:cxnSp>
        <p:nvCxnSpPr>
          <p:cNvPr id="1627" name="Google Shape;1627;g1c2908e1b1e_0_3271"/>
          <p:cNvCxnSpPr>
            <a:stCxn id="1623" idx="1"/>
            <a:endCxn id="1625" idx="3"/>
          </p:cNvCxnSpPr>
          <p:nvPr/>
        </p:nvCxnSpPr>
        <p:spPr>
          <a:xfrm rot="10800000" flipH="1">
            <a:off x="718600" y="605846"/>
            <a:ext cx="2826600" cy="181500"/>
          </a:xfrm>
          <a:prstGeom prst="straightConnector1">
            <a:avLst/>
          </a:prstGeom>
          <a:noFill/>
          <a:ln w="19050" cap="flat" cmpd="sng">
            <a:solidFill>
              <a:schemeClr val="accent3"/>
            </a:solidFill>
            <a:prstDash val="solid"/>
            <a:round/>
            <a:headEnd type="none" w="sm" len="sm"/>
            <a:tailEnd type="none" w="sm" len="sm"/>
          </a:ln>
        </p:spPr>
      </p:cxnSp>
      <p:pic>
        <p:nvPicPr>
          <p:cNvPr id="1628" name="Google Shape;1628;g1c2908e1b1e_0_3271"/>
          <p:cNvPicPr preferRelativeResize="0"/>
          <p:nvPr/>
        </p:nvPicPr>
        <p:blipFill rotWithShape="1">
          <a:blip r:embed="rId10">
            <a:alphaModFix/>
          </a:blip>
          <a:srcRect/>
          <a:stretch/>
        </p:blipFill>
        <p:spPr>
          <a:xfrm flipH="1">
            <a:off x="4270850" y="2820215"/>
            <a:ext cx="252925" cy="36273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5">
  <p:cSld name="CUSTOM_24">
    <p:spTree>
      <p:nvGrpSpPr>
        <p:cNvPr id="1" name="Shape 1629"/>
        <p:cNvGrpSpPr/>
        <p:nvPr/>
      </p:nvGrpSpPr>
      <p:grpSpPr>
        <a:xfrm>
          <a:off x="0" y="0"/>
          <a:ext cx="0" cy="0"/>
          <a:chOff x="0" y="0"/>
          <a:chExt cx="0" cy="0"/>
        </a:xfrm>
      </p:grpSpPr>
      <p:sp>
        <p:nvSpPr>
          <p:cNvPr id="1630" name="Google Shape;1630;g1c2908e1b1e_0_3299"/>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31" name="Google Shape;1631;g1c2908e1b1e_0_3299"/>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632" name="Google Shape;1632;g1c2908e1b1e_0_3299"/>
          <p:cNvSpPr txBox="1">
            <a:spLocks noGrp="1"/>
          </p:cNvSpPr>
          <p:nvPr>
            <p:ph type="title"/>
          </p:nvPr>
        </p:nvSpPr>
        <p:spPr>
          <a:xfrm>
            <a:off x="2052236" y="445025"/>
            <a:ext cx="503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1633" name="Google Shape;1633;g1c2908e1b1e_0_3299"/>
          <p:cNvPicPr preferRelativeResize="0"/>
          <p:nvPr/>
        </p:nvPicPr>
        <p:blipFill rotWithShape="1">
          <a:blip r:embed="rId3">
            <a:alphaModFix/>
          </a:blip>
          <a:srcRect l="20923" t="6441" r="60267" b="50987"/>
          <a:stretch/>
        </p:blipFill>
        <p:spPr>
          <a:xfrm rot="-785297">
            <a:off x="8703497" y="148570"/>
            <a:ext cx="1372450" cy="2189597"/>
          </a:xfrm>
          <a:prstGeom prst="rect">
            <a:avLst/>
          </a:prstGeom>
          <a:noFill/>
          <a:ln>
            <a:noFill/>
          </a:ln>
          <a:effectLst>
            <a:outerShdw blurRad="57150" dist="19050" dir="5400000" algn="bl" rotWithShape="0">
              <a:schemeClr val="dk1">
                <a:alpha val="49800"/>
              </a:schemeClr>
            </a:outerShdw>
          </a:effectLst>
        </p:spPr>
      </p:pic>
      <p:pic>
        <p:nvPicPr>
          <p:cNvPr id="1634" name="Google Shape;1634;g1c2908e1b1e_0_3299"/>
          <p:cNvPicPr preferRelativeResize="0"/>
          <p:nvPr/>
        </p:nvPicPr>
        <p:blipFill rotWithShape="1">
          <a:blip r:embed="rId3">
            <a:alphaModFix/>
          </a:blip>
          <a:srcRect l="20923" t="6441" r="60267" b="50987"/>
          <a:stretch/>
        </p:blipFill>
        <p:spPr>
          <a:xfrm rot="-1697062">
            <a:off x="8703497" y="-121180"/>
            <a:ext cx="1372449" cy="2189595"/>
          </a:xfrm>
          <a:prstGeom prst="rect">
            <a:avLst/>
          </a:prstGeom>
          <a:noFill/>
          <a:ln>
            <a:noFill/>
          </a:ln>
          <a:effectLst>
            <a:outerShdw blurRad="57150" dist="19050" dir="5400000" algn="bl" rotWithShape="0">
              <a:schemeClr val="dk1">
                <a:alpha val="49800"/>
              </a:schemeClr>
            </a:outerShdw>
          </a:effectLst>
        </p:spPr>
      </p:pic>
      <p:cxnSp>
        <p:nvCxnSpPr>
          <p:cNvPr id="1635" name="Google Shape;1635;g1c2908e1b1e_0_3299"/>
          <p:cNvCxnSpPr/>
          <p:nvPr/>
        </p:nvCxnSpPr>
        <p:spPr>
          <a:xfrm>
            <a:off x="6405034" y="-716468"/>
            <a:ext cx="2220000" cy="1135800"/>
          </a:xfrm>
          <a:prstGeom prst="straightConnector1">
            <a:avLst/>
          </a:prstGeom>
          <a:noFill/>
          <a:ln w="19050" cap="flat" cmpd="sng">
            <a:solidFill>
              <a:schemeClr val="accent3"/>
            </a:solidFill>
            <a:prstDash val="solid"/>
            <a:round/>
            <a:headEnd type="none" w="sm" len="sm"/>
            <a:tailEnd type="none" w="sm" len="sm"/>
          </a:ln>
        </p:spPr>
      </p:cxnSp>
      <p:pic>
        <p:nvPicPr>
          <p:cNvPr id="1636" name="Google Shape;1636;g1c2908e1b1e_0_3299"/>
          <p:cNvPicPr preferRelativeResize="0"/>
          <p:nvPr/>
        </p:nvPicPr>
        <p:blipFill rotWithShape="1">
          <a:blip r:embed="rId4">
            <a:alphaModFix/>
          </a:blip>
          <a:srcRect/>
          <a:stretch/>
        </p:blipFill>
        <p:spPr>
          <a:xfrm>
            <a:off x="8470721" y="212835"/>
            <a:ext cx="252925" cy="362735"/>
          </a:xfrm>
          <a:prstGeom prst="rect">
            <a:avLst/>
          </a:prstGeom>
          <a:noFill/>
          <a:ln>
            <a:noFill/>
          </a:ln>
        </p:spPr>
      </p:pic>
      <p:pic>
        <p:nvPicPr>
          <p:cNvPr id="1637" name="Google Shape;1637;g1c2908e1b1e_0_3299"/>
          <p:cNvPicPr preferRelativeResize="0"/>
          <p:nvPr/>
        </p:nvPicPr>
        <p:blipFill rotWithShape="1">
          <a:blip r:embed="rId5">
            <a:alphaModFix/>
          </a:blip>
          <a:srcRect/>
          <a:stretch/>
        </p:blipFill>
        <p:spPr>
          <a:xfrm rot="1006846">
            <a:off x="-1928249" y="2398587"/>
            <a:ext cx="2125424" cy="2125426"/>
          </a:xfrm>
          <a:prstGeom prst="rect">
            <a:avLst/>
          </a:prstGeom>
          <a:noFill/>
          <a:ln>
            <a:noFill/>
          </a:ln>
        </p:spPr>
      </p:pic>
      <p:sp>
        <p:nvSpPr>
          <p:cNvPr id="1638" name="Google Shape;1638;g1c2908e1b1e_0_3299"/>
          <p:cNvSpPr/>
          <p:nvPr/>
        </p:nvSpPr>
        <p:spPr>
          <a:xfrm rot="2857615">
            <a:off x="102216" y="-894036"/>
            <a:ext cx="884035" cy="2678217"/>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39" name="Google Shape;1639;g1c2908e1b1e_0_3299"/>
          <p:cNvPicPr preferRelativeResize="0"/>
          <p:nvPr/>
        </p:nvPicPr>
        <p:blipFill rotWithShape="1">
          <a:blip r:embed="rId6">
            <a:alphaModFix/>
          </a:blip>
          <a:srcRect/>
          <a:stretch/>
        </p:blipFill>
        <p:spPr>
          <a:xfrm rot="2857971">
            <a:off x="257377" y="-694080"/>
            <a:ext cx="378325" cy="2371398"/>
          </a:xfrm>
          <a:prstGeom prst="rect">
            <a:avLst/>
          </a:prstGeom>
          <a:noFill/>
          <a:ln>
            <a:noFill/>
          </a:ln>
        </p:spPr>
      </p:pic>
      <p:grpSp>
        <p:nvGrpSpPr>
          <p:cNvPr id="1640" name="Google Shape;1640;g1c2908e1b1e_0_3299"/>
          <p:cNvGrpSpPr/>
          <p:nvPr/>
        </p:nvGrpSpPr>
        <p:grpSpPr>
          <a:xfrm>
            <a:off x="37224" y="-121279"/>
            <a:ext cx="2740200" cy="3167280"/>
            <a:chOff x="189624" y="-426079"/>
            <a:chExt cx="2740200" cy="3167280"/>
          </a:xfrm>
        </p:grpSpPr>
        <p:cxnSp>
          <p:nvCxnSpPr>
            <p:cNvPr id="1641" name="Google Shape;1641;g1c2908e1b1e_0_3299"/>
            <p:cNvCxnSpPr>
              <a:stCxn id="1642" idx="0"/>
            </p:cNvCxnSpPr>
            <p:nvPr/>
          </p:nvCxnSpPr>
          <p:spPr>
            <a:xfrm flipH="1">
              <a:off x="317561" y="5453"/>
              <a:ext cx="719100" cy="2503500"/>
            </a:xfrm>
            <a:prstGeom prst="straightConnector1">
              <a:avLst/>
            </a:prstGeom>
            <a:noFill/>
            <a:ln w="19050" cap="flat" cmpd="sng">
              <a:solidFill>
                <a:schemeClr val="accent3"/>
              </a:solidFill>
              <a:prstDash val="solid"/>
              <a:round/>
              <a:headEnd type="none" w="sm" len="sm"/>
              <a:tailEnd type="none" w="sm" len="sm"/>
            </a:ln>
          </p:spPr>
        </p:cxnSp>
        <p:pic>
          <p:nvPicPr>
            <p:cNvPr id="1643" name="Google Shape;1643;g1c2908e1b1e_0_3299"/>
            <p:cNvPicPr preferRelativeResize="0"/>
            <p:nvPr/>
          </p:nvPicPr>
          <p:blipFill rotWithShape="1">
            <a:blip r:embed="rId4">
              <a:alphaModFix/>
            </a:blip>
            <a:srcRect/>
            <a:stretch/>
          </p:blipFill>
          <p:spPr>
            <a:xfrm>
              <a:off x="189624" y="2378465"/>
              <a:ext cx="252925" cy="362735"/>
            </a:xfrm>
            <a:prstGeom prst="rect">
              <a:avLst/>
            </a:prstGeom>
            <a:noFill/>
            <a:ln>
              <a:noFill/>
            </a:ln>
          </p:spPr>
        </p:pic>
        <p:cxnSp>
          <p:nvCxnSpPr>
            <p:cNvPr id="1644" name="Google Shape;1644;g1c2908e1b1e_0_3299"/>
            <p:cNvCxnSpPr>
              <a:stCxn id="1642" idx="3"/>
            </p:cNvCxnSpPr>
            <p:nvPr/>
          </p:nvCxnSpPr>
          <p:spPr>
            <a:xfrm rot="10800000" flipH="1">
              <a:off x="1163124" y="-426079"/>
              <a:ext cx="1766700" cy="612900"/>
            </a:xfrm>
            <a:prstGeom prst="straightConnector1">
              <a:avLst/>
            </a:prstGeom>
            <a:noFill/>
            <a:ln w="19050" cap="flat" cmpd="sng">
              <a:solidFill>
                <a:schemeClr val="accent3"/>
              </a:solidFill>
              <a:prstDash val="solid"/>
              <a:round/>
              <a:headEnd type="none" w="sm" len="sm"/>
              <a:tailEnd type="none" w="sm" len="sm"/>
            </a:ln>
          </p:spPr>
        </p:cxnSp>
        <p:pic>
          <p:nvPicPr>
            <p:cNvPr id="1642" name="Google Shape;1642;g1c2908e1b1e_0_3299"/>
            <p:cNvPicPr preferRelativeResize="0"/>
            <p:nvPr/>
          </p:nvPicPr>
          <p:blipFill rotWithShape="1">
            <a:blip r:embed="rId4">
              <a:alphaModFix/>
            </a:blip>
            <a:srcRect/>
            <a:stretch/>
          </p:blipFill>
          <p:spPr>
            <a:xfrm>
              <a:off x="910199" y="5453"/>
              <a:ext cx="252925" cy="362735"/>
            </a:xfrm>
            <a:prstGeom prst="rect">
              <a:avLst/>
            </a:prstGeom>
            <a:noFill/>
            <a:ln>
              <a:noFill/>
            </a:ln>
          </p:spPr>
        </p:pic>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45"/>
        <p:cNvGrpSpPr/>
        <p:nvPr/>
      </p:nvGrpSpPr>
      <p:grpSpPr>
        <a:xfrm>
          <a:off x="0" y="0"/>
          <a:ext cx="0" cy="0"/>
          <a:chOff x="0" y="0"/>
          <a:chExt cx="0" cy="0"/>
        </a:xfrm>
      </p:grpSpPr>
      <p:sp>
        <p:nvSpPr>
          <p:cNvPr id="1646" name="Google Shape;1646;g1c2908e1b1e_0_331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47" name="Google Shape;1647;g1c2908e1b1e_0_3315"/>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648" name="Google Shape;1648;g1c2908e1b1e_0_331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1649" name="Google Shape;1649;g1c2908e1b1e_0_3315"/>
          <p:cNvSpPr txBox="1">
            <a:spLocks noGrp="1"/>
          </p:cNvSpPr>
          <p:nvPr>
            <p:ph type="subTitle" idx="1"/>
          </p:nvPr>
        </p:nvSpPr>
        <p:spPr>
          <a:xfrm>
            <a:off x="713225" y="1102175"/>
            <a:ext cx="3858900" cy="3466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1F191B"/>
              </a:buClr>
              <a:buSzPts val="1200"/>
              <a:buChar char="●"/>
              <a:defRPr sz="1600"/>
            </a:lvl1pPr>
            <a:lvl2pPr lvl="1" algn="l" rtl="0">
              <a:lnSpc>
                <a:spcPct val="100000"/>
              </a:lnSpc>
              <a:spcBef>
                <a:spcPts val="0"/>
              </a:spcBef>
              <a:spcAft>
                <a:spcPts val="0"/>
              </a:spcAft>
              <a:buClr>
                <a:srgbClr val="1F191B"/>
              </a:buClr>
              <a:buSzPts val="1600"/>
              <a:buFont typeface="Barlow"/>
              <a:buChar char="○"/>
              <a:defRPr/>
            </a:lvl2pPr>
            <a:lvl3pPr lvl="2" algn="l" rtl="0">
              <a:lnSpc>
                <a:spcPct val="100000"/>
              </a:lnSpc>
              <a:spcBef>
                <a:spcPts val="0"/>
              </a:spcBef>
              <a:spcAft>
                <a:spcPts val="0"/>
              </a:spcAft>
              <a:buClr>
                <a:srgbClr val="1F191B"/>
              </a:buClr>
              <a:buSzPts val="1600"/>
              <a:buFont typeface="Barlow"/>
              <a:buChar char="■"/>
              <a:defRPr/>
            </a:lvl3pPr>
            <a:lvl4pPr lvl="3" algn="l" rtl="0">
              <a:lnSpc>
                <a:spcPct val="100000"/>
              </a:lnSpc>
              <a:spcBef>
                <a:spcPts val="0"/>
              </a:spcBef>
              <a:spcAft>
                <a:spcPts val="0"/>
              </a:spcAft>
              <a:buClr>
                <a:srgbClr val="1F191B"/>
              </a:buClr>
              <a:buSzPts val="1600"/>
              <a:buFont typeface="Barlow"/>
              <a:buChar char="●"/>
              <a:defRPr/>
            </a:lvl4pPr>
            <a:lvl5pPr lvl="4" algn="l" rtl="0">
              <a:lnSpc>
                <a:spcPct val="100000"/>
              </a:lnSpc>
              <a:spcBef>
                <a:spcPts val="0"/>
              </a:spcBef>
              <a:spcAft>
                <a:spcPts val="0"/>
              </a:spcAft>
              <a:buClr>
                <a:srgbClr val="1F191B"/>
              </a:buClr>
              <a:buSzPts val="1600"/>
              <a:buFont typeface="Barlow"/>
              <a:buChar char="○"/>
              <a:defRPr/>
            </a:lvl5pPr>
            <a:lvl6pPr lvl="5" algn="l" rtl="0">
              <a:lnSpc>
                <a:spcPct val="100000"/>
              </a:lnSpc>
              <a:spcBef>
                <a:spcPts val="0"/>
              </a:spcBef>
              <a:spcAft>
                <a:spcPts val="0"/>
              </a:spcAft>
              <a:buClr>
                <a:srgbClr val="1F191B"/>
              </a:buClr>
              <a:buSzPts val="1600"/>
              <a:buFont typeface="Barlow"/>
              <a:buChar char="■"/>
              <a:defRPr/>
            </a:lvl6pPr>
            <a:lvl7pPr lvl="6" algn="l" rtl="0">
              <a:lnSpc>
                <a:spcPct val="100000"/>
              </a:lnSpc>
              <a:spcBef>
                <a:spcPts val="0"/>
              </a:spcBef>
              <a:spcAft>
                <a:spcPts val="0"/>
              </a:spcAft>
              <a:buClr>
                <a:srgbClr val="1F191B"/>
              </a:buClr>
              <a:buSzPts val="1600"/>
              <a:buFont typeface="Barlow"/>
              <a:buChar char="●"/>
              <a:defRPr/>
            </a:lvl7pPr>
            <a:lvl8pPr lvl="7" algn="l" rtl="0">
              <a:lnSpc>
                <a:spcPct val="100000"/>
              </a:lnSpc>
              <a:spcBef>
                <a:spcPts val="0"/>
              </a:spcBef>
              <a:spcAft>
                <a:spcPts val="0"/>
              </a:spcAft>
              <a:buClr>
                <a:srgbClr val="1F191B"/>
              </a:buClr>
              <a:buSzPts val="1600"/>
              <a:buFont typeface="Barlow"/>
              <a:buChar char="○"/>
              <a:defRPr/>
            </a:lvl8pPr>
            <a:lvl9pPr lvl="8" algn="l" rtl="0">
              <a:lnSpc>
                <a:spcPct val="100000"/>
              </a:lnSpc>
              <a:spcBef>
                <a:spcPts val="0"/>
              </a:spcBef>
              <a:spcAft>
                <a:spcPts val="0"/>
              </a:spcAft>
              <a:buClr>
                <a:srgbClr val="1F191B"/>
              </a:buClr>
              <a:buSzPts val="1600"/>
              <a:buFont typeface="Barlow"/>
              <a:buChar char="■"/>
              <a:defRPr/>
            </a:lvl9pPr>
          </a:lstStyle>
          <a:p>
            <a:endParaRPr/>
          </a:p>
        </p:txBody>
      </p:sp>
      <p:pic>
        <p:nvPicPr>
          <p:cNvPr id="1650" name="Google Shape;1650;g1c2908e1b1e_0_3315"/>
          <p:cNvPicPr preferRelativeResize="0"/>
          <p:nvPr/>
        </p:nvPicPr>
        <p:blipFill rotWithShape="1">
          <a:blip r:embed="rId3">
            <a:alphaModFix/>
          </a:blip>
          <a:srcRect/>
          <a:stretch/>
        </p:blipFill>
        <p:spPr>
          <a:xfrm rot="-296186">
            <a:off x="7188900" y="809254"/>
            <a:ext cx="1900551" cy="2852621"/>
          </a:xfrm>
          <a:prstGeom prst="rect">
            <a:avLst/>
          </a:prstGeom>
          <a:noFill/>
          <a:ln>
            <a:noFill/>
          </a:ln>
        </p:spPr>
      </p:pic>
      <p:sp>
        <p:nvSpPr>
          <p:cNvPr id="1651" name="Google Shape;1651;g1c2908e1b1e_0_3315"/>
          <p:cNvSpPr/>
          <p:nvPr/>
        </p:nvSpPr>
        <p:spPr>
          <a:xfrm rot="960835">
            <a:off x="6888322" y="2659812"/>
            <a:ext cx="1309308" cy="1873613"/>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2" name="Google Shape;1652;g1c2908e1b1e_0_3315"/>
          <p:cNvPicPr preferRelativeResize="0"/>
          <p:nvPr/>
        </p:nvPicPr>
        <p:blipFill rotWithShape="1">
          <a:blip r:embed="rId4">
            <a:alphaModFix/>
          </a:blip>
          <a:srcRect t="48738" r="81192"/>
          <a:stretch/>
        </p:blipFill>
        <p:spPr>
          <a:xfrm rot="221173">
            <a:off x="6442938" y="192551"/>
            <a:ext cx="1372450" cy="2636551"/>
          </a:xfrm>
          <a:prstGeom prst="rect">
            <a:avLst/>
          </a:prstGeom>
          <a:noFill/>
          <a:ln>
            <a:noFill/>
          </a:ln>
          <a:effectLst>
            <a:outerShdw blurRad="57150" dist="19050" dir="5400000" algn="bl" rotWithShape="0">
              <a:schemeClr val="dk1">
                <a:alpha val="49800"/>
              </a:schemeClr>
            </a:outerShdw>
          </a:effectLst>
        </p:spPr>
      </p:pic>
      <p:pic>
        <p:nvPicPr>
          <p:cNvPr id="1653" name="Google Shape;1653;g1c2908e1b1e_0_3315"/>
          <p:cNvPicPr preferRelativeResize="0"/>
          <p:nvPr/>
        </p:nvPicPr>
        <p:blipFill rotWithShape="1">
          <a:blip r:embed="rId5">
            <a:alphaModFix/>
          </a:blip>
          <a:srcRect/>
          <a:stretch/>
        </p:blipFill>
        <p:spPr>
          <a:xfrm>
            <a:off x="4930224" y="1849737"/>
            <a:ext cx="2007423" cy="3013024"/>
          </a:xfrm>
          <a:prstGeom prst="rect">
            <a:avLst/>
          </a:prstGeom>
          <a:noFill/>
          <a:ln>
            <a:noFill/>
          </a:ln>
        </p:spPr>
      </p:pic>
      <p:pic>
        <p:nvPicPr>
          <p:cNvPr id="1654" name="Google Shape;1654;g1c2908e1b1e_0_3315"/>
          <p:cNvPicPr preferRelativeResize="0"/>
          <p:nvPr/>
        </p:nvPicPr>
        <p:blipFill rotWithShape="1">
          <a:blip r:embed="rId6">
            <a:alphaModFix/>
          </a:blip>
          <a:srcRect t="25307" b="1125"/>
          <a:stretch/>
        </p:blipFill>
        <p:spPr>
          <a:xfrm rot="-165809" flipH="1">
            <a:off x="5276500" y="484154"/>
            <a:ext cx="1871026" cy="1760838"/>
          </a:xfrm>
          <a:prstGeom prst="rect">
            <a:avLst/>
          </a:prstGeom>
          <a:noFill/>
          <a:ln>
            <a:noFill/>
          </a:ln>
          <a:effectLst>
            <a:outerShdw blurRad="57150" dist="19050" dir="5400000" algn="bl" rotWithShape="0">
              <a:srgbClr val="363833">
                <a:alpha val="16860"/>
              </a:srgbClr>
            </a:outerShdw>
          </a:effectLst>
        </p:spPr>
      </p:pic>
      <p:cxnSp>
        <p:nvCxnSpPr>
          <p:cNvPr id="1655" name="Google Shape;1655;g1c2908e1b1e_0_3315"/>
          <p:cNvCxnSpPr/>
          <p:nvPr/>
        </p:nvCxnSpPr>
        <p:spPr>
          <a:xfrm flipH="1">
            <a:off x="5302500" y="507000"/>
            <a:ext cx="909900" cy="1478100"/>
          </a:xfrm>
          <a:prstGeom prst="straightConnector1">
            <a:avLst/>
          </a:prstGeom>
          <a:noFill/>
          <a:ln w="19050" cap="flat" cmpd="sng">
            <a:solidFill>
              <a:schemeClr val="accent3"/>
            </a:solidFill>
            <a:prstDash val="solid"/>
            <a:round/>
            <a:headEnd type="none" w="sm" len="sm"/>
            <a:tailEnd type="none" w="sm" len="sm"/>
          </a:ln>
        </p:spPr>
      </p:cxnSp>
      <p:pic>
        <p:nvPicPr>
          <p:cNvPr id="1656" name="Google Shape;1656;g1c2908e1b1e_0_3315"/>
          <p:cNvPicPr preferRelativeResize="0"/>
          <p:nvPr/>
        </p:nvPicPr>
        <p:blipFill rotWithShape="1">
          <a:blip r:embed="rId7">
            <a:alphaModFix/>
          </a:blip>
          <a:srcRect/>
          <a:stretch/>
        </p:blipFill>
        <p:spPr>
          <a:xfrm>
            <a:off x="5174474" y="1854465"/>
            <a:ext cx="252925" cy="362735"/>
          </a:xfrm>
          <a:prstGeom prst="rect">
            <a:avLst/>
          </a:prstGeom>
          <a:noFill/>
          <a:ln>
            <a:noFill/>
          </a:ln>
        </p:spPr>
      </p:pic>
      <p:cxnSp>
        <p:nvCxnSpPr>
          <p:cNvPr id="1657" name="Google Shape;1657;g1c2908e1b1e_0_3315"/>
          <p:cNvCxnSpPr/>
          <p:nvPr/>
        </p:nvCxnSpPr>
        <p:spPr>
          <a:xfrm>
            <a:off x="7540924" y="365733"/>
            <a:ext cx="485100" cy="2290200"/>
          </a:xfrm>
          <a:prstGeom prst="straightConnector1">
            <a:avLst/>
          </a:prstGeom>
          <a:noFill/>
          <a:ln w="19050" cap="flat" cmpd="sng">
            <a:solidFill>
              <a:schemeClr val="accent3"/>
            </a:solidFill>
            <a:prstDash val="solid"/>
            <a:round/>
            <a:headEnd type="none" w="sm" len="sm"/>
            <a:tailEnd type="none" w="sm" len="sm"/>
          </a:ln>
        </p:spPr>
      </p:cxnSp>
      <p:pic>
        <p:nvPicPr>
          <p:cNvPr id="1658" name="Google Shape;1658;g1c2908e1b1e_0_3315"/>
          <p:cNvPicPr preferRelativeResize="0"/>
          <p:nvPr/>
        </p:nvPicPr>
        <p:blipFill rotWithShape="1">
          <a:blip r:embed="rId7">
            <a:alphaModFix/>
          </a:blip>
          <a:srcRect/>
          <a:stretch/>
        </p:blipFill>
        <p:spPr>
          <a:xfrm>
            <a:off x="7416449" y="219465"/>
            <a:ext cx="252925" cy="362735"/>
          </a:xfrm>
          <a:prstGeom prst="rect">
            <a:avLst/>
          </a:prstGeom>
          <a:noFill/>
          <a:ln>
            <a:noFill/>
          </a:ln>
        </p:spPr>
      </p:pic>
      <p:grpSp>
        <p:nvGrpSpPr>
          <p:cNvPr id="1659" name="Google Shape;1659;g1c2908e1b1e_0_3315"/>
          <p:cNvGrpSpPr/>
          <p:nvPr/>
        </p:nvGrpSpPr>
        <p:grpSpPr>
          <a:xfrm rot="1467091">
            <a:off x="7263585" y="3301683"/>
            <a:ext cx="607629" cy="879735"/>
            <a:chOff x="4783725" y="2451550"/>
            <a:chExt cx="808200" cy="1170125"/>
          </a:xfrm>
        </p:grpSpPr>
        <p:sp>
          <p:nvSpPr>
            <p:cNvPr id="1660" name="Google Shape;1660;g1c2908e1b1e_0_3315"/>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g1c2908e1b1e_0_3315"/>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g1c2908e1b1e_0_3315"/>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g1c2908e1b1e_0_3315"/>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g1c2908e1b1e_0_3315"/>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g1c2908e1b1e_0_3315"/>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g1c2908e1b1e_0_3315"/>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g1c2908e1b1e_0_3315"/>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g1c2908e1b1e_0_3315"/>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g1c2908e1b1e_0_3315"/>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g1c2908e1b1e_0_3315"/>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g1c2908e1b1e_0_3315"/>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g1c2908e1b1e_0_3315"/>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g1c2908e1b1e_0_3315"/>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g1c2908e1b1e_0_3315"/>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g1c2908e1b1e_0_3315"/>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g1c2908e1b1e_0_3315"/>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g1c2908e1b1e_0_3315"/>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g1c2908e1b1e_0_3315"/>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g1c2908e1b1e_0_3315"/>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g1c2908e1b1e_0_3315"/>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g1c2908e1b1e_0_3315"/>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g1c2908e1b1e_0_3315"/>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g1c2908e1b1e_0_3315"/>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g1c2908e1b1e_0_3315"/>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g1c2908e1b1e_0_3315"/>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g1c2908e1b1e_0_3315"/>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g1c2908e1b1e_0_3315"/>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g1c2908e1b1e_0_3315"/>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g1c2908e1b1e_0_3315"/>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g1c2908e1b1e_0_3315"/>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g1c2908e1b1e_0_3315"/>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g1c2908e1b1e_0_3315"/>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g1c2908e1b1e_0_3315"/>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g1c2908e1b1e_0_3315"/>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g1c2908e1b1e_0_3315"/>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g1c2908e1b1e_0_3315"/>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g1c2908e1b1e_0_3315"/>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g1c2908e1b1e_0_3315"/>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g1c2908e1b1e_0_3315"/>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g1c2908e1b1e_0_3315"/>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g1c2908e1b1e_0_3315"/>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g1c2908e1b1e_0_3315"/>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g1c2908e1b1e_0_3315"/>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g1c2908e1b1e_0_3315"/>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g1c2908e1b1e_0_3315"/>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g1c2908e1b1e_0_3315"/>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g1c2908e1b1e_0_3315"/>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g1c2908e1b1e_0_3315"/>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g1c2908e1b1e_0_3315"/>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g1c2908e1b1e_0_3315"/>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g1c2908e1b1e_0_3315"/>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g1c2908e1b1e_0_3315"/>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g1c2908e1b1e_0_3315"/>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g1c2908e1b1e_0_3315"/>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g1c2908e1b1e_0_3315"/>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g1c2908e1b1e_0_3315"/>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g1c2908e1b1e_0_3315"/>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g1c2908e1b1e_0_3315"/>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g1c2908e1b1e_0_3315"/>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g1c2908e1b1e_0_3315"/>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g1c2908e1b1e_0_3315"/>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g1c2908e1b1e_0_3315"/>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g1c2908e1b1e_0_3315"/>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g1c2908e1b1e_0_3315"/>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g1c2908e1b1e_0_3315"/>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g1c2908e1b1e_0_3315"/>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g1c2908e1b1e_0_3315"/>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g1c2908e1b1e_0_3315"/>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g1c2908e1b1e_0_3315"/>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30" name="Google Shape;1730;g1c2908e1b1e_0_3315"/>
          <p:cNvCxnSpPr/>
          <p:nvPr/>
        </p:nvCxnSpPr>
        <p:spPr>
          <a:xfrm>
            <a:off x="6212574" y="506883"/>
            <a:ext cx="1839000" cy="2284800"/>
          </a:xfrm>
          <a:prstGeom prst="straightConnector1">
            <a:avLst/>
          </a:prstGeom>
          <a:noFill/>
          <a:ln w="19050" cap="flat" cmpd="sng">
            <a:solidFill>
              <a:schemeClr val="accent3"/>
            </a:solidFill>
            <a:prstDash val="solid"/>
            <a:round/>
            <a:headEnd type="none" w="sm" len="sm"/>
            <a:tailEnd type="none" w="sm" len="sm"/>
          </a:ln>
        </p:spPr>
      </p:cxnSp>
      <p:pic>
        <p:nvPicPr>
          <p:cNvPr id="1731" name="Google Shape;1731;g1c2908e1b1e_0_3315"/>
          <p:cNvPicPr preferRelativeResize="0"/>
          <p:nvPr/>
        </p:nvPicPr>
        <p:blipFill rotWithShape="1">
          <a:blip r:embed="rId7">
            <a:alphaModFix/>
          </a:blip>
          <a:srcRect/>
          <a:stretch/>
        </p:blipFill>
        <p:spPr>
          <a:xfrm>
            <a:off x="7919849" y="2659815"/>
            <a:ext cx="252925" cy="362735"/>
          </a:xfrm>
          <a:prstGeom prst="rect">
            <a:avLst/>
          </a:prstGeom>
          <a:noFill/>
          <a:ln>
            <a:noFill/>
          </a:ln>
        </p:spPr>
      </p:pic>
      <p:pic>
        <p:nvPicPr>
          <p:cNvPr id="1732" name="Google Shape;1732;g1c2908e1b1e_0_3315"/>
          <p:cNvPicPr preferRelativeResize="0"/>
          <p:nvPr/>
        </p:nvPicPr>
        <p:blipFill rotWithShape="1">
          <a:blip r:embed="rId7">
            <a:alphaModFix/>
          </a:blip>
          <a:srcRect/>
          <a:stretch/>
        </p:blipFill>
        <p:spPr>
          <a:xfrm>
            <a:off x="6085549" y="365703"/>
            <a:ext cx="252925" cy="36273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3">
  <p:cSld name="CUSTOM_25">
    <p:spTree>
      <p:nvGrpSpPr>
        <p:cNvPr id="1" name="Shape 1733"/>
        <p:cNvGrpSpPr/>
        <p:nvPr/>
      </p:nvGrpSpPr>
      <p:grpSpPr>
        <a:xfrm>
          <a:off x="0" y="0"/>
          <a:ext cx="0" cy="0"/>
          <a:chOff x="0" y="0"/>
          <a:chExt cx="0" cy="0"/>
        </a:xfrm>
      </p:grpSpPr>
      <p:sp>
        <p:nvSpPr>
          <p:cNvPr id="1734" name="Google Shape;1734;g1c2908e1b1e_0_3403"/>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35" name="Google Shape;1735;g1c2908e1b1e_0_3403"/>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736" name="Google Shape;1736;g1c2908e1b1e_0_3403"/>
          <p:cNvSpPr txBox="1">
            <a:spLocks noGrp="1"/>
          </p:cNvSpPr>
          <p:nvPr>
            <p:ph type="body" idx="1"/>
          </p:nvPr>
        </p:nvSpPr>
        <p:spPr>
          <a:xfrm>
            <a:off x="713200" y="1096150"/>
            <a:ext cx="3858900" cy="3473100"/>
          </a:xfrm>
          <a:prstGeom prst="rect">
            <a:avLst/>
          </a:prstGeom>
          <a:noFill/>
          <a:ln>
            <a:noFill/>
          </a:ln>
        </p:spPr>
        <p:txBody>
          <a:bodyPr spcFirstLastPara="1" wrap="square" lIns="91425" tIns="91425" rIns="91425" bIns="91425" anchor="t" anchorCtr="0">
            <a:noAutofit/>
          </a:bodyPr>
          <a:lstStyle>
            <a:lvl1pPr marL="457200" lvl="0" indent="-298450" algn="l" rtl="0">
              <a:lnSpc>
                <a:spcPct val="100000"/>
              </a:lnSpc>
              <a:spcBef>
                <a:spcPts val="0"/>
              </a:spcBef>
              <a:spcAft>
                <a:spcPts val="0"/>
              </a:spcAft>
              <a:buSzPts val="1100"/>
              <a:buChar char="●"/>
              <a:defRPr sz="1200"/>
            </a:lvl1pPr>
            <a:lvl2pPr marL="914400" lvl="1" indent="-304800" algn="l" rtl="0">
              <a:lnSpc>
                <a:spcPct val="100000"/>
              </a:lnSpc>
              <a:spcBef>
                <a:spcPts val="0"/>
              </a:spcBef>
              <a:spcAft>
                <a:spcPts val="0"/>
              </a:spcAft>
              <a:buClr>
                <a:srgbClr val="434343"/>
              </a:buClr>
              <a:buSzPts val="1200"/>
              <a:buFont typeface="Roboto Condensed Light"/>
              <a:buChar char="○"/>
              <a:defRPr/>
            </a:lvl2pPr>
            <a:lvl3pPr marL="1371600" lvl="2" indent="-304800" algn="l" rtl="0">
              <a:lnSpc>
                <a:spcPct val="100000"/>
              </a:lnSpc>
              <a:spcBef>
                <a:spcPts val="0"/>
              </a:spcBef>
              <a:spcAft>
                <a:spcPts val="0"/>
              </a:spcAft>
              <a:buClr>
                <a:srgbClr val="434343"/>
              </a:buClr>
              <a:buSzPts val="1200"/>
              <a:buFont typeface="Roboto Condensed Light"/>
              <a:buChar char="■"/>
              <a:defRPr/>
            </a:lvl3pPr>
            <a:lvl4pPr marL="1828800" lvl="3" indent="-304800" algn="l" rtl="0">
              <a:lnSpc>
                <a:spcPct val="100000"/>
              </a:lnSpc>
              <a:spcBef>
                <a:spcPts val="0"/>
              </a:spcBef>
              <a:spcAft>
                <a:spcPts val="0"/>
              </a:spcAft>
              <a:buClr>
                <a:srgbClr val="434343"/>
              </a:buClr>
              <a:buSzPts val="1200"/>
              <a:buFont typeface="Roboto Condensed Light"/>
              <a:buChar char="●"/>
              <a:defRPr/>
            </a:lvl4pPr>
            <a:lvl5pPr marL="2286000" lvl="4" indent="-304800" algn="l" rtl="0">
              <a:lnSpc>
                <a:spcPct val="100000"/>
              </a:lnSpc>
              <a:spcBef>
                <a:spcPts val="0"/>
              </a:spcBef>
              <a:spcAft>
                <a:spcPts val="0"/>
              </a:spcAft>
              <a:buClr>
                <a:srgbClr val="434343"/>
              </a:buClr>
              <a:buSzPts val="1200"/>
              <a:buFont typeface="Roboto Condensed Light"/>
              <a:buChar char="○"/>
              <a:defRPr/>
            </a:lvl5pPr>
            <a:lvl6pPr marL="2743200" lvl="5" indent="-304800" algn="l" rtl="0">
              <a:lnSpc>
                <a:spcPct val="100000"/>
              </a:lnSpc>
              <a:spcBef>
                <a:spcPts val="0"/>
              </a:spcBef>
              <a:spcAft>
                <a:spcPts val="0"/>
              </a:spcAft>
              <a:buClr>
                <a:srgbClr val="434343"/>
              </a:buClr>
              <a:buSzPts val="1200"/>
              <a:buFont typeface="Roboto Condensed Light"/>
              <a:buChar char="■"/>
              <a:defRPr/>
            </a:lvl6pPr>
            <a:lvl7pPr marL="3200400" lvl="6" indent="-304800" algn="l" rtl="0">
              <a:lnSpc>
                <a:spcPct val="100000"/>
              </a:lnSpc>
              <a:spcBef>
                <a:spcPts val="0"/>
              </a:spcBef>
              <a:spcAft>
                <a:spcPts val="0"/>
              </a:spcAft>
              <a:buClr>
                <a:srgbClr val="434343"/>
              </a:buClr>
              <a:buSzPts val="1200"/>
              <a:buFont typeface="Roboto Condensed Light"/>
              <a:buChar char="●"/>
              <a:defRPr/>
            </a:lvl7pPr>
            <a:lvl8pPr marL="3657600" lvl="7" indent="-304800" algn="l" rtl="0">
              <a:lnSpc>
                <a:spcPct val="100000"/>
              </a:lnSpc>
              <a:spcBef>
                <a:spcPts val="0"/>
              </a:spcBef>
              <a:spcAft>
                <a:spcPts val="0"/>
              </a:spcAft>
              <a:buClr>
                <a:srgbClr val="434343"/>
              </a:buClr>
              <a:buSzPts val="1200"/>
              <a:buFont typeface="Roboto Condensed Light"/>
              <a:buChar char="○"/>
              <a:defRPr/>
            </a:lvl8pPr>
            <a:lvl9pPr marL="4114800" lvl="8" indent="-304800" algn="l" rtl="0">
              <a:lnSpc>
                <a:spcPct val="100000"/>
              </a:lnSpc>
              <a:spcBef>
                <a:spcPts val="0"/>
              </a:spcBef>
              <a:spcAft>
                <a:spcPts val="0"/>
              </a:spcAft>
              <a:buClr>
                <a:srgbClr val="434343"/>
              </a:buClr>
              <a:buSzPts val="1200"/>
              <a:buFont typeface="Roboto Condensed Light"/>
              <a:buChar char="■"/>
              <a:defRPr/>
            </a:lvl9pPr>
          </a:lstStyle>
          <a:p>
            <a:endParaRPr/>
          </a:p>
        </p:txBody>
      </p:sp>
      <p:sp>
        <p:nvSpPr>
          <p:cNvPr id="1737" name="Google Shape;1737;g1c2908e1b1e_0_3403"/>
          <p:cNvSpPr txBox="1">
            <a:spLocks noGrp="1"/>
          </p:cNvSpPr>
          <p:nvPr>
            <p:ph type="title"/>
          </p:nvPr>
        </p:nvSpPr>
        <p:spPr>
          <a:xfrm>
            <a:off x="2071854" y="445025"/>
            <a:ext cx="50049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1738" name="Google Shape;1738;g1c2908e1b1e_0_3403"/>
          <p:cNvSpPr txBox="1">
            <a:spLocks noGrp="1"/>
          </p:cNvSpPr>
          <p:nvPr>
            <p:ph type="body" idx="2"/>
          </p:nvPr>
        </p:nvSpPr>
        <p:spPr>
          <a:xfrm>
            <a:off x="4572000" y="1095775"/>
            <a:ext cx="3858900" cy="34731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SzPts val="1200"/>
              <a:buChar char="●"/>
              <a:defRPr sz="1200"/>
            </a:lvl1pPr>
            <a:lvl2pPr marL="914400" lvl="1" indent="-304800" algn="l" rtl="0">
              <a:lnSpc>
                <a:spcPct val="100000"/>
              </a:lnSpc>
              <a:spcBef>
                <a:spcPts val="0"/>
              </a:spcBef>
              <a:spcAft>
                <a:spcPts val="0"/>
              </a:spcAft>
              <a:buClr>
                <a:srgbClr val="434343"/>
              </a:buClr>
              <a:buSzPts val="1200"/>
              <a:buFont typeface="Roboto Condensed Light"/>
              <a:buChar char="○"/>
              <a:defRPr/>
            </a:lvl2pPr>
            <a:lvl3pPr marL="1371600" lvl="2" indent="-304800" algn="l" rtl="0">
              <a:lnSpc>
                <a:spcPct val="100000"/>
              </a:lnSpc>
              <a:spcBef>
                <a:spcPts val="0"/>
              </a:spcBef>
              <a:spcAft>
                <a:spcPts val="0"/>
              </a:spcAft>
              <a:buClr>
                <a:srgbClr val="434343"/>
              </a:buClr>
              <a:buSzPts val="1200"/>
              <a:buFont typeface="Roboto Condensed Light"/>
              <a:buChar char="■"/>
              <a:defRPr/>
            </a:lvl3pPr>
            <a:lvl4pPr marL="1828800" lvl="3" indent="-304800" algn="l" rtl="0">
              <a:lnSpc>
                <a:spcPct val="100000"/>
              </a:lnSpc>
              <a:spcBef>
                <a:spcPts val="0"/>
              </a:spcBef>
              <a:spcAft>
                <a:spcPts val="0"/>
              </a:spcAft>
              <a:buClr>
                <a:srgbClr val="434343"/>
              </a:buClr>
              <a:buSzPts val="1200"/>
              <a:buFont typeface="Roboto Condensed Light"/>
              <a:buChar char="●"/>
              <a:defRPr/>
            </a:lvl4pPr>
            <a:lvl5pPr marL="2286000" lvl="4" indent="-304800" algn="l" rtl="0">
              <a:lnSpc>
                <a:spcPct val="100000"/>
              </a:lnSpc>
              <a:spcBef>
                <a:spcPts val="0"/>
              </a:spcBef>
              <a:spcAft>
                <a:spcPts val="0"/>
              </a:spcAft>
              <a:buClr>
                <a:srgbClr val="434343"/>
              </a:buClr>
              <a:buSzPts val="1200"/>
              <a:buFont typeface="Roboto Condensed Light"/>
              <a:buChar char="○"/>
              <a:defRPr/>
            </a:lvl5pPr>
            <a:lvl6pPr marL="2743200" lvl="5" indent="-304800" algn="l" rtl="0">
              <a:lnSpc>
                <a:spcPct val="100000"/>
              </a:lnSpc>
              <a:spcBef>
                <a:spcPts val="0"/>
              </a:spcBef>
              <a:spcAft>
                <a:spcPts val="0"/>
              </a:spcAft>
              <a:buClr>
                <a:srgbClr val="434343"/>
              </a:buClr>
              <a:buSzPts val="1200"/>
              <a:buFont typeface="Roboto Condensed Light"/>
              <a:buChar char="■"/>
              <a:defRPr/>
            </a:lvl6pPr>
            <a:lvl7pPr marL="3200400" lvl="6" indent="-304800" algn="l" rtl="0">
              <a:lnSpc>
                <a:spcPct val="100000"/>
              </a:lnSpc>
              <a:spcBef>
                <a:spcPts val="0"/>
              </a:spcBef>
              <a:spcAft>
                <a:spcPts val="0"/>
              </a:spcAft>
              <a:buClr>
                <a:srgbClr val="434343"/>
              </a:buClr>
              <a:buSzPts val="1200"/>
              <a:buFont typeface="Roboto Condensed Light"/>
              <a:buChar char="●"/>
              <a:defRPr/>
            </a:lvl7pPr>
            <a:lvl8pPr marL="3657600" lvl="7" indent="-304800" algn="l" rtl="0">
              <a:lnSpc>
                <a:spcPct val="100000"/>
              </a:lnSpc>
              <a:spcBef>
                <a:spcPts val="0"/>
              </a:spcBef>
              <a:spcAft>
                <a:spcPts val="0"/>
              </a:spcAft>
              <a:buClr>
                <a:srgbClr val="434343"/>
              </a:buClr>
              <a:buSzPts val="1200"/>
              <a:buFont typeface="Roboto Condensed Light"/>
              <a:buChar char="○"/>
              <a:defRPr/>
            </a:lvl8pPr>
            <a:lvl9pPr marL="4114800" lvl="8" indent="-304800" algn="l" rtl="0">
              <a:lnSpc>
                <a:spcPct val="100000"/>
              </a:lnSpc>
              <a:spcBef>
                <a:spcPts val="0"/>
              </a:spcBef>
              <a:spcAft>
                <a:spcPts val="0"/>
              </a:spcAft>
              <a:buClr>
                <a:srgbClr val="434343"/>
              </a:buClr>
              <a:buSzPts val="1200"/>
              <a:buFont typeface="Roboto Condensed Light"/>
              <a:buChar char="■"/>
              <a:defRPr/>
            </a:lvl9pPr>
          </a:lstStyle>
          <a:p>
            <a:endParaRPr/>
          </a:p>
        </p:txBody>
      </p:sp>
      <p:pic>
        <p:nvPicPr>
          <p:cNvPr id="1739" name="Google Shape;1739;g1c2908e1b1e_0_3403"/>
          <p:cNvPicPr preferRelativeResize="0"/>
          <p:nvPr/>
        </p:nvPicPr>
        <p:blipFill rotWithShape="1">
          <a:blip r:embed="rId3">
            <a:alphaModFix/>
          </a:blip>
          <a:srcRect t="48738" r="81192"/>
          <a:stretch/>
        </p:blipFill>
        <p:spPr>
          <a:xfrm rot="1393331">
            <a:off x="-790538" y="-293374"/>
            <a:ext cx="1372450" cy="2636550"/>
          </a:xfrm>
          <a:prstGeom prst="rect">
            <a:avLst/>
          </a:prstGeom>
          <a:noFill/>
          <a:ln>
            <a:noFill/>
          </a:ln>
          <a:effectLst>
            <a:outerShdw blurRad="57150" dist="19050" dir="5400000" algn="bl" rotWithShape="0">
              <a:schemeClr val="dk1">
                <a:alpha val="49800"/>
              </a:schemeClr>
            </a:outerShdw>
          </a:effectLst>
        </p:spPr>
      </p:pic>
      <p:cxnSp>
        <p:nvCxnSpPr>
          <p:cNvPr id="1740" name="Google Shape;1740;g1c2908e1b1e_0_3403"/>
          <p:cNvCxnSpPr/>
          <p:nvPr/>
        </p:nvCxnSpPr>
        <p:spPr>
          <a:xfrm rot="10800000" flipH="1">
            <a:off x="651400" y="-58125"/>
            <a:ext cx="2568600" cy="187200"/>
          </a:xfrm>
          <a:prstGeom prst="straightConnector1">
            <a:avLst/>
          </a:prstGeom>
          <a:noFill/>
          <a:ln w="19050" cap="flat" cmpd="sng">
            <a:solidFill>
              <a:schemeClr val="accent3"/>
            </a:solidFill>
            <a:prstDash val="solid"/>
            <a:round/>
            <a:headEnd type="none" w="sm" len="sm"/>
            <a:tailEnd type="none" w="sm" len="sm"/>
          </a:ln>
        </p:spPr>
      </p:cxnSp>
      <p:pic>
        <p:nvPicPr>
          <p:cNvPr id="1741" name="Google Shape;1741;g1c2908e1b1e_0_3403"/>
          <p:cNvPicPr preferRelativeResize="0"/>
          <p:nvPr/>
        </p:nvPicPr>
        <p:blipFill rotWithShape="1">
          <a:blip r:embed="rId4">
            <a:alphaModFix/>
          </a:blip>
          <a:srcRect/>
          <a:stretch/>
        </p:blipFill>
        <p:spPr>
          <a:xfrm>
            <a:off x="498062" y="3"/>
            <a:ext cx="252925" cy="362735"/>
          </a:xfrm>
          <a:prstGeom prst="rect">
            <a:avLst/>
          </a:prstGeom>
          <a:noFill/>
          <a:ln>
            <a:noFill/>
          </a:ln>
        </p:spPr>
      </p:pic>
      <p:grpSp>
        <p:nvGrpSpPr>
          <p:cNvPr id="1742" name="Google Shape;1742;g1c2908e1b1e_0_3403"/>
          <p:cNvGrpSpPr/>
          <p:nvPr/>
        </p:nvGrpSpPr>
        <p:grpSpPr>
          <a:xfrm>
            <a:off x="7928782" y="-498304"/>
            <a:ext cx="2256511" cy="2101033"/>
            <a:chOff x="4804682" y="534058"/>
            <a:chExt cx="2256511" cy="2101033"/>
          </a:xfrm>
        </p:grpSpPr>
        <p:pic>
          <p:nvPicPr>
            <p:cNvPr id="1743" name="Google Shape;1743;g1c2908e1b1e_0_3403"/>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1744" name="Google Shape;1744;g1c2908e1b1e_0_3403"/>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745"/>
        <p:cNvGrpSpPr/>
        <p:nvPr/>
      </p:nvGrpSpPr>
      <p:grpSpPr>
        <a:xfrm>
          <a:off x="0" y="0"/>
          <a:ext cx="0" cy="0"/>
          <a:chOff x="0" y="0"/>
          <a:chExt cx="0" cy="0"/>
        </a:xfrm>
      </p:grpSpPr>
      <p:sp>
        <p:nvSpPr>
          <p:cNvPr id="1746" name="Google Shape;1746;g1c2908e1b1e_0_341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47" name="Google Shape;1747;g1c2908e1b1e_0_3415"/>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1748" name="Google Shape;1748;g1c2908e1b1e_0_3415"/>
          <p:cNvGrpSpPr/>
          <p:nvPr/>
        </p:nvGrpSpPr>
        <p:grpSpPr>
          <a:xfrm>
            <a:off x="7428038" y="-923092"/>
            <a:ext cx="2981044" cy="3079171"/>
            <a:chOff x="7428038" y="-923092"/>
            <a:chExt cx="2981044" cy="3079171"/>
          </a:xfrm>
        </p:grpSpPr>
        <p:grpSp>
          <p:nvGrpSpPr>
            <p:cNvPr id="1749" name="Google Shape;1749;g1c2908e1b1e_0_3415"/>
            <p:cNvGrpSpPr/>
            <p:nvPr/>
          </p:nvGrpSpPr>
          <p:grpSpPr>
            <a:xfrm>
              <a:off x="7460882" y="-923092"/>
              <a:ext cx="2256511" cy="2101033"/>
              <a:chOff x="4804682" y="534058"/>
              <a:chExt cx="2256511" cy="2101033"/>
            </a:xfrm>
          </p:grpSpPr>
          <p:pic>
            <p:nvPicPr>
              <p:cNvPr id="1750" name="Google Shape;1750;g1c2908e1b1e_0_3415"/>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1751" name="Google Shape;1751;g1c2908e1b1e_0_3415"/>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1752" name="Google Shape;1752;g1c2908e1b1e_0_3415"/>
            <p:cNvGrpSpPr/>
            <p:nvPr/>
          </p:nvGrpSpPr>
          <p:grpSpPr>
            <a:xfrm rot="1689384">
              <a:off x="7790256" y="-353146"/>
              <a:ext cx="2256607" cy="2101122"/>
              <a:chOff x="4804682" y="534058"/>
              <a:chExt cx="2256511" cy="2101033"/>
            </a:xfrm>
          </p:grpSpPr>
          <p:pic>
            <p:nvPicPr>
              <p:cNvPr id="1753" name="Google Shape;1753;g1c2908e1b1e_0_3415"/>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1754" name="Google Shape;1754;g1c2908e1b1e_0_3415"/>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p:txBody>
          </p:sp>
        </p:grpSp>
      </p:grpSp>
      <p:pic>
        <p:nvPicPr>
          <p:cNvPr id="1755" name="Google Shape;1755;g1c2908e1b1e_0_3415"/>
          <p:cNvPicPr preferRelativeResize="0"/>
          <p:nvPr/>
        </p:nvPicPr>
        <p:blipFill rotWithShape="1">
          <a:blip r:embed="rId4">
            <a:alphaModFix/>
          </a:blip>
          <a:srcRect/>
          <a:stretch/>
        </p:blipFill>
        <p:spPr>
          <a:xfrm rot="454057">
            <a:off x="6341600" y="133143"/>
            <a:ext cx="1610600" cy="2417409"/>
          </a:xfrm>
          <a:prstGeom prst="rect">
            <a:avLst/>
          </a:prstGeom>
          <a:noFill/>
          <a:ln>
            <a:noFill/>
          </a:ln>
        </p:spPr>
      </p:pic>
      <p:pic>
        <p:nvPicPr>
          <p:cNvPr id="1756" name="Google Shape;1756;g1c2908e1b1e_0_3415"/>
          <p:cNvPicPr preferRelativeResize="0"/>
          <p:nvPr/>
        </p:nvPicPr>
        <p:blipFill rotWithShape="1">
          <a:blip r:embed="rId5">
            <a:alphaModFix/>
          </a:blip>
          <a:srcRect t="9374" b="11786"/>
          <a:stretch/>
        </p:blipFill>
        <p:spPr>
          <a:xfrm rot="1569835">
            <a:off x="7137430" y="1075078"/>
            <a:ext cx="2695965" cy="2278444"/>
          </a:xfrm>
          <a:prstGeom prst="rect">
            <a:avLst/>
          </a:prstGeom>
          <a:noFill/>
          <a:ln>
            <a:noFill/>
          </a:ln>
        </p:spPr>
      </p:pic>
      <p:pic>
        <p:nvPicPr>
          <p:cNvPr id="1757" name="Google Shape;1757;g1c2908e1b1e_0_3415"/>
          <p:cNvPicPr preferRelativeResize="0"/>
          <p:nvPr/>
        </p:nvPicPr>
        <p:blipFill rotWithShape="1">
          <a:blip r:embed="rId6">
            <a:alphaModFix/>
          </a:blip>
          <a:srcRect l="32657" r="1552"/>
          <a:stretch/>
        </p:blipFill>
        <p:spPr>
          <a:xfrm rot="-1272002">
            <a:off x="-322162" y="-662675"/>
            <a:ext cx="1934750" cy="1960551"/>
          </a:xfrm>
          <a:prstGeom prst="rect">
            <a:avLst/>
          </a:prstGeom>
          <a:noFill/>
          <a:ln>
            <a:noFill/>
          </a:ln>
          <a:effectLst>
            <a:outerShdw blurRad="57150" dist="19050" dir="5400000" algn="bl" rotWithShape="0">
              <a:srgbClr val="363833">
                <a:alpha val="49800"/>
              </a:srgbClr>
            </a:outerShdw>
          </a:effectLst>
        </p:spPr>
      </p:pic>
      <p:pic>
        <p:nvPicPr>
          <p:cNvPr id="1758" name="Google Shape;1758;g1c2908e1b1e_0_3415"/>
          <p:cNvPicPr preferRelativeResize="0"/>
          <p:nvPr/>
        </p:nvPicPr>
        <p:blipFill rotWithShape="1">
          <a:blip r:embed="rId7">
            <a:alphaModFix/>
          </a:blip>
          <a:srcRect/>
          <a:stretch/>
        </p:blipFill>
        <p:spPr>
          <a:xfrm rot="244647">
            <a:off x="-107375" y="3610100"/>
            <a:ext cx="2394949" cy="1428750"/>
          </a:xfrm>
          <a:prstGeom prst="rect">
            <a:avLst/>
          </a:prstGeom>
          <a:noFill/>
          <a:ln>
            <a:noFill/>
          </a:ln>
        </p:spPr>
      </p:pic>
      <p:pic>
        <p:nvPicPr>
          <p:cNvPr id="1759" name="Google Shape;1759;g1c2908e1b1e_0_3415"/>
          <p:cNvPicPr preferRelativeResize="0"/>
          <p:nvPr/>
        </p:nvPicPr>
        <p:blipFill rotWithShape="1">
          <a:blip r:embed="rId8">
            <a:alphaModFix/>
          </a:blip>
          <a:srcRect l="29" r="29"/>
          <a:stretch/>
        </p:blipFill>
        <p:spPr>
          <a:xfrm rot="-288671">
            <a:off x="526547" y="273276"/>
            <a:ext cx="2282281" cy="3425574"/>
          </a:xfrm>
          <a:prstGeom prst="rect">
            <a:avLst/>
          </a:prstGeom>
          <a:noFill/>
          <a:ln>
            <a:noFill/>
          </a:ln>
        </p:spPr>
      </p:pic>
      <p:grpSp>
        <p:nvGrpSpPr>
          <p:cNvPr id="1760" name="Google Shape;1760;g1c2908e1b1e_0_3415"/>
          <p:cNvGrpSpPr/>
          <p:nvPr/>
        </p:nvGrpSpPr>
        <p:grpSpPr>
          <a:xfrm>
            <a:off x="-322143" y="2241709"/>
            <a:ext cx="2256511" cy="2101033"/>
            <a:chOff x="4804682" y="534058"/>
            <a:chExt cx="2256511" cy="2101033"/>
          </a:xfrm>
        </p:grpSpPr>
        <p:pic>
          <p:nvPicPr>
            <p:cNvPr id="1761" name="Google Shape;1761;g1c2908e1b1e_0_3415"/>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1762" name="Google Shape;1762;g1c2908e1b1e_0_3415"/>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sp>
        <p:nvSpPr>
          <p:cNvPr id="1763" name="Google Shape;1763;g1c2908e1b1e_0_3415"/>
          <p:cNvSpPr txBox="1">
            <a:spLocks noGrp="1"/>
          </p:cNvSpPr>
          <p:nvPr>
            <p:ph type="ctrTitle"/>
          </p:nvPr>
        </p:nvSpPr>
        <p:spPr>
          <a:xfrm rot="-163">
            <a:off x="1413409" y="1511614"/>
            <a:ext cx="6317100" cy="1899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5200"/>
              <a:buNone/>
              <a:defRPr sz="3800">
                <a:solidFill>
                  <a:schemeClr val="dk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764" name="Google Shape;1764;g1c2908e1b1e_0_3415"/>
          <p:cNvSpPr txBox="1">
            <a:spLocks noGrp="1"/>
          </p:cNvSpPr>
          <p:nvPr>
            <p:ph type="subTitle" idx="1"/>
          </p:nvPr>
        </p:nvSpPr>
        <p:spPr>
          <a:xfrm>
            <a:off x="1393653" y="4019025"/>
            <a:ext cx="6356700" cy="429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65" name="Google Shape;1765;g1c2908e1b1e_0_3415"/>
          <p:cNvGrpSpPr/>
          <p:nvPr/>
        </p:nvGrpSpPr>
        <p:grpSpPr>
          <a:xfrm>
            <a:off x="198202" y="-226800"/>
            <a:ext cx="8674187" cy="2997200"/>
            <a:chOff x="198202" y="-226800"/>
            <a:chExt cx="8674187" cy="2997200"/>
          </a:xfrm>
        </p:grpSpPr>
        <p:cxnSp>
          <p:nvCxnSpPr>
            <p:cNvPr id="1766" name="Google Shape;1766;g1c2908e1b1e_0_3415"/>
            <p:cNvCxnSpPr/>
            <p:nvPr/>
          </p:nvCxnSpPr>
          <p:spPr>
            <a:xfrm>
              <a:off x="282550" y="91500"/>
              <a:ext cx="7684800" cy="202200"/>
            </a:xfrm>
            <a:prstGeom prst="straightConnector1">
              <a:avLst/>
            </a:prstGeom>
            <a:noFill/>
            <a:ln w="19050" cap="flat" cmpd="sng">
              <a:solidFill>
                <a:schemeClr val="accent2"/>
              </a:solidFill>
              <a:prstDash val="solid"/>
              <a:round/>
              <a:headEnd type="none" w="sm" len="sm"/>
              <a:tailEnd type="none" w="sm" len="sm"/>
            </a:ln>
          </p:spPr>
        </p:cxnSp>
        <p:cxnSp>
          <p:nvCxnSpPr>
            <p:cNvPr id="1767" name="Google Shape;1767;g1c2908e1b1e_0_3415"/>
            <p:cNvCxnSpPr/>
            <p:nvPr/>
          </p:nvCxnSpPr>
          <p:spPr>
            <a:xfrm flipH="1">
              <a:off x="4793389" y="-226800"/>
              <a:ext cx="2618100" cy="1599300"/>
            </a:xfrm>
            <a:prstGeom prst="straightConnector1">
              <a:avLst/>
            </a:prstGeom>
            <a:noFill/>
            <a:ln w="19050" cap="flat" cmpd="sng">
              <a:solidFill>
                <a:schemeClr val="accent2"/>
              </a:solidFill>
              <a:prstDash val="solid"/>
              <a:round/>
              <a:headEnd type="none" w="sm" len="sm"/>
              <a:tailEnd type="none" w="sm" len="sm"/>
            </a:ln>
          </p:spPr>
        </p:cxnSp>
        <p:pic>
          <p:nvPicPr>
            <p:cNvPr id="1768" name="Google Shape;1768;g1c2908e1b1e_0_3415"/>
            <p:cNvPicPr preferRelativeResize="0"/>
            <p:nvPr/>
          </p:nvPicPr>
          <p:blipFill rotWithShape="1">
            <a:blip r:embed="rId9">
              <a:alphaModFix/>
            </a:blip>
            <a:srcRect/>
            <a:stretch/>
          </p:blipFill>
          <p:spPr>
            <a:xfrm>
              <a:off x="7879964" y="190175"/>
              <a:ext cx="177700" cy="254850"/>
            </a:xfrm>
            <a:prstGeom prst="rect">
              <a:avLst/>
            </a:prstGeom>
            <a:noFill/>
            <a:ln>
              <a:noFill/>
            </a:ln>
          </p:spPr>
        </p:pic>
        <p:cxnSp>
          <p:nvCxnSpPr>
            <p:cNvPr id="1769" name="Google Shape;1769;g1c2908e1b1e_0_3415"/>
            <p:cNvCxnSpPr>
              <a:stCxn id="1770" idx="2"/>
            </p:cNvCxnSpPr>
            <p:nvPr/>
          </p:nvCxnSpPr>
          <p:spPr>
            <a:xfrm flipH="1">
              <a:off x="467714" y="657975"/>
              <a:ext cx="338400" cy="1968600"/>
            </a:xfrm>
            <a:prstGeom prst="straightConnector1">
              <a:avLst/>
            </a:prstGeom>
            <a:noFill/>
            <a:ln w="19050" cap="flat" cmpd="sng">
              <a:solidFill>
                <a:schemeClr val="accent2"/>
              </a:solidFill>
              <a:prstDash val="solid"/>
              <a:round/>
              <a:headEnd type="none" w="sm" len="sm"/>
              <a:tailEnd type="none" w="sm" len="sm"/>
            </a:ln>
          </p:spPr>
        </p:cxnSp>
        <p:cxnSp>
          <p:nvCxnSpPr>
            <p:cNvPr id="1771" name="Google Shape;1771;g1c2908e1b1e_0_3415"/>
            <p:cNvCxnSpPr/>
            <p:nvPr/>
          </p:nvCxnSpPr>
          <p:spPr>
            <a:xfrm rot="10800000" flipH="1">
              <a:off x="4791789" y="1334025"/>
              <a:ext cx="4005600" cy="45000"/>
            </a:xfrm>
            <a:prstGeom prst="straightConnector1">
              <a:avLst/>
            </a:prstGeom>
            <a:noFill/>
            <a:ln w="19050" cap="flat" cmpd="sng">
              <a:solidFill>
                <a:schemeClr val="accent2"/>
              </a:solidFill>
              <a:prstDash val="solid"/>
              <a:round/>
              <a:headEnd type="none" w="sm" len="sm"/>
              <a:tailEnd type="none" w="sm" len="sm"/>
            </a:ln>
          </p:spPr>
        </p:cxnSp>
        <p:pic>
          <p:nvPicPr>
            <p:cNvPr id="1772" name="Google Shape;1772;g1c2908e1b1e_0_3415"/>
            <p:cNvPicPr preferRelativeResize="0"/>
            <p:nvPr/>
          </p:nvPicPr>
          <p:blipFill rotWithShape="1">
            <a:blip r:embed="rId9">
              <a:alphaModFix/>
            </a:blip>
            <a:srcRect/>
            <a:stretch/>
          </p:blipFill>
          <p:spPr>
            <a:xfrm>
              <a:off x="8694689" y="1237500"/>
              <a:ext cx="177700" cy="254850"/>
            </a:xfrm>
            <a:prstGeom prst="rect">
              <a:avLst/>
            </a:prstGeom>
            <a:noFill/>
            <a:ln>
              <a:noFill/>
            </a:ln>
          </p:spPr>
        </p:pic>
        <p:cxnSp>
          <p:nvCxnSpPr>
            <p:cNvPr id="1773" name="Google Shape;1773;g1c2908e1b1e_0_3415"/>
            <p:cNvCxnSpPr/>
            <p:nvPr/>
          </p:nvCxnSpPr>
          <p:spPr>
            <a:xfrm rot="10800000">
              <a:off x="282502" y="86625"/>
              <a:ext cx="525000" cy="411000"/>
            </a:xfrm>
            <a:prstGeom prst="straightConnector1">
              <a:avLst/>
            </a:prstGeom>
            <a:noFill/>
            <a:ln w="19050" cap="flat" cmpd="sng">
              <a:solidFill>
                <a:schemeClr val="accent2"/>
              </a:solidFill>
              <a:prstDash val="solid"/>
              <a:round/>
              <a:headEnd type="none" w="sm" len="sm"/>
              <a:tailEnd type="none" w="sm" len="sm"/>
            </a:ln>
          </p:spPr>
        </p:cxnSp>
        <p:cxnSp>
          <p:nvCxnSpPr>
            <p:cNvPr id="1774" name="Google Shape;1774;g1c2908e1b1e_0_3415"/>
            <p:cNvCxnSpPr>
              <a:stCxn id="1775" idx="0"/>
            </p:cNvCxnSpPr>
            <p:nvPr/>
          </p:nvCxnSpPr>
          <p:spPr>
            <a:xfrm>
              <a:off x="287052" y="0"/>
              <a:ext cx="181800" cy="2598900"/>
            </a:xfrm>
            <a:prstGeom prst="straightConnector1">
              <a:avLst/>
            </a:prstGeom>
            <a:noFill/>
            <a:ln w="19050" cap="flat" cmpd="sng">
              <a:solidFill>
                <a:schemeClr val="accent2"/>
              </a:solidFill>
              <a:prstDash val="solid"/>
              <a:round/>
              <a:headEnd type="none" w="sm" len="sm"/>
              <a:tailEnd type="none" w="sm" len="sm"/>
            </a:ln>
          </p:spPr>
        </p:cxnSp>
        <p:pic>
          <p:nvPicPr>
            <p:cNvPr id="1775" name="Google Shape;1775;g1c2908e1b1e_0_3415"/>
            <p:cNvPicPr preferRelativeResize="0"/>
            <p:nvPr/>
          </p:nvPicPr>
          <p:blipFill rotWithShape="1">
            <a:blip r:embed="rId9">
              <a:alphaModFix/>
            </a:blip>
            <a:srcRect/>
            <a:stretch/>
          </p:blipFill>
          <p:spPr>
            <a:xfrm>
              <a:off x="198202" y="0"/>
              <a:ext cx="177700" cy="254850"/>
            </a:xfrm>
            <a:prstGeom prst="rect">
              <a:avLst/>
            </a:prstGeom>
            <a:noFill/>
            <a:ln>
              <a:noFill/>
            </a:ln>
          </p:spPr>
        </p:pic>
        <p:pic>
          <p:nvPicPr>
            <p:cNvPr id="1770" name="Google Shape;1770;g1c2908e1b1e_0_3415"/>
            <p:cNvPicPr preferRelativeResize="0"/>
            <p:nvPr/>
          </p:nvPicPr>
          <p:blipFill rotWithShape="1">
            <a:blip r:embed="rId9">
              <a:alphaModFix/>
            </a:blip>
            <a:srcRect/>
            <a:stretch/>
          </p:blipFill>
          <p:spPr>
            <a:xfrm>
              <a:off x="717264" y="403125"/>
              <a:ext cx="177700" cy="254850"/>
            </a:xfrm>
            <a:prstGeom prst="rect">
              <a:avLst/>
            </a:prstGeom>
            <a:noFill/>
            <a:ln>
              <a:noFill/>
            </a:ln>
          </p:spPr>
        </p:pic>
        <p:pic>
          <p:nvPicPr>
            <p:cNvPr id="1776" name="Google Shape;1776;g1c2908e1b1e_0_3415"/>
            <p:cNvPicPr preferRelativeResize="0"/>
            <p:nvPr/>
          </p:nvPicPr>
          <p:blipFill rotWithShape="1">
            <a:blip r:embed="rId9">
              <a:alphaModFix/>
            </a:blip>
            <a:srcRect/>
            <a:stretch/>
          </p:blipFill>
          <p:spPr>
            <a:xfrm>
              <a:off x="375952" y="2515550"/>
              <a:ext cx="177700" cy="254850"/>
            </a:xfrm>
            <a:prstGeom prst="rect">
              <a:avLst/>
            </a:prstGeom>
            <a:noFill/>
            <a:ln>
              <a:noFill/>
            </a:ln>
          </p:spPr>
        </p:pic>
        <p:pic>
          <p:nvPicPr>
            <p:cNvPr id="1777" name="Google Shape;1777;g1c2908e1b1e_0_3415"/>
            <p:cNvPicPr preferRelativeResize="0"/>
            <p:nvPr/>
          </p:nvPicPr>
          <p:blipFill rotWithShape="1">
            <a:blip r:embed="rId9">
              <a:alphaModFix/>
            </a:blip>
            <a:srcRect/>
            <a:stretch/>
          </p:blipFill>
          <p:spPr>
            <a:xfrm>
              <a:off x="4708439" y="1287900"/>
              <a:ext cx="177700" cy="254850"/>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1778"/>
        <p:cNvGrpSpPr/>
        <p:nvPr/>
      </p:nvGrpSpPr>
      <p:grpSpPr>
        <a:xfrm>
          <a:off x="0" y="0"/>
          <a:ext cx="0" cy="0"/>
          <a:chOff x="0" y="0"/>
          <a:chExt cx="0" cy="0"/>
        </a:xfrm>
      </p:grpSpPr>
      <p:sp>
        <p:nvSpPr>
          <p:cNvPr id="1779" name="Google Shape;1779;g1c2908e1b1e_0_344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0" name="Google Shape;1780;g1c2908e1b1e_0_3448"/>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1781" name="Google Shape;1781;g1c2908e1b1e_0_3448"/>
          <p:cNvPicPr preferRelativeResize="0"/>
          <p:nvPr/>
        </p:nvPicPr>
        <p:blipFill rotWithShape="1">
          <a:blip r:embed="rId3">
            <a:alphaModFix/>
          </a:blip>
          <a:srcRect/>
          <a:stretch/>
        </p:blipFill>
        <p:spPr>
          <a:xfrm rot="523104">
            <a:off x="4791886" y="1204089"/>
            <a:ext cx="2625674" cy="2186125"/>
          </a:xfrm>
          <a:prstGeom prst="rect">
            <a:avLst/>
          </a:prstGeom>
          <a:noFill/>
          <a:ln>
            <a:noFill/>
          </a:ln>
        </p:spPr>
      </p:pic>
      <p:sp>
        <p:nvSpPr>
          <p:cNvPr id="1782" name="Google Shape;1782;g1c2908e1b1e_0_3448"/>
          <p:cNvSpPr/>
          <p:nvPr/>
        </p:nvSpPr>
        <p:spPr>
          <a:xfrm>
            <a:off x="4572000" y="2091425"/>
            <a:ext cx="9972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3" name="Google Shape;1783;g1c2908e1b1e_0_3448"/>
          <p:cNvPicPr preferRelativeResize="0"/>
          <p:nvPr/>
        </p:nvPicPr>
        <p:blipFill rotWithShape="1">
          <a:blip r:embed="rId4">
            <a:alphaModFix/>
          </a:blip>
          <a:srcRect/>
          <a:stretch/>
        </p:blipFill>
        <p:spPr>
          <a:xfrm>
            <a:off x="4797075" y="2293336"/>
            <a:ext cx="378325" cy="2371399"/>
          </a:xfrm>
          <a:prstGeom prst="rect">
            <a:avLst/>
          </a:prstGeom>
          <a:noFill/>
          <a:ln>
            <a:noFill/>
          </a:ln>
        </p:spPr>
      </p:pic>
      <p:pic>
        <p:nvPicPr>
          <p:cNvPr id="1784" name="Google Shape;1784;g1c2908e1b1e_0_3448"/>
          <p:cNvPicPr preferRelativeResize="0"/>
          <p:nvPr/>
        </p:nvPicPr>
        <p:blipFill rotWithShape="1">
          <a:blip r:embed="rId5">
            <a:alphaModFix/>
          </a:blip>
          <a:srcRect t="48738" r="81192"/>
          <a:stretch/>
        </p:blipFill>
        <p:spPr>
          <a:xfrm>
            <a:off x="7305350" y="445025"/>
            <a:ext cx="1372451" cy="2636550"/>
          </a:xfrm>
          <a:prstGeom prst="rect">
            <a:avLst/>
          </a:prstGeom>
          <a:noFill/>
          <a:ln>
            <a:noFill/>
          </a:ln>
          <a:effectLst>
            <a:outerShdw blurRad="57150" dist="19050" dir="5400000" algn="bl" rotWithShape="0">
              <a:schemeClr val="dk1">
                <a:alpha val="49800"/>
              </a:schemeClr>
            </a:outerShdw>
          </a:effectLst>
        </p:spPr>
      </p:pic>
      <p:pic>
        <p:nvPicPr>
          <p:cNvPr id="1785" name="Google Shape;1785;g1c2908e1b1e_0_3448"/>
          <p:cNvPicPr preferRelativeResize="0"/>
          <p:nvPr/>
        </p:nvPicPr>
        <p:blipFill rotWithShape="1">
          <a:blip r:embed="rId6">
            <a:alphaModFix/>
          </a:blip>
          <a:srcRect/>
          <a:stretch/>
        </p:blipFill>
        <p:spPr>
          <a:xfrm rot="350470">
            <a:off x="5637499" y="1962675"/>
            <a:ext cx="2007425" cy="3013024"/>
          </a:xfrm>
          <a:prstGeom prst="rect">
            <a:avLst/>
          </a:prstGeom>
          <a:noFill/>
          <a:ln>
            <a:noFill/>
          </a:ln>
        </p:spPr>
      </p:pic>
      <p:cxnSp>
        <p:nvCxnSpPr>
          <p:cNvPr id="1786" name="Google Shape;1786;g1c2908e1b1e_0_3448"/>
          <p:cNvCxnSpPr>
            <a:stCxn id="1787" idx="3"/>
          </p:cNvCxnSpPr>
          <p:nvPr/>
        </p:nvCxnSpPr>
        <p:spPr>
          <a:xfrm>
            <a:off x="5569199" y="1255946"/>
            <a:ext cx="1364100" cy="774600"/>
          </a:xfrm>
          <a:prstGeom prst="straightConnector1">
            <a:avLst/>
          </a:prstGeom>
          <a:noFill/>
          <a:ln w="19050" cap="flat" cmpd="sng">
            <a:solidFill>
              <a:schemeClr val="accent3"/>
            </a:solidFill>
            <a:prstDash val="solid"/>
            <a:round/>
            <a:headEnd type="none" w="sm" len="sm"/>
            <a:tailEnd type="none" w="sm" len="sm"/>
          </a:ln>
        </p:spPr>
      </p:cxnSp>
      <p:cxnSp>
        <p:nvCxnSpPr>
          <p:cNvPr id="1788" name="Google Shape;1788;g1c2908e1b1e_0_3448"/>
          <p:cNvCxnSpPr/>
          <p:nvPr/>
        </p:nvCxnSpPr>
        <p:spPr>
          <a:xfrm flipH="1">
            <a:off x="6937375" y="438850"/>
            <a:ext cx="1491000" cy="1570500"/>
          </a:xfrm>
          <a:prstGeom prst="straightConnector1">
            <a:avLst/>
          </a:prstGeom>
          <a:noFill/>
          <a:ln w="19050" cap="flat" cmpd="sng">
            <a:solidFill>
              <a:schemeClr val="accent3"/>
            </a:solidFill>
            <a:prstDash val="solid"/>
            <a:round/>
            <a:headEnd type="none" w="sm" len="sm"/>
            <a:tailEnd type="none" w="sm" len="sm"/>
          </a:ln>
        </p:spPr>
      </p:cxnSp>
      <p:pic>
        <p:nvPicPr>
          <p:cNvPr id="1789" name="Google Shape;1789;g1c2908e1b1e_0_3448"/>
          <p:cNvPicPr preferRelativeResize="0"/>
          <p:nvPr/>
        </p:nvPicPr>
        <p:blipFill rotWithShape="1">
          <a:blip r:embed="rId7">
            <a:alphaModFix/>
          </a:blip>
          <a:srcRect/>
          <a:stretch/>
        </p:blipFill>
        <p:spPr>
          <a:xfrm>
            <a:off x="6813099" y="1868353"/>
            <a:ext cx="252925" cy="362735"/>
          </a:xfrm>
          <a:prstGeom prst="rect">
            <a:avLst/>
          </a:prstGeom>
          <a:noFill/>
          <a:ln>
            <a:noFill/>
          </a:ln>
        </p:spPr>
      </p:pic>
      <p:pic>
        <p:nvPicPr>
          <p:cNvPr id="1790" name="Google Shape;1790;g1c2908e1b1e_0_3448"/>
          <p:cNvPicPr preferRelativeResize="0"/>
          <p:nvPr/>
        </p:nvPicPr>
        <p:blipFill rotWithShape="1">
          <a:blip r:embed="rId7">
            <a:alphaModFix/>
          </a:blip>
          <a:srcRect/>
          <a:stretch/>
        </p:blipFill>
        <p:spPr>
          <a:xfrm>
            <a:off x="8304237" y="293703"/>
            <a:ext cx="252925" cy="362735"/>
          </a:xfrm>
          <a:prstGeom prst="rect">
            <a:avLst/>
          </a:prstGeom>
          <a:noFill/>
          <a:ln>
            <a:noFill/>
          </a:ln>
        </p:spPr>
      </p:pic>
      <p:cxnSp>
        <p:nvCxnSpPr>
          <p:cNvPr id="1791" name="Google Shape;1791;g1c2908e1b1e_0_3448"/>
          <p:cNvCxnSpPr/>
          <p:nvPr/>
        </p:nvCxnSpPr>
        <p:spPr>
          <a:xfrm flipH="1">
            <a:off x="4865875" y="1219725"/>
            <a:ext cx="574500" cy="948900"/>
          </a:xfrm>
          <a:prstGeom prst="straightConnector1">
            <a:avLst/>
          </a:prstGeom>
          <a:noFill/>
          <a:ln w="19050" cap="flat" cmpd="sng">
            <a:solidFill>
              <a:schemeClr val="accent3"/>
            </a:solidFill>
            <a:prstDash val="solid"/>
            <a:round/>
            <a:headEnd type="none" w="sm" len="sm"/>
            <a:tailEnd type="none" w="sm" len="sm"/>
          </a:ln>
        </p:spPr>
      </p:cxnSp>
      <p:pic>
        <p:nvPicPr>
          <p:cNvPr id="1787" name="Google Shape;1787;g1c2908e1b1e_0_3448"/>
          <p:cNvPicPr preferRelativeResize="0"/>
          <p:nvPr/>
        </p:nvPicPr>
        <p:blipFill rotWithShape="1">
          <a:blip r:embed="rId7">
            <a:alphaModFix/>
          </a:blip>
          <a:srcRect/>
          <a:stretch/>
        </p:blipFill>
        <p:spPr>
          <a:xfrm>
            <a:off x="5316274" y="1074578"/>
            <a:ext cx="252925" cy="362735"/>
          </a:xfrm>
          <a:prstGeom prst="rect">
            <a:avLst/>
          </a:prstGeom>
          <a:noFill/>
          <a:ln>
            <a:noFill/>
          </a:ln>
        </p:spPr>
      </p:pic>
      <p:pic>
        <p:nvPicPr>
          <p:cNvPr id="1792" name="Google Shape;1792;g1c2908e1b1e_0_3448"/>
          <p:cNvPicPr preferRelativeResize="0"/>
          <p:nvPr/>
        </p:nvPicPr>
        <p:blipFill rotWithShape="1">
          <a:blip r:embed="rId7">
            <a:alphaModFix/>
          </a:blip>
          <a:srcRect/>
          <a:stretch/>
        </p:blipFill>
        <p:spPr>
          <a:xfrm>
            <a:off x="4735474" y="2030553"/>
            <a:ext cx="252925" cy="362735"/>
          </a:xfrm>
          <a:prstGeom prst="rect">
            <a:avLst/>
          </a:prstGeom>
          <a:noFill/>
          <a:ln>
            <a:noFill/>
          </a:ln>
        </p:spPr>
      </p:pic>
      <p:pic>
        <p:nvPicPr>
          <p:cNvPr id="1793" name="Google Shape;1793;g1c2908e1b1e_0_3448"/>
          <p:cNvPicPr preferRelativeResize="0"/>
          <p:nvPr/>
        </p:nvPicPr>
        <p:blipFill rotWithShape="1">
          <a:blip r:embed="rId5">
            <a:alphaModFix/>
          </a:blip>
          <a:srcRect t="48738" r="81192"/>
          <a:stretch/>
        </p:blipFill>
        <p:spPr>
          <a:xfrm rot="1393331">
            <a:off x="-790538" y="-293374"/>
            <a:ext cx="1372450" cy="2636550"/>
          </a:xfrm>
          <a:prstGeom prst="rect">
            <a:avLst/>
          </a:prstGeom>
          <a:noFill/>
          <a:ln>
            <a:noFill/>
          </a:ln>
          <a:effectLst>
            <a:outerShdw blurRad="57150" dist="19050" dir="5400000" algn="bl" rotWithShape="0">
              <a:schemeClr val="dk1">
                <a:alpha val="49800"/>
              </a:schemeClr>
            </a:outerShdw>
          </a:effectLst>
        </p:spPr>
      </p:pic>
      <p:cxnSp>
        <p:nvCxnSpPr>
          <p:cNvPr id="1794" name="Google Shape;1794;g1c2908e1b1e_0_3448"/>
          <p:cNvCxnSpPr/>
          <p:nvPr/>
        </p:nvCxnSpPr>
        <p:spPr>
          <a:xfrm rot="10800000" flipH="1">
            <a:off x="651400" y="-58125"/>
            <a:ext cx="2568600" cy="187200"/>
          </a:xfrm>
          <a:prstGeom prst="straightConnector1">
            <a:avLst/>
          </a:prstGeom>
          <a:noFill/>
          <a:ln w="19050" cap="flat" cmpd="sng">
            <a:solidFill>
              <a:schemeClr val="accent3"/>
            </a:solidFill>
            <a:prstDash val="solid"/>
            <a:round/>
            <a:headEnd type="none" w="sm" len="sm"/>
            <a:tailEnd type="none" w="sm" len="sm"/>
          </a:ln>
        </p:spPr>
      </p:cxnSp>
      <p:pic>
        <p:nvPicPr>
          <p:cNvPr id="1795" name="Google Shape;1795;g1c2908e1b1e_0_3448"/>
          <p:cNvPicPr preferRelativeResize="0"/>
          <p:nvPr/>
        </p:nvPicPr>
        <p:blipFill rotWithShape="1">
          <a:blip r:embed="rId7">
            <a:alphaModFix/>
          </a:blip>
          <a:srcRect/>
          <a:stretch/>
        </p:blipFill>
        <p:spPr>
          <a:xfrm>
            <a:off x="498062" y="3"/>
            <a:ext cx="252925" cy="36273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CUSTOM_20_1">
    <p:spTree>
      <p:nvGrpSpPr>
        <p:cNvPr id="1" name="Shape 1796"/>
        <p:cNvGrpSpPr/>
        <p:nvPr/>
      </p:nvGrpSpPr>
      <p:grpSpPr>
        <a:xfrm>
          <a:off x="0" y="0"/>
          <a:ext cx="0" cy="0"/>
          <a:chOff x="0" y="0"/>
          <a:chExt cx="0" cy="0"/>
        </a:xfrm>
      </p:grpSpPr>
      <p:sp>
        <p:nvSpPr>
          <p:cNvPr id="1797" name="Google Shape;1797;g1c2908e1b1e_0_3466"/>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98" name="Google Shape;1798;g1c2908e1b1e_0_3466"/>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1799" name="Google Shape;1799;g1c2908e1b1e_0_3466"/>
          <p:cNvGrpSpPr/>
          <p:nvPr/>
        </p:nvGrpSpPr>
        <p:grpSpPr>
          <a:xfrm>
            <a:off x="261882" y="-366691"/>
            <a:ext cx="2256511" cy="2101033"/>
            <a:chOff x="4804682" y="534058"/>
            <a:chExt cx="2256511" cy="2101033"/>
          </a:xfrm>
        </p:grpSpPr>
        <p:pic>
          <p:nvPicPr>
            <p:cNvPr id="1800" name="Google Shape;1800;g1c2908e1b1e_0_3466"/>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1801" name="Google Shape;1801;g1c2908e1b1e_0_3466"/>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sp>
        <p:nvSpPr>
          <p:cNvPr id="1802" name="Google Shape;1802;g1c2908e1b1e_0_3466"/>
          <p:cNvSpPr/>
          <p:nvPr/>
        </p:nvSpPr>
        <p:spPr>
          <a:xfrm rot="960835">
            <a:off x="7378223" y="3356196"/>
            <a:ext cx="1309308" cy="1584002"/>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3" name="Google Shape;1803;g1c2908e1b1e_0_3466"/>
          <p:cNvPicPr preferRelativeResize="0"/>
          <p:nvPr/>
        </p:nvPicPr>
        <p:blipFill rotWithShape="1">
          <a:blip r:embed="rId4">
            <a:alphaModFix/>
          </a:blip>
          <a:srcRect l="24461" r="24450"/>
          <a:stretch/>
        </p:blipFill>
        <p:spPr>
          <a:xfrm rot="-605725">
            <a:off x="7132025" y="29463"/>
            <a:ext cx="1934748" cy="2524874"/>
          </a:xfrm>
          <a:prstGeom prst="rect">
            <a:avLst/>
          </a:prstGeom>
          <a:noFill/>
          <a:ln>
            <a:noFill/>
          </a:ln>
          <a:effectLst>
            <a:outerShdw blurRad="57150" dist="19050" dir="5400000" algn="bl" rotWithShape="0">
              <a:srgbClr val="363833">
                <a:alpha val="49800"/>
              </a:srgbClr>
            </a:outerShdw>
          </a:effectLst>
        </p:spPr>
      </p:pic>
      <p:pic>
        <p:nvPicPr>
          <p:cNvPr id="1804" name="Google Shape;1804;g1c2908e1b1e_0_3466"/>
          <p:cNvPicPr preferRelativeResize="0"/>
          <p:nvPr/>
        </p:nvPicPr>
        <p:blipFill rotWithShape="1">
          <a:blip r:embed="rId5">
            <a:alphaModFix/>
          </a:blip>
          <a:srcRect l="50412" t="40055" r="32712" b="13637"/>
          <a:stretch/>
        </p:blipFill>
        <p:spPr>
          <a:xfrm rot="727698">
            <a:off x="5622733" y="2934227"/>
            <a:ext cx="983084" cy="1901521"/>
          </a:xfrm>
          <a:prstGeom prst="rect">
            <a:avLst/>
          </a:prstGeom>
          <a:noFill/>
          <a:ln>
            <a:noFill/>
          </a:ln>
          <a:effectLst>
            <a:outerShdw blurRad="57150" dist="19050" dir="5400000" algn="bl" rotWithShape="0">
              <a:srgbClr val="363833">
                <a:alpha val="49800"/>
              </a:srgbClr>
            </a:outerShdw>
          </a:effectLst>
        </p:spPr>
      </p:pic>
      <p:pic>
        <p:nvPicPr>
          <p:cNvPr id="1805" name="Google Shape;1805;g1c2908e1b1e_0_3466"/>
          <p:cNvPicPr preferRelativeResize="0"/>
          <p:nvPr/>
        </p:nvPicPr>
        <p:blipFill rotWithShape="1">
          <a:blip r:embed="rId6">
            <a:alphaModFix/>
          </a:blip>
          <a:srcRect t="25307" b="1125"/>
          <a:stretch/>
        </p:blipFill>
        <p:spPr>
          <a:xfrm rot="9" flipH="1">
            <a:off x="6141425" y="1678803"/>
            <a:ext cx="2427385" cy="2284418"/>
          </a:xfrm>
          <a:prstGeom prst="rect">
            <a:avLst/>
          </a:prstGeom>
          <a:noFill/>
          <a:ln>
            <a:noFill/>
          </a:ln>
          <a:effectLst>
            <a:outerShdw blurRad="57150" dist="19050" dir="5400000" algn="bl" rotWithShape="0">
              <a:srgbClr val="363833">
                <a:alpha val="16860"/>
              </a:srgbClr>
            </a:outerShdw>
          </a:effectLst>
        </p:spPr>
      </p:pic>
      <p:grpSp>
        <p:nvGrpSpPr>
          <p:cNvPr id="1806" name="Google Shape;1806;g1c2908e1b1e_0_3466"/>
          <p:cNvGrpSpPr/>
          <p:nvPr/>
        </p:nvGrpSpPr>
        <p:grpSpPr>
          <a:xfrm rot="1467091">
            <a:off x="7729147" y="3761458"/>
            <a:ext cx="607629" cy="879735"/>
            <a:chOff x="4783725" y="2451550"/>
            <a:chExt cx="808200" cy="1170125"/>
          </a:xfrm>
        </p:grpSpPr>
        <p:sp>
          <p:nvSpPr>
            <p:cNvPr id="1807" name="Google Shape;1807;g1c2908e1b1e_0_3466"/>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g1c2908e1b1e_0_3466"/>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g1c2908e1b1e_0_3466"/>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g1c2908e1b1e_0_3466"/>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g1c2908e1b1e_0_3466"/>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g1c2908e1b1e_0_3466"/>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g1c2908e1b1e_0_3466"/>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g1c2908e1b1e_0_3466"/>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g1c2908e1b1e_0_3466"/>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g1c2908e1b1e_0_3466"/>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g1c2908e1b1e_0_3466"/>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g1c2908e1b1e_0_3466"/>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g1c2908e1b1e_0_3466"/>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g1c2908e1b1e_0_3466"/>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g1c2908e1b1e_0_3466"/>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g1c2908e1b1e_0_3466"/>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g1c2908e1b1e_0_3466"/>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g1c2908e1b1e_0_3466"/>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g1c2908e1b1e_0_3466"/>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g1c2908e1b1e_0_3466"/>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g1c2908e1b1e_0_3466"/>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g1c2908e1b1e_0_3466"/>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g1c2908e1b1e_0_3466"/>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g1c2908e1b1e_0_3466"/>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g1c2908e1b1e_0_3466"/>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g1c2908e1b1e_0_3466"/>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g1c2908e1b1e_0_3466"/>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g1c2908e1b1e_0_3466"/>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g1c2908e1b1e_0_3466"/>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g1c2908e1b1e_0_3466"/>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g1c2908e1b1e_0_3466"/>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g1c2908e1b1e_0_3466"/>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g1c2908e1b1e_0_3466"/>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g1c2908e1b1e_0_3466"/>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g1c2908e1b1e_0_3466"/>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g1c2908e1b1e_0_3466"/>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g1c2908e1b1e_0_3466"/>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g1c2908e1b1e_0_3466"/>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g1c2908e1b1e_0_3466"/>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g1c2908e1b1e_0_3466"/>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g1c2908e1b1e_0_3466"/>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g1c2908e1b1e_0_3466"/>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g1c2908e1b1e_0_3466"/>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g1c2908e1b1e_0_3466"/>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g1c2908e1b1e_0_3466"/>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g1c2908e1b1e_0_3466"/>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g1c2908e1b1e_0_3466"/>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g1c2908e1b1e_0_3466"/>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g1c2908e1b1e_0_3466"/>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g1c2908e1b1e_0_3466"/>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g1c2908e1b1e_0_3466"/>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g1c2908e1b1e_0_3466"/>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g1c2908e1b1e_0_3466"/>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g1c2908e1b1e_0_3466"/>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g1c2908e1b1e_0_3466"/>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g1c2908e1b1e_0_3466"/>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g1c2908e1b1e_0_3466"/>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g1c2908e1b1e_0_3466"/>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g1c2908e1b1e_0_3466"/>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g1c2908e1b1e_0_3466"/>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g1c2908e1b1e_0_3466"/>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g1c2908e1b1e_0_3466"/>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g1c2908e1b1e_0_3466"/>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g1c2908e1b1e_0_3466"/>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g1c2908e1b1e_0_3466"/>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g1c2908e1b1e_0_3466"/>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g1c2908e1b1e_0_3466"/>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g1c2908e1b1e_0_3466"/>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g1c2908e1b1e_0_3466"/>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g1c2908e1b1e_0_3466"/>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77" name="Google Shape;1877;g1c2908e1b1e_0_3466"/>
          <p:cNvPicPr preferRelativeResize="0"/>
          <p:nvPr/>
        </p:nvPicPr>
        <p:blipFill rotWithShape="1">
          <a:blip r:embed="rId7">
            <a:alphaModFix/>
          </a:blip>
          <a:srcRect t="48738" r="81192"/>
          <a:stretch/>
        </p:blipFill>
        <p:spPr>
          <a:xfrm rot="1502538">
            <a:off x="26976" y="665274"/>
            <a:ext cx="1372452" cy="2636550"/>
          </a:xfrm>
          <a:prstGeom prst="rect">
            <a:avLst/>
          </a:prstGeom>
          <a:noFill/>
          <a:ln>
            <a:noFill/>
          </a:ln>
          <a:effectLst>
            <a:outerShdw blurRad="57150" dist="19050" dir="5400000" algn="bl" rotWithShape="0">
              <a:schemeClr val="dk1">
                <a:alpha val="49800"/>
              </a:schemeClr>
            </a:outerShdw>
          </a:effectLst>
        </p:spPr>
      </p:pic>
      <p:pic>
        <p:nvPicPr>
          <p:cNvPr id="1878" name="Google Shape;1878;g1c2908e1b1e_0_3466"/>
          <p:cNvPicPr preferRelativeResize="0"/>
          <p:nvPr/>
        </p:nvPicPr>
        <p:blipFill rotWithShape="1">
          <a:blip r:embed="rId8">
            <a:alphaModFix/>
          </a:blip>
          <a:srcRect/>
          <a:stretch/>
        </p:blipFill>
        <p:spPr>
          <a:xfrm rot="387543">
            <a:off x="587445" y="2223124"/>
            <a:ext cx="2430760" cy="2023828"/>
          </a:xfrm>
          <a:prstGeom prst="rect">
            <a:avLst/>
          </a:prstGeom>
          <a:noFill/>
          <a:ln>
            <a:noFill/>
          </a:ln>
          <a:effectLst>
            <a:outerShdw blurRad="57150" dist="19050" dir="5400000" algn="bl" rotWithShape="0">
              <a:srgbClr val="000000">
                <a:alpha val="49800"/>
              </a:srgbClr>
            </a:outerShdw>
          </a:effectLst>
        </p:spPr>
      </p:pic>
      <p:grpSp>
        <p:nvGrpSpPr>
          <p:cNvPr id="1879" name="Google Shape;1879;g1c2908e1b1e_0_3466"/>
          <p:cNvGrpSpPr/>
          <p:nvPr/>
        </p:nvGrpSpPr>
        <p:grpSpPr>
          <a:xfrm>
            <a:off x="644299" y="-148397"/>
            <a:ext cx="2408150" cy="2655335"/>
            <a:chOff x="644299" y="-148397"/>
            <a:chExt cx="2408150" cy="2655335"/>
          </a:xfrm>
        </p:grpSpPr>
        <p:cxnSp>
          <p:nvCxnSpPr>
            <p:cNvPr id="1880" name="Google Shape;1880;g1c2908e1b1e_0_3466"/>
            <p:cNvCxnSpPr>
              <a:stCxn id="1881" idx="0"/>
            </p:cNvCxnSpPr>
            <p:nvPr/>
          </p:nvCxnSpPr>
          <p:spPr>
            <a:xfrm>
              <a:off x="770761" y="376328"/>
              <a:ext cx="397200" cy="1901700"/>
            </a:xfrm>
            <a:prstGeom prst="straightConnector1">
              <a:avLst/>
            </a:prstGeom>
            <a:noFill/>
            <a:ln w="19050" cap="flat" cmpd="sng">
              <a:solidFill>
                <a:schemeClr val="accent3"/>
              </a:solidFill>
              <a:prstDash val="solid"/>
              <a:round/>
              <a:headEnd type="none" w="sm" len="sm"/>
              <a:tailEnd type="none" w="sm" len="sm"/>
            </a:ln>
          </p:spPr>
        </p:cxnSp>
        <p:cxnSp>
          <p:nvCxnSpPr>
            <p:cNvPr id="1882" name="Google Shape;1882;g1c2908e1b1e_0_3466"/>
            <p:cNvCxnSpPr>
              <a:stCxn id="1883" idx="0"/>
            </p:cNvCxnSpPr>
            <p:nvPr/>
          </p:nvCxnSpPr>
          <p:spPr>
            <a:xfrm rot="10800000" flipH="1">
              <a:off x="1170849" y="-148397"/>
              <a:ext cx="1881600" cy="2292600"/>
            </a:xfrm>
            <a:prstGeom prst="straightConnector1">
              <a:avLst/>
            </a:prstGeom>
            <a:noFill/>
            <a:ln w="19050" cap="flat" cmpd="sng">
              <a:solidFill>
                <a:schemeClr val="accent3"/>
              </a:solidFill>
              <a:prstDash val="solid"/>
              <a:round/>
              <a:headEnd type="none" w="sm" len="sm"/>
              <a:tailEnd type="none" w="sm" len="sm"/>
            </a:ln>
          </p:spPr>
        </p:cxnSp>
        <p:pic>
          <p:nvPicPr>
            <p:cNvPr id="1883" name="Google Shape;1883;g1c2908e1b1e_0_3466"/>
            <p:cNvPicPr preferRelativeResize="0"/>
            <p:nvPr/>
          </p:nvPicPr>
          <p:blipFill rotWithShape="1">
            <a:blip r:embed="rId9">
              <a:alphaModFix/>
            </a:blip>
            <a:srcRect/>
            <a:stretch/>
          </p:blipFill>
          <p:spPr>
            <a:xfrm>
              <a:off x="1044387" y="2144203"/>
              <a:ext cx="252925" cy="362735"/>
            </a:xfrm>
            <a:prstGeom prst="rect">
              <a:avLst/>
            </a:prstGeom>
            <a:noFill/>
            <a:ln>
              <a:noFill/>
            </a:ln>
          </p:spPr>
        </p:pic>
        <p:pic>
          <p:nvPicPr>
            <p:cNvPr id="1881" name="Google Shape;1881;g1c2908e1b1e_0_3466"/>
            <p:cNvPicPr preferRelativeResize="0"/>
            <p:nvPr/>
          </p:nvPicPr>
          <p:blipFill rotWithShape="1">
            <a:blip r:embed="rId9">
              <a:alphaModFix/>
            </a:blip>
            <a:srcRect/>
            <a:stretch/>
          </p:blipFill>
          <p:spPr>
            <a:xfrm>
              <a:off x="644299" y="376328"/>
              <a:ext cx="252925" cy="362735"/>
            </a:xfrm>
            <a:prstGeom prst="rect">
              <a:avLst/>
            </a:prstGeom>
            <a:noFill/>
            <a:ln>
              <a:noFill/>
            </a:ln>
          </p:spPr>
        </p:pic>
      </p:grpSp>
      <p:grpSp>
        <p:nvGrpSpPr>
          <p:cNvPr id="1884" name="Google Shape;1884;g1c2908e1b1e_0_3466"/>
          <p:cNvGrpSpPr/>
          <p:nvPr/>
        </p:nvGrpSpPr>
        <p:grpSpPr>
          <a:xfrm>
            <a:off x="7220524" y="376328"/>
            <a:ext cx="1743675" cy="3318485"/>
            <a:chOff x="7220524" y="376328"/>
            <a:chExt cx="1743675" cy="3318485"/>
          </a:xfrm>
        </p:grpSpPr>
        <p:cxnSp>
          <p:nvCxnSpPr>
            <p:cNvPr id="1885" name="Google Shape;1885;g1c2908e1b1e_0_3466"/>
            <p:cNvCxnSpPr>
              <a:stCxn id="1886" idx="0"/>
            </p:cNvCxnSpPr>
            <p:nvPr/>
          </p:nvCxnSpPr>
          <p:spPr>
            <a:xfrm flipH="1">
              <a:off x="8725236" y="376328"/>
              <a:ext cx="112500" cy="3095700"/>
            </a:xfrm>
            <a:prstGeom prst="straightConnector1">
              <a:avLst/>
            </a:prstGeom>
            <a:noFill/>
            <a:ln w="19050" cap="flat" cmpd="sng">
              <a:solidFill>
                <a:schemeClr val="accent3"/>
              </a:solidFill>
              <a:prstDash val="solid"/>
              <a:round/>
              <a:headEnd type="none" w="sm" len="sm"/>
              <a:tailEnd type="none" w="sm" len="sm"/>
            </a:ln>
          </p:spPr>
        </p:cxnSp>
        <p:cxnSp>
          <p:nvCxnSpPr>
            <p:cNvPr id="1887" name="Google Shape;1887;g1c2908e1b1e_0_3466"/>
            <p:cNvCxnSpPr>
              <a:stCxn id="1886" idx="0"/>
            </p:cNvCxnSpPr>
            <p:nvPr/>
          </p:nvCxnSpPr>
          <p:spPr>
            <a:xfrm flipH="1">
              <a:off x="7344036" y="376328"/>
              <a:ext cx="1493700" cy="1353300"/>
            </a:xfrm>
            <a:prstGeom prst="straightConnector1">
              <a:avLst/>
            </a:prstGeom>
            <a:noFill/>
            <a:ln w="19050" cap="flat" cmpd="sng">
              <a:solidFill>
                <a:schemeClr val="accent3"/>
              </a:solidFill>
              <a:prstDash val="solid"/>
              <a:round/>
              <a:headEnd type="none" w="sm" len="sm"/>
              <a:tailEnd type="none" w="sm" len="sm"/>
            </a:ln>
          </p:spPr>
        </p:cxnSp>
        <p:pic>
          <p:nvPicPr>
            <p:cNvPr id="1888" name="Google Shape;1888;g1c2908e1b1e_0_3466"/>
            <p:cNvPicPr preferRelativeResize="0"/>
            <p:nvPr/>
          </p:nvPicPr>
          <p:blipFill rotWithShape="1">
            <a:blip r:embed="rId9">
              <a:alphaModFix/>
            </a:blip>
            <a:srcRect/>
            <a:stretch/>
          </p:blipFill>
          <p:spPr>
            <a:xfrm>
              <a:off x="7220524" y="1590103"/>
              <a:ext cx="252925" cy="362735"/>
            </a:xfrm>
            <a:prstGeom prst="rect">
              <a:avLst/>
            </a:prstGeom>
            <a:noFill/>
            <a:ln>
              <a:noFill/>
            </a:ln>
          </p:spPr>
        </p:pic>
        <p:pic>
          <p:nvPicPr>
            <p:cNvPr id="1889" name="Google Shape;1889;g1c2908e1b1e_0_3466"/>
            <p:cNvPicPr preferRelativeResize="0"/>
            <p:nvPr/>
          </p:nvPicPr>
          <p:blipFill rotWithShape="1">
            <a:blip r:embed="rId9">
              <a:alphaModFix/>
            </a:blip>
            <a:srcRect/>
            <a:stretch/>
          </p:blipFill>
          <p:spPr>
            <a:xfrm>
              <a:off x="8595124" y="3332078"/>
              <a:ext cx="252925" cy="362735"/>
            </a:xfrm>
            <a:prstGeom prst="rect">
              <a:avLst/>
            </a:prstGeom>
            <a:noFill/>
            <a:ln>
              <a:noFill/>
            </a:ln>
          </p:spPr>
        </p:pic>
        <p:pic>
          <p:nvPicPr>
            <p:cNvPr id="1886" name="Google Shape;1886;g1c2908e1b1e_0_3466"/>
            <p:cNvPicPr preferRelativeResize="0"/>
            <p:nvPr/>
          </p:nvPicPr>
          <p:blipFill rotWithShape="1">
            <a:blip r:embed="rId9">
              <a:alphaModFix/>
            </a:blip>
            <a:srcRect/>
            <a:stretch/>
          </p:blipFill>
          <p:spPr>
            <a:xfrm>
              <a:off x="8711274" y="376328"/>
              <a:ext cx="252925" cy="362735"/>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2">
  <p:cSld name="CUSTOM_20_1_1">
    <p:spTree>
      <p:nvGrpSpPr>
        <p:cNvPr id="1" name="Shape 1890"/>
        <p:cNvGrpSpPr/>
        <p:nvPr/>
      </p:nvGrpSpPr>
      <p:grpSpPr>
        <a:xfrm>
          <a:off x="0" y="0"/>
          <a:ext cx="0" cy="0"/>
          <a:chOff x="0" y="0"/>
          <a:chExt cx="0" cy="0"/>
        </a:xfrm>
      </p:grpSpPr>
      <p:sp>
        <p:nvSpPr>
          <p:cNvPr id="1891" name="Google Shape;1891;g1c2908e1b1e_0_3560"/>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92" name="Google Shape;1892;g1c2908e1b1e_0_3560"/>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1893" name="Google Shape;1893;g1c2908e1b1e_0_3560"/>
          <p:cNvPicPr preferRelativeResize="0"/>
          <p:nvPr/>
        </p:nvPicPr>
        <p:blipFill rotWithShape="1">
          <a:blip r:embed="rId3">
            <a:alphaModFix/>
          </a:blip>
          <a:srcRect l="2797" t="41452" r="58723" b="6840"/>
          <a:stretch/>
        </p:blipFill>
        <p:spPr>
          <a:xfrm rot="-509637">
            <a:off x="314184" y="992396"/>
            <a:ext cx="1559257" cy="2960057"/>
          </a:xfrm>
          <a:prstGeom prst="rect">
            <a:avLst/>
          </a:prstGeom>
          <a:noFill/>
          <a:ln>
            <a:noFill/>
          </a:ln>
          <a:effectLst>
            <a:outerShdw blurRad="57150" dist="19050" dir="5400000" algn="bl" rotWithShape="0">
              <a:srgbClr val="000000">
                <a:alpha val="49800"/>
              </a:srgbClr>
            </a:outerShdw>
          </a:effectLst>
        </p:spPr>
      </p:pic>
      <p:pic>
        <p:nvPicPr>
          <p:cNvPr id="1894" name="Google Shape;1894;g1c2908e1b1e_0_3560"/>
          <p:cNvPicPr preferRelativeResize="0"/>
          <p:nvPr/>
        </p:nvPicPr>
        <p:blipFill rotWithShape="1">
          <a:blip r:embed="rId4">
            <a:alphaModFix/>
          </a:blip>
          <a:srcRect/>
          <a:stretch/>
        </p:blipFill>
        <p:spPr>
          <a:xfrm rot="274229">
            <a:off x="572850" y="-88775"/>
            <a:ext cx="1920599" cy="1920599"/>
          </a:xfrm>
          <a:prstGeom prst="rect">
            <a:avLst/>
          </a:prstGeom>
          <a:noFill/>
          <a:ln>
            <a:noFill/>
          </a:ln>
        </p:spPr>
      </p:pic>
      <p:grpSp>
        <p:nvGrpSpPr>
          <p:cNvPr id="1895" name="Google Shape;1895;g1c2908e1b1e_0_3560"/>
          <p:cNvGrpSpPr/>
          <p:nvPr/>
        </p:nvGrpSpPr>
        <p:grpSpPr>
          <a:xfrm>
            <a:off x="6484813" y="2907808"/>
            <a:ext cx="2981044" cy="3079171"/>
            <a:chOff x="7428038" y="-923092"/>
            <a:chExt cx="2981044" cy="3079171"/>
          </a:xfrm>
        </p:grpSpPr>
        <p:grpSp>
          <p:nvGrpSpPr>
            <p:cNvPr id="1896" name="Google Shape;1896;g1c2908e1b1e_0_3560"/>
            <p:cNvGrpSpPr/>
            <p:nvPr/>
          </p:nvGrpSpPr>
          <p:grpSpPr>
            <a:xfrm>
              <a:off x="7460882" y="-923092"/>
              <a:ext cx="2256511" cy="2101033"/>
              <a:chOff x="4804682" y="534058"/>
              <a:chExt cx="2256511" cy="2101033"/>
            </a:xfrm>
          </p:grpSpPr>
          <p:pic>
            <p:nvPicPr>
              <p:cNvPr id="1897" name="Google Shape;1897;g1c2908e1b1e_0_3560"/>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1898" name="Google Shape;1898;g1c2908e1b1e_0_3560"/>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1899" name="Google Shape;1899;g1c2908e1b1e_0_3560"/>
            <p:cNvGrpSpPr/>
            <p:nvPr/>
          </p:nvGrpSpPr>
          <p:grpSpPr>
            <a:xfrm rot="1689384">
              <a:off x="7790256" y="-353146"/>
              <a:ext cx="2256607" cy="2101122"/>
              <a:chOff x="4804682" y="534058"/>
              <a:chExt cx="2256511" cy="2101033"/>
            </a:xfrm>
          </p:grpSpPr>
          <p:pic>
            <p:nvPicPr>
              <p:cNvPr id="1900" name="Google Shape;1900;g1c2908e1b1e_0_3560"/>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1901" name="Google Shape;1901;g1c2908e1b1e_0_3560"/>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pic>
        <p:nvPicPr>
          <p:cNvPr id="1902" name="Google Shape;1902;g1c2908e1b1e_0_3560"/>
          <p:cNvPicPr preferRelativeResize="0"/>
          <p:nvPr/>
        </p:nvPicPr>
        <p:blipFill rotWithShape="1">
          <a:blip r:embed="rId6">
            <a:alphaModFix/>
          </a:blip>
          <a:srcRect/>
          <a:stretch/>
        </p:blipFill>
        <p:spPr>
          <a:xfrm rot="-613114">
            <a:off x="6946625" y="864775"/>
            <a:ext cx="1563651" cy="2346951"/>
          </a:xfrm>
          <a:prstGeom prst="rect">
            <a:avLst/>
          </a:prstGeom>
          <a:noFill/>
          <a:ln>
            <a:noFill/>
          </a:ln>
        </p:spPr>
      </p:pic>
      <p:pic>
        <p:nvPicPr>
          <p:cNvPr id="1903" name="Google Shape;1903;g1c2908e1b1e_0_3560"/>
          <p:cNvPicPr preferRelativeResize="0"/>
          <p:nvPr/>
        </p:nvPicPr>
        <p:blipFill rotWithShape="1">
          <a:blip r:embed="rId7">
            <a:alphaModFix/>
          </a:blip>
          <a:srcRect l="17393" t="12421" r="17898" b="13422"/>
          <a:stretch/>
        </p:blipFill>
        <p:spPr>
          <a:xfrm rot="5400000">
            <a:off x="1420804" y="1203450"/>
            <a:ext cx="2810400" cy="3492000"/>
          </a:xfrm>
          <a:prstGeom prst="rect">
            <a:avLst/>
          </a:prstGeom>
          <a:noFill/>
          <a:ln>
            <a:noFill/>
          </a:ln>
        </p:spPr>
      </p:pic>
      <p:cxnSp>
        <p:nvCxnSpPr>
          <p:cNvPr id="1904" name="Google Shape;1904;g1c2908e1b1e_0_3560"/>
          <p:cNvCxnSpPr/>
          <p:nvPr/>
        </p:nvCxnSpPr>
        <p:spPr>
          <a:xfrm flipH="1">
            <a:off x="391600" y="102400"/>
            <a:ext cx="1848900" cy="1041900"/>
          </a:xfrm>
          <a:prstGeom prst="straightConnector1">
            <a:avLst/>
          </a:prstGeom>
          <a:noFill/>
          <a:ln w="19050" cap="flat" cmpd="sng">
            <a:solidFill>
              <a:schemeClr val="accent3"/>
            </a:solidFill>
            <a:prstDash val="solid"/>
            <a:round/>
            <a:headEnd type="none" w="sm" len="sm"/>
            <a:tailEnd type="none" w="sm" len="sm"/>
          </a:ln>
        </p:spPr>
      </p:cxnSp>
      <p:cxnSp>
        <p:nvCxnSpPr>
          <p:cNvPr id="1905" name="Google Shape;1905;g1c2908e1b1e_0_3560"/>
          <p:cNvCxnSpPr/>
          <p:nvPr/>
        </p:nvCxnSpPr>
        <p:spPr>
          <a:xfrm>
            <a:off x="7377975" y="903425"/>
            <a:ext cx="813000" cy="2993400"/>
          </a:xfrm>
          <a:prstGeom prst="straightConnector1">
            <a:avLst/>
          </a:prstGeom>
          <a:noFill/>
          <a:ln w="19050" cap="flat" cmpd="sng">
            <a:solidFill>
              <a:schemeClr val="accent3"/>
            </a:solidFill>
            <a:prstDash val="solid"/>
            <a:round/>
            <a:headEnd type="none" w="sm" len="sm"/>
            <a:tailEnd type="none" w="sm" len="sm"/>
          </a:ln>
        </p:spPr>
      </p:cxnSp>
      <p:cxnSp>
        <p:nvCxnSpPr>
          <p:cNvPr id="1906" name="Google Shape;1906;g1c2908e1b1e_0_3560"/>
          <p:cNvCxnSpPr/>
          <p:nvPr/>
        </p:nvCxnSpPr>
        <p:spPr>
          <a:xfrm>
            <a:off x="2234475" y="126475"/>
            <a:ext cx="1782900" cy="1632300"/>
          </a:xfrm>
          <a:prstGeom prst="straightConnector1">
            <a:avLst/>
          </a:prstGeom>
          <a:noFill/>
          <a:ln w="19050" cap="flat" cmpd="sng">
            <a:solidFill>
              <a:schemeClr val="accent3"/>
            </a:solidFill>
            <a:prstDash val="solid"/>
            <a:round/>
            <a:headEnd type="none" w="sm" len="sm"/>
            <a:tailEnd type="none" w="sm" len="sm"/>
          </a:ln>
        </p:spPr>
      </p:cxnSp>
      <p:cxnSp>
        <p:nvCxnSpPr>
          <p:cNvPr id="1907" name="Google Shape;1907;g1c2908e1b1e_0_3560"/>
          <p:cNvCxnSpPr/>
          <p:nvPr/>
        </p:nvCxnSpPr>
        <p:spPr>
          <a:xfrm rot="10800000">
            <a:off x="361375" y="1138325"/>
            <a:ext cx="3643800" cy="632400"/>
          </a:xfrm>
          <a:prstGeom prst="straightConnector1">
            <a:avLst/>
          </a:prstGeom>
          <a:noFill/>
          <a:ln w="19050" cap="flat" cmpd="sng">
            <a:solidFill>
              <a:schemeClr val="accent3"/>
            </a:solidFill>
            <a:prstDash val="solid"/>
            <a:round/>
            <a:headEnd type="none" w="sm" len="sm"/>
            <a:tailEnd type="none" w="sm" len="sm"/>
          </a:ln>
        </p:spPr>
      </p:cxnSp>
      <p:pic>
        <p:nvPicPr>
          <p:cNvPr id="1908" name="Google Shape;1908;g1c2908e1b1e_0_3560"/>
          <p:cNvPicPr preferRelativeResize="0"/>
          <p:nvPr/>
        </p:nvPicPr>
        <p:blipFill rotWithShape="1">
          <a:blip r:embed="rId8">
            <a:alphaModFix/>
          </a:blip>
          <a:srcRect/>
          <a:stretch/>
        </p:blipFill>
        <p:spPr>
          <a:xfrm>
            <a:off x="246462" y="1017728"/>
            <a:ext cx="252925" cy="362735"/>
          </a:xfrm>
          <a:prstGeom prst="rect">
            <a:avLst/>
          </a:prstGeom>
          <a:noFill/>
          <a:ln>
            <a:noFill/>
          </a:ln>
        </p:spPr>
      </p:pic>
      <p:pic>
        <p:nvPicPr>
          <p:cNvPr id="1909" name="Google Shape;1909;g1c2908e1b1e_0_3560"/>
          <p:cNvPicPr preferRelativeResize="0"/>
          <p:nvPr/>
        </p:nvPicPr>
        <p:blipFill rotWithShape="1">
          <a:blip r:embed="rId8">
            <a:alphaModFix/>
          </a:blip>
          <a:srcRect/>
          <a:stretch/>
        </p:blipFill>
        <p:spPr>
          <a:xfrm>
            <a:off x="7238962" y="770778"/>
            <a:ext cx="252925" cy="362735"/>
          </a:xfrm>
          <a:prstGeom prst="rect">
            <a:avLst/>
          </a:prstGeom>
          <a:noFill/>
          <a:ln>
            <a:noFill/>
          </a:ln>
        </p:spPr>
      </p:pic>
      <p:pic>
        <p:nvPicPr>
          <p:cNvPr id="1910" name="Google Shape;1910;g1c2908e1b1e_0_3560"/>
          <p:cNvPicPr preferRelativeResize="0"/>
          <p:nvPr/>
        </p:nvPicPr>
        <p:blipFill rotWithShape="1">
          <a:blip r:embed="rId8">
            <a:alphaModFix/>
          </a:blip>
          <a:srcRect/>
          <a:stretch/>
        </p:blipFill>
        <p:spPr>
          <a:xfrm>
            <a:off x="3853437" y="1544253"/>
            <a:ext cx="252925" cy="362735"/>
          </a:xfrm>
          <a:prstGeom prst="rect">
            <a:avLst/>
          </a:prstGeom>
          <a:noFill/>
          <a:ln>
            <a:noFill/>
          </a:ln>
        </p:spPr>
      </p:pic>
      <p:pic>
        <p:nvPicPr>
          <p:cNvPr id="1911" name="Google Shape;1911;g1c2908e1b1e_0_3560"/>
          <p:cNvPicPr preferRelativeResize="0"/>
          <p:nvPr/>
        </p:nvPicPr>
        <p:blipFill rotWithShape="1">
          <a:blip r:embed="rId9">
            <a:alphaModFix/>
          </a:blip>
          <a:srcRect t="48738" r="81192"/>
          <a:stretch/>
        </p:blipFill>
        <p:spPr>
          <a:xfrm>
            <a:off x="5739950" y="426375"/>
            <a:ext cx="1372451" cy="2636550"/>
          </a:xfrm>
          <a:prstGeom prst="rect">
            <a:avLst/>
          </a:prstGeom>
          <a:noFill/>
          <a:ln>
            <a:noFill/>
          </a:ln>
          <a:effectLst>
            <a:outerShdw blurRad="57150" dist="19050" dir="5400000" algn="bl" rotWithShape="0">
              <a:schemeClr val="dk1">
                <a:alpha val="49800"/>
              </a:schemeClr>
            </a:outerShdw>
          </a:effectLst>
        </p:spPr>
      </p:pic>
      <p:pic>
        <p:nvPicPr>
          <p:cNvPr id="1912" name="Google Shape;1912;g1c2908e1b1e_0_3560"/>
          <p:cNvPicPr preferRelativeResize="0"/>
          <p:nvPr/>
        </p:nvPicPr>
        <p:blipFill rotWithShape="1">
          <a:blip r:embed="rId10">
            <a:alphaModFix/>
          </a:blip>
          <a:srcRect/>
          <a:stretch/>
        </p:blipFill>
        <p:spPr>
          <a:xfrm rot="350470">
            <a:off x="4072099" y="1944025"/>
            <a:ext cx="2007425" cy="3013024"/>
          </a:xfrm>
          <a:prstGeom prst="rect">
            <a:avLst/>
          </a:prstGeom>
          <a:noFill/>
          <a:ln>
            <a:noFill/>
          </a:ln>
        </p:spPr>
      </p:pic>
      <p:cxnSp>
        <p:nvCxnSpPr>
          <p:cNvPr id="1913" name="Google Shape;1913;g1c2908e1b1e_0_3560"/>
          <p:cNvCxnSpPr/>
          <p:nvPr/>
        </p:nvCxnSpPr>
        <p:spPr>
          <a:xfrm flipH="1">
            <a:off x="5371975" y="420200"/>
            <a:ext cx="1491000" cy="1570500"/>
          </a:xfrm>
          <a:prstGeom prst="straightConnector1">
            <a:avLst/>
          </a:prstGeom>
          <a:noFill/>
          <a:ln w="19050" cap="flat" cmpd="sng">
            <a:solidFill>
              <a:schemeClr val="accent3"/>
            </a:solidFill>
            <a:prstDash val="solid"/>
            <a:round/>
            <a:headEnd type="none" w="sm" len="sm"/>
            <a:tailEnd type="none" w="sm" len="sm"/>
          </a:ln>
        </p:spPr>
      </p:cxnSp>
      <p:pic>
        <p:nvPicPr>
          <p:cNvPr id="1914" name="Google Shape;1914;g1c2908e1b1e_0_3560"/>
          <p:cNvPicPr preferRelativeResize="0"/>
          <p:nvPr/>
        </p:nvPicPr>
        <p:blipFill rotWithShape="1">
          <a:blip r:embed="rId8">
            <a:alphaModFix/>
          </a:blip>
          <a:srcRect/>
          <a:stretch/>
        </p:blipFill>
        <p:spPr>
          <a:xfrm>
            <a:off x="5247699" y="1849703"/>
            <a:ext cx="252925" cy="362735"/>
          </a:xfrm>
          <a:prstGeom prst="rect">
            <a:avLst/>
          </a:prstGeom>
          <a:noFill/>
          <a:ln>
            <a:noFill/>
          </a:ln>
        </p:spPr>
      </p:pic>
      <p:pic>
        <p:nvPicPr>
          <p:cNvPr id="1915" name="Google Shape;1915;g1c2908e1b1e_0_3560"/>
          <p:cNvPicPr preferRelativeResize="0"/>
          <p:nvPr/>
        </p:nvPicPr>
        <p:blipFill rotWithShape="1">
          <a:blip r:embed="rId8">
            <a:alphaModFix/>
          </a:blip>
          <a:srcRect/>
          <a:stretch/>
        </p:blipFill>
        <p:spPr>
          <a:xfrm>
            <a:off x="6738837" y="275053"/>
            <a:ext cx="252925" cy="36273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9"/>
        <p:cNvGrpSpPr/>
        <p:nvPr/>
      </p:nvGrpSpPr>
      <p:grpSpPr>
        <a:xfrm>
          <a:off x="0" y="0"/>
          <a:ext cx="0" cy="0"/>
          <a:chOff x="0" y="0"/>
          <a:chExt cx="0" cy="0"/>
        </a:xfrm>
      </p:grpSpPr>
      <p:sp>
        <p:nvSpPr>
          <p:cNvPr id="1920" name="Google Shape;1920;g1c2908e1b1e_0_622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1" name="Google Shape;1921;g1c2908e1b1e_0_6228"/>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922" name="Google Shape;1922;g1c2908e1b1e_0_6228"/>
          <p:cNvSpPr txBox="1">
            <a:spLocks noGrp="1"/>
          </p:cNvSpPr>
          <p:nvPr>
            <p:ph type="body" idx="1"/>
          </p:nvPr>
        </p:nvSpPr>
        <p:spPr>
          <a:xfrm>
            <a:off x="713225" y="1152475"/>
            <a:ext cx="7717500" cy="35460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SzPts val="1200"/>
              <a:buAutoNum type="arabicPeriod"/>
              <a:defRPr sz="1200"/>
            </a:lvl1pPr>
            <a:lvl2pPr marL="914400" lvl="1" indent="-304800" algn="l" rtl="0">
              <a:lnSpc>
                <a:spcPct val="100000"/>
              </a:lnSpc>
              <a:spcBef>
                <a:spcPts val="0"/>
              </a:spcBef>
              <a:spcAft>
                <a:spcPts val="0"/>
              </a:spcAft>
              <a:buSzPts val="1200"/>
              <a:buFont typeface="Roboto Condensed Light"/>
              <a:buAutoNum type="alphaLcPeriod"/>
              <a:defRPr/>
            </a:lvl2pPr>
            <a:lvl3pPr marL="1371600" lvl="2" indent="-304800" algn="l" rtl="0">
              <a:lnSpc>
                <a:spcPct val="100000"/>
              </a:lnSpc>
              <a:spcBef>
                <a:spcPts val="0"/>
              </a:spcBef>
              <a:spcAft>
                <a:spcPts val="0"/>
              </a:spcAft>
              <a:buSzPts val="1200"/>
              <a:buFont typeface="Roboto Condensed Light"/>
              <a:buAutoNum type="romanLcPeriod"/>
              <a:defRPr/>
            </a:lvl3pPr>
            <a:lvl4pPr marL="1828800" lvl="3" indent="-304800" algn="l" rtl="0">
              <a:lnSpc>
                <a:spcPct val="100000"/>
              </a:lnSpc>
              <a:spcBef>
                <a:spcPts val="0"/>
              </a:spcBef>
              <a:spcAft>
                <a:spcPts val="0"/>
              </a:spcAft>
              <a:buClr>
                <a:srgbClr val="434343"/>
              </a:buClr>
              <a:buSzPts val="1200"/>
              <a:buFont typeface="Roboto Condensed Light"/>
              <a:buAutoNum type="arabicPeriod"/>
              <a:defRPr/>
            </a:lvl4pPr>
            <a:lvl5pPr marL="2286000" lvl="4" indent="-304800" algn="l" rtl="0">
              <a:lnSpc>
                <a:spcPct val="100000"/>
              </a:lnSpc>
              <a:spcBef>
                <a:spcPts val="0"/>
              </a:spcBef>
              <a:spcAft>
                <a:spcPts val="0"/>
              </a:spcAft>
              <a:buClr>
                <a:srgbClr val="434343"/>
              </a:buClr>
              <a:buSzPts val="1200"/>
              <a:buFont typeface="Roboto Condensed Light"/>
              <a:buAutoNum type="alphaLcPeriod"/>
              <a:defRPr/>
            </a:lvl5pPr>
            <a:lvl6pPr marL="2743200" lvl="5" indent="-304800" algn="l" rtl="0">
              <a:lnSpc>
                <a:spcPct val="100000"/>
              </a:lnSpc>
              <a:spcBef>
                <a:spcPts val="0"/>
              </a:spcBef>
              <a:spcAft>
                <a:spcPts val="0"/>
              </a:spcAft>
              <a:buClr>
                <a:srgbClr val="434343"/>
              </a:buClr>
              <a:buSzPts val="1200"/>
              <a:buFont typeface="Roboto Condensed Light"/>
              <a:buAutoNum type="romanLcPeriod"/>
              <a:defRPr/>
            </a:lvl6pPr>
            <a:lvl7pPr marL="3200400" lvl="6" indent="-304800" algn="l" rtl="0">
              <a:lnSpc>
                <a:spcPct val="100000"/>
              </a:lnSpc>
              <a:spcBef>
                <a:spcPts val="0"/>
              </a:spcBef>
              <a:spcAft>
                <a:spcPts val="0"/>
              </a:spcAft>
              <a:buClr>
                <a:srgbClr val="434343"/>
              </a:buClr>
              <a:buSzPts val="1200"/>
              <a:buFont typeface="Roboto Condensed Light"/>
              <a:buAutoNum type="arabicPeriod"/>
              <a:defRPr/>
            </a:lvl7pPr>
            <a:lvl8pPr marL="3657600" lvl="7" indent="-304800" algn="l" rtl="0">
              <a:lnSpc>
                <a:spcPct val="100000"/>
              </a:lnSpc>
              <a:spcBef>
                <a:spcPts val="0"/>
              </a:spcBef>
              <a:spcAft>
                <a:spcPts val="0"/>
              </a:spcAft>
              <a:buClr>
                <a:srgbClr val="434343"/>
              </a:buClr>
              <a:buSzPts val="1200"/>
              <a:buFont typeface="Roboto Condensed Light"/>
              <a:buAutoNum type="alphaLcPeriod"/>
              <a:defRPr/>
            </a:lvl8pPr>
            <a:lvl9pPr marL="4114800" lvl="8" indent="-304800" algn="l"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1923" name="Google Shape;1923;g1c2908e1b1e_0_622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1924" name="Google Shape;1924;g1c2908e1b1e_0_6228"/>
          <p:cNvPicPr preferRelativeResize="0"/>
          <p:nvPr/>
        </p:nvPicPr>
        <p:blipFill rotWithShape="1">
          <a:blip r:embed="rId3">
            <a:alphaModFix/>
          </a:blip>
          <a:srcRect r="11520" b="18019"/>
          <a:stretch/>
        </p:blipFill>
        <p:spPr>
          <a:xfrm>
            <a:off x="-808850" y="-799825"/>
            <a:ext cx="2693299" cy="1817549"/>
          </a:xfrm>
          <a:prstGeom prst="rect">
            <a:avLst/>
          </a:prstGeom>
          <a:noFill/>
          <a:ln>
            <a:noFill/>
          </a:ln>
        </p:spPr>
      </p:pic>
      <p:pic>
        <p:nvPicPr>
          <p:cNvPr id="1925" name="Google Shape;1925;g1c2908e1b1e_0_6228"/>
          <p:cNvPicPr preferRelativeResize="0"/>
          <p:nvPr/>
        </p:nvPicPr>
        <p:blipFill rotWithShape="1">
          <a:blip r:embed="rId4">
            <a:alphaModFix/>
          </a:blip>
          <a:srcRect b="27177"/>
          <a:stretch/>
        </p:blipFill>
        <p:spPr>
          <a:xfrm rot="5266277">
            <a:off x="416751" y="-751249"/>
            <a:ext cx="408475" cy="2061123"/>
          </a:xfrm>
          <a:prstGeom prst="rect">
            <a:avLst/>
          </a:prstGeom>
          <a:noFill/>
          <a:ln>
            <a:noFill/>
          </a:ln>
        </p:spPr>
      </p:pic>
      <p:pic>
        <p:nvPicPr>
          <p:cNvPr id="1926" name="Google Shape;1926;g1c2908e1b1e_0_6228"/>
          <p:cNvPicPr preferRelativeResize="0"/>
          <p:nvPr/>
        </p:nvPicPr>
        <p:blipFill rotWithShape="1">
          <a:blip r:embed="rId5">
            <a:alphaModFix/>
          </a:blip>
          <a:srcRect l="20923" t="6441" r="60267" b="50987"/>
          <a:stretch/>
        </p:blipFill>
        <p:spPr>
          <a:xfrm rot="-759677">
            <a:off x="8557988" y="988564"/>
            <a:ext cx="1372450" cy="2189596"/>
          </a:xfrm>
          <a:prstGeom prst="rect">
            <a:avLst/>
          </a:prstGeom>
          <a:noFill/>
          <a:ln>
            <a:noFill/>
          </a:ln>
          <a:effectLst>
            <a:outerShdw blurRad="57150" dist="19050" dir="5400000" algn="bl" rotWithShape="0">
              <a:schemeClr val="dk1">
                <a:alpha val="49800"/>
              </a:schemeClr>
            </a:outerShdw>
          </a:effectLst>
        </p:spPr>
      </p:pic>
      <p:cxnSp>
        <p:nvCxnSpPr>
          <p:cNvPr id="1927" name="Google Shape;1927;g1c2908e1b1e_0_6228"/>
          <p:cNvCxnSpPr/>
          <p:nvPr/>
        </p:nvCxnSpPr>
        <p:spPr>
          <a:xfrm>
            <a:off x="6750450" y="-64525"/>
            <a:ext cx="2220000" cy="1135800"/>
          </a:xfrm>
          <a:prstGeom prst="straightConnector1">
            <a:avLst/>
          </a:prstGeom>
          <a:noFill/>
          <a:ln w="19050" cap="flat" cmpd="sng">
            <a:solidFill>
              <a:schemeClr val="accent3"/>
            </a:solidFill>
            <a:prstDash val="solid"/>
            <a:round/>
            <a:headEnd type="none" w="sm" len="sm"/>
            <a:tailEnd type="none" w="sm" len="sm"/>
          </a:ln>
        </p:spPr>
      </p:cxnSp>
      <p:pic>
        <p:nvPicPr>
          <p:cNvPr id="1928" name="Google Shape;1928;g1c2908e1b1e_0_6228"/>
          <p:cNvPicPr preferRelativeResize="0"/>
          <p:nvPr/>
        </p:nvPicPr>
        <p:blipFill rotWithShape="1">
          <a:blip r:embed="rId6">
            <a:alphaModFix/>
          </a:blip>
          <a:srcRect/>
          <a:stretch/>
        </p:blipFill>
        <p:spPr>
          <a:xfrm>
            <a:off x="8816137" y="864778"/>
            <a:ext cx="252925" cy="3627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3">
  <p:cSld name="CUSTOM_11_1_1">
    <p:spTree>
      <p:nvGrpSpPr>
        <p:cNvPr id="1" name="Shape 132"/>
        <p:cNvGrpSpPr/>
        <p:nvPr/>
      </p:nvGrpSpPr>
      <p:grpSpPr>
        <a:xfrm>
          <a:off x="0" y="0"/>
          <a:ext cx="0" cy="0"/>
          <a:chOff x="0" y="0"/>
          <a:chExt cx="0" cy="0"/>
        </a:xfrm>
      </p:grpSpPr>
      <p:sp>
        <p:nvSpPr>
          <p:cNvPr id="133" name="Google Shape;133;p54"/>
          <p:cNvSpPr/>
          <p:nvPr/>
        </p:nvSpPr>
        <p:spPr>
          <a:xfrm rot="-2700000">
            <a:off x="-882402" y="1952075"/>
            <a:ext cx="4089444" cy="5056609"/>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 name="Google Shape;134;p54"/>
          <p:cNvGrpSpPr/>
          <p:nvPr/>
        </p:nvGrpSpPr>
        <p:grpSpPr>
          <a:xfrm>
            <a:off x="-203026" y="-610964"/>
            <a:ext cx="9607092" cy="6824546"/>
            <a:chOff x="-203026" y="-610964"/>
            <a:chExt cx="9607092" cy="6824546"/>
          </a:xfrm>
        </p:grpSpPr>
        <p:grpSp>
          <p:nvGrpSpPr>
            <p:cNvPr id="135" name="Google Shape;135;p54"/>
            <p:cNvGrpSpPr/>
            <p:nvPr/>
          </p:nvGrpSpPr>
          <p:grpSpPr>
            <a:xfrm>
              <a:off x="-203026" y="-610955"/>
              <a:ext cx="9607092" cy="6824538"/>
              <a:chOff x="-54712" y="7109"/>
              <a:chExt cx="7466458" cy="5303908"/>
            </a:xfrm>
          </p:grpSpPr>
          <p:sp>
            <p:nvSpPr>
              <p:cNvPr id="136" name="Google Shape;136;p54"/>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4"/>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4"/>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54"/>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4"/>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4"/>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4"/>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4"/>
              <p:cNvSpPr/>
              <p:nvPr/>
            </p:nvSpPr>
            <p:spPr>
              <a:xfrm rot="10800000">
                <a:off x="5548150" y="442378"/>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4"/>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4"/>
              <p:cNvSpPr/>
              <p:nvPr/>
            </p:nvSpPr>
            <p:spPr>
              <a:xfrm>
                <a:off x="-1470" y="3031854"/>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4"/>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4"/>
              <p:cNvSpPr/>
              <p:nvPr/>
            </p:nvSpPr>
            <p:spPr>
              <a:xfrm>
                <a:off x="69049"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4"/>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4"/>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4"/>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4"/>
              <p:cNvSpPr/>
              <p:nvPr/>
            </p:nvSpPr>
            <p:spPr>
              <a:xfrm>
                <a:off x="3454859"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4"/>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4"/>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 name="Google Shape;154;p54"/>
            <p:cNvSpPr/>
            <p:nvPr/>
          </p:nvSpPr>
          <p:spPr>
            <a:xfrm rot="-1301784">
              <a:off x="5359199" y="-325992"/>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p54"/>
          <p:cNvSpPr txBox="1">
            <a:spLocks noGrp="1"/>
          </p:cNvSpPr>
          <p:nvPr>
            <p:ph type="title"/>
          </p:nvPr>
        </p:nvSpPr>
        <p:spPr>
          <a:xfrm>
            <a:off x="5369400" y="2309700"/>
            <a:ext cx="3061500" cy="64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4000">
                <a:solidFill>
                  <a:schemeClr val="accent3"/>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6" name="Google Shape;156;p54"/>
          <p:cNvSpPr txBox="1">
            <a:spLocks noGrp="1"/>
          </p:cNvSpPr>
          <p:nvPr>
            <p:ph type="title" idx="2"/>
          </p:nvPr>
        </p:nvSpPr>
        <p:spPr>
          <a:xfrm>
            <a:off x="7068300" y="1575950"/>
            <a:ext cx="1362600" cy="733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57" name="Google Shape;157;p54"/>
          <p:cNvSpPr txBox="1">
            <a:spLocks noGrp="1"/>
          </p:cNvSpPr>
          <p:nvPr>
            <p:ph type="subTitle" idx="1"/>
          </p:nvPr>
        </p:nvSpPr>
        <p:spPr>
          <a:xfrm>
            <a:off x="5960200" y="2959450"/>
            <a:ext cx="2470800" cy="608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29"/>
        <p:cNvGrpSpPr/>
        <p:nvPr/>
      </p:nvGrpSpPr>
      <p:grpSpPr>
        <a:xfrm>
          <a:off x="0" y="0"/>
          <a:ext cx="0" cy="0"/>
          <a:chOff x="0" y="0"/>
          <a:chExt cx="0" cy="0"/>
        </a:xfrm>
      </p:grpSpPr>
      <p:sp>
        <p:nvSpPr>
          <p:cNvPr id="1930" name="Google Shape;1930;g1c2908e1b1e_0_623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31" name="Google Shape;1931;g1c2908e1b1e_0_6238"/>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932" name="Google Shape;1932;g1c2908e1b1e_0_6238"/>
          <p:cNvSpPr txBox="1">
            <a:spLocks noGrp="1"/>
          </p:cNvSpPr>
          <p:nvPr>
            <p:ph type="title"/>
          </p:nvPr>
        </p:nvSpPr>
        <p:spPr>
          <a:xfrm>
            <a:off x="2149036" y="445025"/>
            <a:ext cx="48402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1933" name="Google Shape;1933;g1c2908e1b1e_0_6238"/>
          <p:cNvPicPr preferRelativeResize="0"/>
          <p:nvPr/>
        </p:nvPicPr>
        <p:blipFill rotWithShape="1">
          <a:blip r:embed="rId3">
            <a:alphaModFix/>
          </a:blip>
          <a:srcRect l="8407" t="17546" r="9247" b="21295"/>
          <a:stretch/>
        </p:blipFill>
        <p:spPr>
          <a:xfrm flipH="1">
            <a:off x="5182851" y="1303625"/>
            <a:ext cx="3010499" cy="929301"/>
          </a:xfrm>
          <a:prstGeom prst="rect">
            <a:avLst/>
          </a:prstGeom>
          <a:noFill/>
          <a:ln>
            <a:noFill/>
          </a:ln>
        </p:spPr>
      </p:pic>
      <p:pic>
        <p:nvPicPr>
          <p:cNvPr id="1934" name="Google Shape;1934;g1c2908e1b1e_0_6238"/>
          <p:cNvPicPr preferRelativeResize="0"/>
          <p:nvPr/>
        </p:nvPicPr>
        <p:blipFill rotWithShape="1">
          <a:blip r:embed="rId3">
            <a:alphaModFix/>
          </a:blip>
          <a:srcRect l="8407" t="17546" r="9247" b="21295"/>
          <a:stretch/>
        </p:blipFill>
        <p:spPr>
          <a:xfrm flipH="1">
            <a:off x="1051151" y="3104175"/>
            <a:ext cx="3010499" cy="929301"/>
          </a:xfrm>
          <a:prstGeom prst="rect">
            <a:avLst/>
          </a:prstGeom>
          <a:noFill/>
          <a:ln>
            <a:noFill/>
          </a:ln>
        </p:spPr>
      </p:pic>
      <p:pic>
        <p:nvPicPr>
          <p:cNvPr id="1935" name="Google Shape;1935;g1c2908e1b1e_0_6238"/>
          <p:cNvPicPr preferRelativeResize="0"/>
          <p:nvPr/>
        </p:nvPicPr>
        <p:blipFill rotWithShape="1">
          <a:blip r:embed="rId3">
            <a:alphaModFix/>
          </a:blip>
          <a:srcRect l="8407" t="17546" r="9247" b="21295"/>
          <a:stretch/>
        </p:blipFill>
        <p:spPr>
          <a:xfrm flipH="1">
            <a:off x="1051151" y="1303625"/>
            <a:ext cx="3010499" cy="929301"/>
          </a:xfrm>
          <a:prstGeom prst="rect">
            <a:avLst/>
          </a:prstGeom>
          <a:noFill/>
          <a:ln>
            <a:noFill/>
          </a:ln>
        </p:spPr>
      </p:pic>
      <p:pic>
        <p:nvPicPr>
          <p:cNvPr id="1936" name="Google Shape;1936;g1c2908e1b1e_0_6238"/>
          <p:cNvPicPr preferRelativeResize="0"/>
          <p:nvPr/>
        </p:nvPicPr>
        <p:blipFill rotWithShape="1">
          <a:blip r:embed="rId3">
            <a:alphaModFix/>
          </a:blip>
          <a:srcRect l="8407" t="17546" r="9247" b="21295"/>
          <a:stretch/>
        </p:blipFill>
        <p:spPr>
          <a:xfrm flipH="1">
            <a:off x="5182851" y="3104175"/>
            <a:ext cx="3010499" cy="929301"/>
          </a:xfrm>
          <a:prstGeom prst="rect">
            <a:avLst/>
          </a:prstGeom>
          <a:noFill/>
          <a:ln>
            <a:noFill/>
          </a:ln>
        </p:spPr>
      </p:pic>
      <p:sp>
        <p:nvSpPr>
          <p:cNvPr id="1937" name="Google Shape;1937;g1c2908e1b1e_0_6238"/>
          <p:cNvSpPr txBox="1">
            <a:spLocks noGrp="1"/>
          </p:cNvSpPr>
          <p:nvPr>
            <p:ph type="subTitle" idx="1"/>
          </p:nvPr>
        </p:nvSpPr>
        <p:spPr>
          <a:xfrm>
            <a:off x="1174071" y="1589349"/>
            <a:ext cx="26652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38" name="Google Shape;1938;g1c2908e1b1e_0_6238"/>
          <p:cNvSpPr txBox="1">
            <a:spLocks noGrp="1"/>
          </p:cNvSpPr>
          <p:nvPr>
            <p:ph type="subTitle" idx="2"/>
          </p:nvPr>
        </p:nvSpPr>
        <p:spPr>
          <a:xfrm>
            <a:off x="5305782" y="1589349"/>
            <a:ext cx="26652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39" name="Google Shape;1939;g1c2908e1b1e_0_6238"/>
          <p:cNvSpPr txBox="1">
            <a:spLocks noGrp="1"/>
          </p:cNvSpPr>
          <p:nvPr>
            <p:ph type="subTitle" idx="3"/>
          </p:nvPr>
        </p:nvSpPr>
        <p:spPr>
          <a:xfrm>
            <a:off x="1174071" y="3384119"/>
            <a:ext cx="26652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40" name="Google Shape;1940;g1c2908e1b1e_0_6238"/>
          <p:cNvSpPr txBox="1">
            <a:spLocks noGrp="1"/>
          </p:cNvSpPr>
          <p:nvPr>
            <p:ph type="subTitle" idx="4"/>
          </p:nvPr>
        </p:nvSpPr>
        <p:spPr>
          <a:xfrm>
            <a:off x="5133132" y="3384119"/>
            <a:ext cx="30105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41" name="Google Shape;1941;g1c2908e1b1e_0_6238"/>
          <p:cNvSpPr txBox="1">
            <a:spLocks noGrp="1"/>
          </p:cNvSpPr>
          <p:nvPr>
            <p:ph type="subTitle" idx="5"/>
          </p:nvPr>
        </p:nvSpPr>
        <p:spPr>
          <a:xfrm>
            <a:off x="1174071" y="2010618"/>
            <a:ext cx="2665200" cy="756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2" name="Google Shape;1942;g1c2908e1b1e_0_6238"/>
          <p:cNvSpPr txBox="1">
            <a:spLocks noGrp="1"/>
          </p:cNvSpPr>
          <p:nvPr>
            <p:ph type="subTitle" idx="6"/>
          </p:nvPr>
        </p:nvSpPr>
        <p:spPr>
          <a:xfrm>
            <a:off x="5305782" y="2010618"/>
            <a:ext cx="2665200" cy="756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3" name="Google Shape;1943;g1c2908e1b1e_0_6238"/>
          <p:cNvSpPr txBox="1">
            <a:spLocks noGrp="1"/>
          </p:cNvSpPr>
          <p:nvPr>
            <p:ph type="subTitle" idx="7"/>
          </p:nvPr>
        </p:nvSpPr>
        <p:spPr>
          <a:xfrm>
            <a:off x="1174071" y="3807100"/>
            <a:ext cx="2665200" cy="756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4" name="Google Shape;1944;g1c2908e1b1e_0_6238"/>
          <p:cNvSpPr txBox="1">
            <a:spLocks noGrp="1"/>
          </p:cNvSpPr>
          <p:nvPr>
            <p:ph type="subTitle" idx="8"/>
          </p:nvPr>
        </p:nvSpPr>
        <p:spPr>
          <a:xfrm>
            <a:off x="5313732" y="3807100"/>
            <a:ext cx="2649300" cy="756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g1c2908e1b1e_0_6238"/>
          <p:cNvSpPr txBox="1">
            <a:spLocks noGrp="1"/>
          </p:cNvSpPr>
          <p:nvPr>
            <p:ph type="title" idx="9"/>
          </p:nvPr>
        </p:nvSpPr>
        <p:spPr>
          <a:xfrm>
            <a:off x="2174721" y="1016479"/>
            <a:ext cx="6639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000">
                <a:solidFill>
                  <a:schemeClr val="accent3"/>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46" name="Google Shape;1946;g1c2908e1b1e_0_6238"/>
          <p:cNvSpPr txBox="1">
            <a:spLocks noGrp="1"/>
          </p:cNvSpPr>
          <p:nvPr>
            <p:ph type="title" idx="13"/>
          </p:nvPr>
        </p:nvSpPr>
        <p:spPr>
          <a:xfrm>
            <a:off x="6306432" y="1016479"/>
            <a:ext cx="6639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000">
                <a:solidFill>
                  <a:schemeClr val="accent3"/>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47" name="Google Shape;1947;g1c2908e1b1e_0_6238"/>
          <p:cNvSpPr txBox="1">
            <a:spLocks noGrp="1"/>
          </p:cNvSpPr>
          <p:nvPr>
            <p:ph type="title" idx="14"/>
          </p:nvPr>
        </p:nvSpPr>
        <p:spPr>
          <a:xfrm>
            <a:off x="2174721" y="2831256"/>
            <a:ext cx="6639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000">
                <a:solidFill>
                  <a:schemeClr val="accent3"/>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48" name="Google Shape;1948;g1c2908e1b1e_0_6238"/>
          <p:cNvSpPr txBox="1">
            <a:spLocks noGrp="1"/>
          </p:cNvSpPr>
          <p:nvPr>
            <p:ph type="title" idx="15"/>
          </p:nvPr>
        </p:nvSpPr>
        <p:spPr>
          <a:xfrm>
            <a:off x="6306432" y="2831256"/>
            <a:ext cx="663900" cy="46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000">
                <a:solidFill>
                  <a:schemeClr val="accent3"/>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49"/>
        <p:cNvGrpSpPr/>
        <p:nvPr/>
      </p:nvGrpSpPr>
      <p:grpSpPr>
        <a:xfrm>
          <a:off x="0" y="0"/>
          <a:ext cx="0" cy="0"/>
          <a:chOff x="0" y="0"/>
          <a:chExt cx="0" cy="0"/>
        </a:xfrm>
      </p:grpSpPr>
      <p:sp>
        <p:nvSpPr>
          <p:cNvPr id="1950" name="Google Shape;1950;g1c2908e1b1e_0_625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1" name="Google Shape;1951;g1c2908e1b1e_0_6258"/>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952" name="Google Shape;1952;g1c2908e1b1e_0_6258"/>
          <p:cNvSpPr/>
          <p:nvPr/>
        </p:nvSpPr>
        <p:spPr>
          <a:xfrm>
            <a:off x="806700" y="2130138"/>
            <a:ext cx="18714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3" name="Google Shape;1953;g1c2908e1b1e_0_6258"/>
          <p:cNvPicPr preferRelativeResize="0"/>
          <p:nvPr/>
        </p:nvPicPr>
        <p:blipFill rotWithShape="1">
          <a:blip r:embed="rId3">
            <a:alphaModFix/>
          </a:blip>
          <a:srcRect t="25307" b="1125"/>
          <a:stretch/>
        </p:blipFill>
        <p:spPr>
          <a:xfrm flipH="1">
            <a:off x="2052222" y="1101249"/>
            <a:ext cx="3732956" cy="3513177"/>
          </a:xfrm>
          <a:prstGeom prst="rect">
            <a:avLst/>
          </a:prstGeom>
          <a:noFill/>
          <a:ln>
            <a:noFill/>
          </a:ln>
          <a:effectLst>
            <a:outerShdw blurRad="57150" dist="19050" dir="5400000" algn="bl" rotWithShape="0">
              <a:srgbClr val="363833">
                <a:alpha val="16860"/>
              </a:srgbClr>
            </a:outerShdw>
          </a:effectLst>
        </p:spPr>
      </p:pic>
      <p:pic>
        <p:nvPicPr>
          <p:cNvPr id="1954" name="Google Shape;1954;g1c2908e1b1e_0_6258"/>
          <p:cNvPicPr preferRelativeResize="0"/>
          <p:nvPr/>
        </p:nvPicPr>
        <p:blipFill rotWithShape="1">
          <a:blip r:embed="rId4">
            <a:alphaModFix/>
          </a:blip>
          <a:srcRect l="258" r="258"/>
          <a:stretch/>
        </p:blipFill>
        <p:spPr>
          <a:xfrm flipH="1">
            <a:off x="774425" y="264600"/>
            <a:ext cx="2542725" cy="1603751"/>
          </a:xfrm>
          <a:prstGeom prst="rect">
            <a:avLst/>
          </a:prstGeom>
          <a:noFill/>
          <a:ln>
            <a:noFill/>
          </a:ln>
        </p:spPr>
      </p:pic>
      <p:pic>
        <p:nvPicPr>
          <p:cNvPr id="1955" name="Google Shape;1955;g1c2908e1b1e_0_6258"/>
          <p:cNvPicPr preferRelativeResize="0"/>
          <p:nvPr/>
        </p:nvPicPr>
        <p:blipFill rotWithShape="1">
          <a:blip r:embed="rId5">
            <a:alphaModFix/>
          </a:blip>
          <a:srcRect/>
          <a:stretch/>
        </p:blipFill>
        <p:spPr>
          <a:xfrm>
            <a:off x="1383125" y="2283511"/>
            <a:ext cx="378325" cy="2371399"/>
          </a:xfrm>
          <a:prstGeom prst="rect">
            <a:avLst/>
          </a:prstGeom>
          <a:noFill/>
          <a:ln>
            <a:noFill/>
          </a:ln>
        </p:spPr>
      </p:pic>
      <p:sp>
        <p:nvSpPr>
          <p:cNvPr id="1956" name="Google Shape;1956;g1c2908e1b1e_0_6258"/>
          <p:cNvSpPr txBox="1">
            <a:spLocks noGrp="1"/>
          </p:cNvSpPr>
          <p:nvPr>
            <p:ph type="title"/>
          </p:nvPr>
        </p:nvSpPr>
        <p:spPr>
          <a:xfrm>
            <a:off x="2436878" y="1804625"/>
            <a:ext cx="2931300" cy="90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600"/>
              <a:buNone/>
              <a:defRPr sz="3500">
                <a:solidFill>
                  <a:schemeClr val="dk1"/>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957" name="Google Shape;1957;g1c2908e1b1e_0_6258"/>
          <p:cNvSpPr txBox="1">
            <a:spLocks noGrp="1"/>
          </p:cNvSpPr>
          <p:nvPr>
            <p:ph type="title" idx="2"/>
          </p:nvPr>
        </p:nvSpPr>
        <p:spPr>
          <a:xfrm>
            <a:off x="971900" y="514863"/>
            <a:ext cx="1839300" cy="963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0"/>
              <a:buNone/>
              <a:defRPr sz="9000">
                <a:solidFill>
                  <a:schemeClr val="accent3"/>
                </a:solidFill>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endParaRPr/>
          </a:p>
        </p:txBody>
      </p:sp>
      <p:sp>
        <p:nvSpPr>
          <p:cNvPr id="1958" name="Google Shape;1958;g1c2908e1b1e_0_6258"/>
          <p:cNvSpPr txBox="1">
            <a:spLocks noGrp="1"/>
          </p:cNvSpPr>
          <p:nvPr>
            <p:ph type="subTitle" idx="1"/>
          </p:nvPr>
        </p:nvSpPr>
        <p:spPr>
          <a:xfrm>
            <a:off x="2295775" y="2826700"/>
            <a:ext cx="3007800" cy="735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959" name="Google Shape;1959;g1c2908e1b1e_0_6258"/>
          <p:cNvPicPr preferRelativeResize="0"/>
          <p:nvPr/>
        </p:nvPicPr>
        <p:blipFill rotWithShape="1">
          <a:blip r:embed="rId6">
            <a:alphaModFix/>
          </a:blip>
          <a:srcRect t="48738" r="81192"/>
          <a:stretch/>
        </p:blipFill>
        <p:spPr>
          <a:xfrm>
            <a:off x="5872300" y="553000"/>
            <a:ext cx="1372451" cy="2636550"/>
          </a:xfrm>
          <a:prstGeom prst="rect">
            <a:avLst/>
          </a:prstGeom>
          <a:noFill/>
          <a:ln>
            <a:noFill/>
          </a:ln>
          <a:effectLst>
            <a:outerShdw blurRad="57150" dist="19050" dir="5400000" algn="bl" rotWithShape="0">
              <a:schemeClr val="dk1">
                <a:alpha val="49800"/>
              </a:schemeClr>
            </a:outerShdw>
          </a:effectLst>
        </p:spPr>
      </p:pic>
      <p:pic>
        <p:nvPicPr>
          <p:cNvPr id="1960" name="Google Shape;1960;g1c2908e1b1e_0_6258"/>
          <p:cNvPicPr preferRelativeResize="0"/>
          <p:nvPr/>
        </p:nvPicPr>
        <p:blipFill rotWithShape="1">
          <a:blip r:embed="rId7">
            <a:alphaModFix/>
          </a:blip>
          <a:srcRect/>
          <a:stretch/>
        </p:blipFill>
        <p:spPr>
          <a:xfrm rot="350470">
            <a:off x="6134424" y="1962675"/>
            <a:ext cx="2007425" cy="3013024"/>
          </a:xfrm>
          <a:prstGeom prst="rect">
            <a:avLst/>
          </a:prstGeom>
          <a:noFill/>
          <a:ln>
            <a:noFill/>
          </a:ln>
        </p:spPr>
      </p:pic>
      <p:cxnSp>
        <p:nvCxnSpPr>
          <p:cNvPr id="1961" name="Google Shape;1961;g1c2908e1b1e_0_6258"/>
          <p:cNvCxnSpPr>
            <a:stCxn id="1962" idx="3"/>
          </p:cNvCxnSpPr>
          <p:nvPr/>
        </p:nvCxnSpPr>
        <p:spPr>
          <a:xfrm>
            <a:off x="4581399" y="1280383"/>
            <a:ext cx="2848800" cy="750300"/>
          </a:xfrm>
          <a:prstGeom prst="straightConnector1">
            <a:avLst/>
          </a:prstGeom>
          <a:noFill/>
          <a:ln w="19050" cap="flat" cmpd="sng">
            <a:solidFill>
              <a:schemeClr val="accent3"/>
            </a:solidFill>
            <a:prstDash val="solid"/>
            <a:round/>
            <a:headEnd type="none" w="sm" len="sm"/>
            <a:tailEnd type="none" w="sm" len="sm"/>
          </a:ln>
        </p:spPr>
      </p:cxnSp>
      <p:pic>
        <p:nvPicPr>
          <p:cNvPr id="1963" name="Google Shape;1963;g1c2908e1b1e_0_6258"/>
          <p:cNvPicPr preferRelativeResize="0"/>
          <p:nvPr/>
        </p:nvPicPr>
        <p:blipFill rotWithShape="1">
          <a:blip r:embed="rId8">
            <a:alphaModFix/>
          </a:blip>
          <a:srcRect/>
          <a:stretch/>
        </p:blipFill>
        <p:spPr>
          <a:xfrm>
            <a:off x="2721524" y="263653"/>
            <a:ext cx="252925" cy="362735"/>
          </a:xfrm>
          <a:prstGeom prst="rect">
            <a:avLst/>
          </a:prstGeom>
          <a:noFill/>
          <a:ln>
            <a:noFill/>
          </a:ln>
        </p:spPr>
      </p:pic>
      <p:cxnSp>
        <p:nvCxnSpPr>
          <p:cNvPr id="1964" name="Google Shape;1964;g1c2908e1b1e_0_6258"/>
          <p:cNvCxnSpPr>
            <a:stCxn id="1963" idx="3"/>
            <a:endCxn id="1962" idx="3"/>
          </p:cNvCxnSpPr>
          <p:nvPr/>
        </p:nvCxnSpPr>
        <p:spPr>
          <a:xfrm>
            <a:off x="2974449" y="445021"/>
            <a:ext cx="1607100" cy="835500"/>
          </a:xfrm>
          <a:prstGeom prst="straightConnector1">
            <a:avLst/>
          </a:prstGeom>
          <a:noFill/>
          <a:ln w="19050" cap="flat" cmpd="sng">
            <a:solidFill>
              <a:schemeClr val="accent3"/>
            </a:solidFill>
            <a:prstDash val="solid"/>
            <a:round/>
            <a:headEnd type="none" w="sm" len="sm"/>
            <a:tailEnd type="none" w="sm" len="sm"/>
          </a:ln>
        </p:spPr>
      </p:cxnSp>
      <p:pic>
        <p:nvPicPr>
          <p:cNvPr id="1962" name="Google Shape;1962;g1c2908e1b1e_0_6258"/>
          <p:cNvPicPr preferRelativeResize="0"/>
          <p:nvPr/>
        </p:nvPicPr>
        <p:blipFill rotWithShape="1">
          <a:blip r:embed="rId8">
            <a:alphaModFix/>
          </a:blip>
          <a:srcRect/>
          <a:stretch/>
        </p:blipFill>
        <p:spPr>
          <a:xfrm>
            <a:off x="4328474" y="1099015"/>
            <a:ext cx="252925" cy="362735"/>
          </a:xfrm>
          <a:prstGeom prst="rect">
            <a:avLst/>
          </a:prstGeom>
          <a:noFill/>
          <a:ln>
            <a:noFill/>
          </a:ln>
        </p:spPr>
      </p:pic>
      <p:cxnSp>
        <p:nvCxnSpPr>
          <p:cNvPr id="1965" name="Google Shape;1965;g1c2908e1b1e_0_6258"/>
          <p:cNvCxnSpPr/>
          <p:nvPr/>
        </p:nvCxnSpPr>
        <p:spPr>
          <a:xfrm>
            <a:off x="6956825" y="478625"/>
            <a:ext cx="477600" cy="1530600"/>
          </a:xfrm>
          <a:prstGeom prst="straightConnector1">
            <a:avLst/>
          </a:prstGeom>
          <a:noFill/>
          <a:ln w="19050" cap="flat" cmpd="sng">
            <a:solidFill>
              <a:schemeClr val="accent3"/>
            </a:solidFill>
            <a:prstDash val="solid"/>
            <a:round/>
            <a:headEnd type="none" w="sm" len="sm"/>
            <a:tailEnd type="none" w="sm" len="sm"/>
          </a:ln>
        </p:spPr>
      </p:cxnSp>
      <p:pic>
        <p:nvPicPr>
          <p:cNvPr id="1966" name="Google Shape;1966;g1c2908e1b1e_0_6258"/>
          <p:cNvPicPr preferRelativeResize="0"/>
          <p:nvPr/>
        </p:nvPicPr>
        <p:blipFill rotWithShape="1">
          <a:blip r:embed="rId8">
            <a:alphaModFix/>
          </a:blip>
          <a:srcRect/>
          <a:stretch/>
        </p:blipFill>
        <p:spPr>
          <a:xfrm>
            <a:off x="7310024" y="1868353"/>
            <a:ext cx="252925" cy="362735"/>
          </a:xfrm>
          <a:prstGeom prst="rect">
            <a:avLst/>
          </a:prstGeom>
          <a:noFill/>
          <a:ln>
            <a:noFill/>
          </a:ln>
        </p:spPr>
      </p:pic>
      <p:pic>
        <p:nvPicPr>
          <p:cNvPr id="1967" name="Google Shape;1967;g1c2908e1b1e_0_6258"/>
          <p:cNvPicPr preferRelativeResize="0"/>
          <p:nvPr/>
        </p:nvPicPr>
        <p:blipFill rotWithShape="1">
          <a:blip r:embed="rId8">
            <a:alphaModFix/>
          </a:blip>
          <a:srcRect/>
          <a:stretch/>
        </p:blipFill>
        <p:spPr>
          <a:xfrm>
            <a:off x="6832449" y="332403"/>
            <a:ext cx="252925" cy="362735"/>
          </a:xfrm>
          <a:prstGeom prst="rect">
            <a:avLst/>
          </a:prstGeom>
          <a:noFill/>
          <a:ln>
            <a:noFill/>
          </a:ln>
        </p:spPr>
      </p:pic>
      <p:pic>
        <p:nvPicPr>
          <p:cNvPr id="1968" name="Google Shape;1968;g1c2908e1b1e_0_6258"/>
          <p:cNvPicPr preferRelativeResize="0"/>
          <p:nvPr/>
        </p:nvPicPr>
        <p:blipFill rotWithShape="1">
          <a:blip r:embed="rId8">
            <a:alphaModFix/>
          </a:blip>
          <a:srcRect/>
          <a:stretch/>
        </p:blipFill>
        <p:spPr>
          <a:xfrm>
            <a:off x="1085274" y="1967403"/>
            <a:ext cx="252925" cy="36273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69"/>
        <p:cNvGrpSpPr/>
        <p:nvPr/>
      </p:nvGrpSpPr>
      <p:grpSpPr>
        <a:xfrm>
          <a:off x="0" y="0"/>
          <a:ext cx="0" cy="0"/>
          <a:chOff x="0" y="0"/>
          <a:chExt cx="0" cy="0"/>
        </a:xfrm>
      </p:grpSpPr>
      <p:sp>
        <p:nvSpPr>
          <p:cNvPr id="1970" name="Google Shape;1970;g1c2908e1b1e_0_627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71" name="Google Shape;1971;g1c2908e1b1e_0_6278"/>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1972" name="Google Shape;1972;g1c2908e1b1e_0_6278"/>
          <p:cNvPicPr preferRelativeResize="0"/>
          <p:nvPr/>
        </p:nvPicPr>
        <p:blipFill rotWithShape="1">
          <a:blip r:embed="rId3">
            <a:alphaModFix/>
          </a:blip>
          <a:srcRect t="48738" r="81192"/>
          <a:stretch/>
        </p:blipFill>
        <p:spPr>
          <a:xfrm rot="-1127719">
            <a:off x="8305275" y="-524751"/>
            <a:ext cx="1372451" cy="2636551"/>
          </a:xfrm>
          <a:prstGeom prst="rect">
            <a:avLst/>
          </a:prstGeom>
          <a:noFill/>
          <a:ln>
            <a:noFill/>
          </a:ln>
          <a:effectLst>
            <a:outerShdw blurRad="57150" dist="19050" dir="5400000" algn="bl" rotWithShape="0">
              <a:schemeClr val="dk1">
                <a:alpha val="49800"/>
              </a:schemeClr>
            </a:outerShdw>
          </a:effectLst>
        </p:spPr>
      </p:pic>
      <p:sp>
        <p:nvSpPr>
          <p:cNvPr id="1973" name="Google Shape;1973;g1c2908e1b1e_0_6278"/>
          <p:cNvSpPr txBox="1">
            <a:spLocks noGrp="1"/>
          </p:cNvSpPr>
          <p:nvPr>
            <p:ph type="title"/>
          </p:nvPr>
        </p:nvSpPr>
        <p:spPr>
          <a:xfrm>
            <a:off x="4930150" y="1783350"/>
            <a:ext cx="3352800" cy="530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974" name="Google Shape;1974;g1c2908e1b1e_0_6278"/>
          <p:cNvSpPr txBox="1">
            <a:spLocks noGrp="1"/>
          </p:cNvSpPr>
          <p:nvPr>
            <p:ph type="body" idx="1"/>
          </p:nvPr>
        </p:nvSpPr>
        <p:spPr>
          <a:xfrm>
            <a:off x="4782100" y="2428650"/>
            <a:ext cx="3648900" cy="1159500"/>
          </a:xfrm>
          <a:prstGeom prst="rect">
            <a:avLst/>
          </a:prstGeom>
          <a:noFill/>
          <a:ln>
            <a:noFill/>
          </a:ln>
        </p:spPr>
        <p:txBody>
          <a:bodyPr spcFirstLastPara="1" wrap="square" lIns="91425" tIns="91425" rIns="91425" bIns="91425" anchor="ctr" anchorCtr="0">
            <a:noAutofit/>
          </a:bodyPr>
          <a:lstStyle>
            <a:lvl1pPr marL="457200" lvl="0" indent="-304800" algn="ctr" rtl="0">
              <a:lnSpc>
                <a:spcPct val="100000"/>
              </a:lnSpc>
              <a:spcBef>
                <a:spcPts val="0"/>
              </a:spcBef>
              <a:spcAft>
                <a:spcPts val="0"/>
              </a:spcAft>
              <a:buSzPts val="1200"/>
              <a:buChar char="●"/>
              <a:defRPr sz="1600"/>
            </a:lvl1pPr>
            <a:lvl2pPr marL="914400" lvl="1" indent="-304800" algn="l" rtl="0">
              <a:lnSpc>
                <a:spcPct val="100000"/>
              </a:lnSpc>
              <a:spcBef>
                <a:spcPts val="0"/>
              </a:spcBef>
              <a:spcAft>
                <a:spcPts val="0"/>
              </a:spcAft>
              <a:buSzPts val="1200"/>
              <a:buChar char="○"/>
              <a:defRPr sz="1200"/>
            </a:lvl2pPr>
            <a:lvl3pPr marL="1371600" lvl="2" indent="-304800" algn="l" rtl="0">
              <a:lnSpc>
                <a:spcPct val="100000"/>
              </a:lnSpc>
              <a:spcBef>
                <a:spcPts val="0"/>
              </a:spcBef>
              <a:spcAft>
                <a:spcPts val="0"/>
              </a:spcAft>
              <a:buSzPts val="1200"/>
              <a:buChar char="■"/>
              <a:defRPr sz="1200"/>
            </a:lvl3pPr>
            <a:lvl4pPr marL="1828800" lvl="3" indent="-304800" algn="l" rtl="0">
              <a:lnSpc>
                <a:spcPct val="100000"/>
              </a:lnSpc>
              <a:spcBef>
                <a:spcPts val="0"/>
              </a:spcBef>
              <a:spcAft>
                <a:spcPts val="0"/>
              </a:spcAft>
              <a:buSzPts val="1200"/>
              <a:buChar char="●"/>
              <a:defRPr sz="1200"/>
            </a:lvl4pPr>
            <a:lvl5pPr marL="2286000" lvl="4" indent="-304800" algn="l" rtl="0">
              <a:lnSpc>
                <a:spcPct val="100000"/>
              </a:lnSpc>
              <a:spcBef>
                <a:spcPts val="0"/>
              </a:spcBef>
              <a:spcAft>
                <a:spcPts val="0"/>
              </a:spcAft>
              <a:buSzPts val="1200"/>
              <a:buChar char="○"/>
              <a:defRPr sz="1200"/>
            </a:lvl5pPr>
            <a:lvl6pPr marL="2743200" lvl="5" indent="-304800" algn="l" rtl="0">
              <a:lnSpc>
                <a:spcPct val="100000"/>
              </a:lnSpc>
              <a:spcBef>
                <a:spcPts val="0"/>
              </a:spcBef>
              <a:spcAft>
                <a:spcPts val="0"/>
              </a:spcAft>
              <a:buSzPts val="1200"/>
              <a:buChar char="■"/>
              <a:defRPr sz="1200"/>
            </a:lvl6pPr>
            <a:lvl7pPr marL="3200400" lvl="6" indent="-304800" algn="l" rtl="0">
              <a:lnSpc>
                <a:spcPct val="100000"/>
              </a:lnSpc>
              <a:spcBef>
                <a:spcPts val="0"/>
              </a:spcBef>
              <a:spcAft>
                <a:spcPts val="0"/>
              </a:spcAft>
              <a:buSzPts val="1200"/>
              <a:buChar char="●"/>
              <a:defRPr sz="1200"/>
            </a:lvl7pPr>
            <a:lvl8pPr marL="3657600" lvl="7" indent="-304800" algn="l" rtl="0">
              <a:lnSpc>
                <a:spcPct val="100000"/>
              </a:lnSpc>
              <a:spcBef>
                <a:spcPts val="0"/>
              </a:spcBef>
              <a:spcAft>
                <a:spcPts val="0"/>
              </a:spcAft>
              <a:buSzPts val="1200"/>
              <a:buChar char="○"/>
              <a:defRPr sz="1200"/>
            </a:lvl8pPr>
            <a:lvl9pPr marL="4114800" lvl="8" indent="-304800" algn="l" rtl="0">
              <a:lnSpc>
                <a:spcPct val="100000"/>
              </a:lnSpc>
              <a:spcBef>
                <a:spcPts val="0"/>
              </a:spcBef>
              <a:spcAft>
                <a:spcPts val="0"/>
              </a:spcAft>
              <a:buSzPts val="1200"/>
              <a:buChar char="■"/>
              <a:defRPr sz="1200"/>
            </a:lvl9pPr>
          </a:lstStyle>
          <a:p>
            <a:endParaRPr/>
          </a:p>
        </p:txBody>
      </p:sp>
      <p:pic>
        <p:nvPicPr>
          <p:cNvPr id="1975" name="Google Shape;1975;g1c2908e1b1e_0_6278"/>
          <p:cNvPicPr preferRelativeResize="0"/>
          <p:nvPr/>
        </p:nvPicPr>
        <p:blipFill rotWithShape="1">
          <a:blip r:embed="rId4">
            <a:alphaModFix/>
          </a:blip>
          <a:srcRect t="119" b="119"/>
          <a:stretch/>
        </p:blipFill>
        <p:spPr>
          <a:xfrm>
            <a:off x="713200" y="700325"/>
            <a:ext cx="2219325" cy="1562099"/>
          </a:xfrm>
          <a:prstGeom prst="rect">
            <a:avLst/>
          </a:prstGeom>
          <a:noFill/>
          <a:ln>
            <a:noFill/>
          </a:ln>
          <a:effectLst>
            <a:outerShdw blurRad="57150" dist="19050" dir="5400000" algn="bl" rotWithShape="0">
              <a:srgbClr val="000000">
                <a:alpha val="49800"/>
              </a:srgbClr>
            </a:outerShdw>
          </a:effectLst>
        </p:spPr>
      </p:pic>
      <p:pic>
        <p:nvPicPr>
          <p:cNvPr id="1976" name="Google Shape;1976;g1c2908e1b1e_0_6278"/>
          <p:cNvPicPr preferRelativeResize="0"/>
          <p:nvPr/>
        </p:nvPicPr>
        <p:blipFill rotWithShape="1">
          <a:blip r:embed="rId5">
            <a:alphaModFix/>
          </a:blip>
          <a:srcRect t="9" b="9"/>
          <a:stretch/>
        </p:blipFill>
        <p:spPr>
          <a:xfrm>
            <a:off x="261700" y="3439438"/>
            <a:ext cx="2219325" cy="1323976"/>
          </a:xfrm>
          <a:prstGeom prst="rect">
            <a:avLst/>
          </a:prstGeom>
          <a:noFill/>
          <a:ln>
            <a:noFill/>
          </a:ln>
          <a:effectLst>
            <a:outerShdw blurRad="57150" dist="19050" dir="5400000" algn="bl" rotWithShape="0">
              <a:srgbClr val="000000">
                <a:alpha val="49800"/>
              </a:srgbClr>
            </a:outerShdw>
          </a:effectLst>
        </p:spPr>
      </p:pic>
      <p:pic>
        <p:nvPicPr>
          <p:cNvPr id="1977" name="Google Shape;1977;g1c2908e1b1e_0_6278"/>
          <p:cNvPicPr preferRelativeResize="0"/>
          <p:nvPr/>
        </p:nvPicPr>
        <p:blipFill rotWithShape="1">
          <a:blip r:embed="rId6">
            <a:alphaModFix/>
          </a:blip>
          <a:srcRect t="13051"/>
          <a:stretch/>
        </p:blipFill>
        <p:spPr>
          <a:xfrm>
            <a:off x="2580025" y="1555325"/>
            <a:ext cx="1934750" cy="2524874"/>
          </a:xfrm>
          <a:prstGeom prst="rect">
            <a:avLst/>
          </a:prstGeom>
          <a:noFill/>
          <a:ln>
            <a:noFill/>
          </a:ln>
          <a:effectLst>
            <a:outerShdw blurRad="57150" dist="19050" dir="5400000" algn="bl" rotWithShape="0">
              <a:srgbClr val="363833">
                <a:alpha val="49800"/>
              </a:srgbClr>
            </a:outerShdw>
          </a:effectLst>
        </p:spPr>
      </p:pic>
      <p:pic>
        <p:nvPicPr>
          <p:cNvPr id="1978" name="Google Shape;1978;g1c2908e1b1e_0_6278"/>
          <p:cNvPicPr preferRelativeResize="0"/>
          <p:nvPr/>
        </p:nvPicPr>
        <p:blipFill rotWithShape="1">
          <a:blip r:embed="rId7">
            <a:alphaModFix/>
          </a:blip>
          <a:srcRect t="2280" b="2280"/>
          <a:stretch/>
        </p:blipFill>
        <p:spPr>
          <a:xfrm rot="-436445">
            <a:off x="725663" y="1945488"/>
            <a:ext cx="2133600" cy="2036327"/>
          </a:xfrm>
          <a:prstGeom prst="rect">
            <a:avLst/>
          </a:prstGeom>
          <a:noFill/>
          <a:ln>
            <a:noFill/>
          </a:ln>
          <a:effectLst>
            <a:outerShdw blurRad="57150" dist="19050" dir="5400000" algn="bl" rotWithShape="0">
              <a:srgbClr val="363833">
                <a:alpha val="49800"/>
              </a:srgbClr>
            </a:outerShdw>
          </a:effectLst>
        </p:spPr>
      </p:pic>
      <p:pic>
        <p:nvPicPr>
          <p:cNvPr id="1979" name="Google Shape;1979;g1c2908e1b1e_0_6278"/>
          <p:cNvPicPr preferRelativeResize="0"/>
          <p:nvPr/>
        </p:nvPicPr>
        <p:blipFill rotWithShape="1">
          <a:blip r:embed="rId8">
            <a:alphaModFix/>
          </a:blip>
          <a:srcRect/>
          <a:stretch/>
        </p:blipFill>
        <p:spPr>
          <a:xfrm>
            <a:off x="3420937" y="1377953"/>
            <a:ext cx="252925" cy="362735"/>
          </a:xfrm>
          <a:prstGeom prst="rect">
            <a:avLst/>
          </a:prstGeom>
          <a:noFill/>
          <a:ln>
            <a:noFill/>
          </a:ln>
        </p:spPr>
      </p:pic>
      <p:cxnSp>
        <p:nvCxnSpPr>
          <p:cNvPr id="1980" name="Google Shape;1980;g1c2908e1b1e_0_6278"/>
          <p:cNvCxnSpPr/>
          <p:nvPr/>
        </p:nvCxnSpPr>
        <p:spPr>
          <a:xfrm rot="10800000" flipH="1">
            <a:off x="945350" y="813425"/>
            <a:ext cx="877500" cy="1190400"/>
          </a:xfrm>
          <a:prstGeom prst="straightConnector1">
            <a:avLst/>
          </a:prstGeom>
          <a:noFill/>
          <a:ln w="19050" cap="flat" cmpd="sng">
            <a:solidFill>
              <a:schemeClr val="accent3"/>
            </a:solidFill>
            <a:prstDash val="solid"/>
            <a:round/>
            <a:headEnd type="none" w="sm" len="sm"/>
            <a:tailEnd type="none" w="sm" len="sm"/>
          </a:ln>
        </p:spPr>
      </p:cxnSp>
      <p:pic>
        <p:nvPicPr>
          <p:cNvPr id="1981" name="Google Shape;1981;g1c2908e1b1e_0_6278"/>
          <p:cNvPicPr preferRelativeResize="0"/>
          <p:nvPr/>
        </p:nvPicPr>
        <p:blipFill rotWithShape="1">
          <a:blip r:embed="rId8">
            <a:alphaModFix/>
          </a:blip>
          <a:srcRect/>
          <a:stretch/>
        </p:blipFill>
        <p:spPr>
          <a:xfrm>
            <a:off x="826612" y="1867328"/>
            <a:ext cx="252925" cy="362735"/>
          </a:xfrm>
          <a:prstGeom prst="rect">
            <a:avLst/>
          </a:prstGeom>
          <a:noFill/>
          <a:ln>
            <a:noFill/>
          </a:ln>
        </p:spPr>
      </p:pic>
      <p:cxnSp>
        <p:nvCxnSpPr>
          <p:cNvPr id="1982" name="Google Shape;1982;g1c2908e1b1e_0_6278"/>
          <p:cNvCxnSpPr>
            <a:endCxn id="1979" idx="1"/>
          </p:cNvCxnSpPr>
          <p:nvPr/>
        </p:nvCxnSpPr>
        <p:spPr>
          <a:xfrm>
            <a:off x="1826437" y="839021"/>
            <a:ext cx="1594500" cy="720300"/>
          </a:xfrm>
          <a:prstGeom prst="straightConnector1">
            <a:avLst/>
          </a:prstGeom>
          <a:noFill/>
          <a:ln w="19050" cap="flat" cmpd="sng">
            <a:solidFill>
              <a:schemeClr val="accent3"/>
            </a:solidFill>
            <a:prstDash val="solid"/>
            <a:round/>
            <a:headEnd type="none" w="sm" len="sm"/>
            <a:tailEnd type="none" w="sm" len="sm"/>
          </a:ln>
        </p:spPr>
      </p:cxnSp>
      <p:pic>
        <p:nvPicPr>
          <p:cNvPr id="1983" name="Google Shape;1983;g1c2908e1b1e_0_6278"/>
          <p:cNvPicPr preferRelativeResize="0"/>
          <p:nvPr/>
        </p:nvPicPr>
        <p:blipFill rotWithShape="1">
          <a:blip r:embed="rId8">
            <a:alphaModFix/>
          </a:blip>
          <a:srcRect/>
          <a:stretch/>
        </p:blipFill>
        <p:spPr>
          <a:xfrm>
            <a:off x="1696399" y="700328"/>
            <a:ext cx="252925" cy="362735"/>
          </a:xfrm>
          <a:prstGeom prst="rect">
            <a:avLst/>
          </a:prstGeom>
          <a:noFill/>
          <a:ln>
            <a:noFill/>
          </a:ln>
        </p:spPr>
      </p:pic>
      <p:cxnSp>
        <p:nvCxnSpPr>
          <p:cNvPr id="1984" name="Google Shape;1984;g1c2908e1b1e_0_6278"/>
          <p:cNvCxnSpPr>
            <a:stCxn id="1979" idx="3"/>
          </p:cNvCxnSpPr>
          <p:nvPr/>
        </p:nvCxnSpPr>
        <p:spPr>
          <a:xfrm rot="10800000" flipH="1">
            <a:off x="3673862" y="232421"/>
            <a:ext cx="4664100" cy="1326900"/>
          </a:xfrm>
          <a:prstGeom prst="straightConnector1">
            <a:avLst/>
          </a:prstGeom>
          <a:noFill/>
          <a:ln w="19050" cap="flat" cmpd="sng">
            <a:solidFill>
              <a:schemeClr val="accent3"/>
            </a:solidFill>
            <a:prstDash val="solid"/>
            <a:round/>
            <a:headEnd type="none" w="sm" len="sm"/>
            <a:tailEnd type="none" w="sm" len="sm"/>
          </a:ln>
        </p:spPr>
      </p:cxnSp>
      <p:grpSp>
        <p:nvGrpSpPr>
          <p:cNvPr id="1985" name="Google Shape;1985;g1c2908e1b1e_0_6278"/>
          <p:cNvGrpSpPr/>
          <p:nvPr/>
        </p:nvGrpSpPr>
        <p:grpSpPr>
          <a:xfrm rot="1467091">
            <a:off x="8126885" y="3982158"/>
            <a:ext cx="607629" cy="879735"/>
            <a:chOff x="4783725" y="2451550"/>
            <a:chExt cx="808200" cy="1170125"/>
          </a:xfrm>
        </p:grpSpPr>
        <p:sp>
          <p:nvSpPr>
            <p:cNvPr id="1986" name="Google Shape;1986;g1c2908e1b1e_0_6278"/>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g1c2908e1b1e_0_6278"/>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g1c2908e1b1e_0_6278"/>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g1c2908e1b1e_0_6278"/>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g1c2908e1b1e_0_6278"/>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g1c2908e1b1e_0_6278"/>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g1c2908e1b1e_0_6278"/>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g1c2908e1b1e_0_6278"/>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g1c2908e1b1e_0_6278"/>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g1c2908e1b1e_0_6278"/>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g1c2908e1b1e_0_6278"/>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g1c2908e1b1e_0_6278"/>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g1c2908e1b1e_0_6278"/>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g1c2908e1b1e_0_6278"/>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g1c2908e1b1e_0_6278"/>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g1c2908e1b1e_0_6278"/>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g1c2908e1b1e_0_6278"/>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g1c2908e1b1e_0_6278"/>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g1c2908e1b1e_0_6278"/>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g1c2908e1b1e_0_6278"/>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g1c2908e1b1e_0_6278"/>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g1c2908e1b1e_0_6278"/>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g1c2908e1b1e_0_6278"/>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g1c2908e1b1e_0_6278"/>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g1c2908e1b1e_0_6278"/>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g1c2908e1b1e_0_6278"/>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g1c2908e1b1e_0_6278"/>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g1c2908e1b1e_0_6278"/>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g1c2908e1b1e_0_6278"/>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g1c2908e1b1e_0_6278"/>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g1c2908e1b1e_0_6278"/>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g1c2908e1b1e_0_6278"/>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g1c2908e1b1e_0_6278"/>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g1c2908e1b1e_0_6278"/>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g1c2908e1b1e_0_6278"/>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g1c2908e1b1e_0_6278"/>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g1c2908e1b1e_0_6278"/>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g1c2908e1b1e_0_6278"/>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g1c2908e1b1e_0_6278"/>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g1c2908e1b1e_0_6278"/>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g1c2908e1b1e_0_6278"/>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g1c2908e1b1e_0_6278"/>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g1c2908e1b1e_0_6278"/>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g1c2908e1b1e_0_6278"/>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g1c2908e1b1e_0_6278"/>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g1c2908e1b1e_0_6278"/>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g1c2908e1b1e_0_6278"/>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g1c2908e1b1e_0_6278"/>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g1c2908e1b1e_0_6278"/>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g1c2908e1b1e_0_6278"/>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g1c2908e1b1e_0_6278"/>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g1c2908e1b1e_0_6278"/>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g1c2908e1b1e_0_6278"/>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g1c2908e1b1e_0_6278"/>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g1c2908e1b1e_0_6278"/>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g1c2908e1b1e_0_6278"/>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g1c2908e1b1e_0_6278"/>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g1c2908e1b1e_0_6278"/>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g1c2908e1b1e_0_6278"/>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g1c2908e1b1e_0_6278"/>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g1c2908e1b1e_0_6278"/>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g1c2908e1b1e_0_6278"/>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g1c2908e1b1e_0_6278"/>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g1c2908e1b1e_0_6278"/>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g1c2908e1b1e_0_6278"/>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g1c2908e1b1e_0_6278"/>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g1c2908e1b1e_0_6278"/>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g1c2908e1b1e_0_6278"/>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g1c2908e1b1e_0_6278"/>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g1c2908e1b1e_0_6278"/>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56" name="Google Shape;2056;g1c2908e1b1e_0_6278"/>
          <p:cNvPicPr preferRelativeResize="0"/>
          <p:nvPr/>
        </p:nvPicPr>
        <p:blipFill rotWithShape="1">
          <a:blip r:embed="rId8">
            <a:alphaModFix/>
          </a:blip>
          <a:srcRect/>
          <a:stretch/>
        </p:blipFill>
        <p:spPr>
          <a:xfrm>
            <a:off x="8209487" y="54953"/>
            <a:ext cx="252925" cy="36273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057"/>
        <p:cNvGrpSpPr/>
        <p:nvPr/>
      </p:nvGrpSpPr>
      <p:grpSpPr>
        <a:xfrm>
          <a:off x="0" y="0"/>
          <a:ext cx="0" cy="0"/>
          <a:chOff x="0" y="0"/>
          <a:chExt cx="0" cy="0"/>
        </a:xfrm>
      </p:grpSpPr>
      <p:sp>
        <p:nvSpPr>
          <p:cNvPr id="2058" name="Google Shape;2058;g1c2908e1b1e_0_6366"/>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59" name="Google Shape;2059;g1c2908e1b1e_0_6366"/>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2060" name="Google Shape;2060;g1c2908e1b1e_0_6366"/>
          <p:cNvGrpSpPr/>
          <p:nvPr/>
        </p:nvGrpSpPr>
        <p:grpSpPr>
          <a:xfrm>
            <a:off x="312086" y="2704350"/>
            <a:ext cx="2220674" cy="2142125"/>
            <a:chOff x="285824" y="2704350"/>
            <a:chExt cx="2220674" cy="2142125"/>
          </a:xfrm>
        </p:grpSpPr>
        <p:grpSp>
          <p:nvGrpSpPr>
            <p:cNvPr id="2061" name="Google Shape;2061;g1c2908e1b1e_0_6366"/>
            <p:cNvGrpSpPr/>
            <p:nvPr/>
          </p:nvGrpSpPr>
          <p:grpSpPr>
            <a:xfrm>
              <a:off x="285824" y="2704350"/>
              <a:ext cx="2220674" cy="2142125"/>
              <a:chOff x="285824" y="2704350"/>
              <a:chExt cx="2220674" cy="2142125"/>
            </a:xfrm>
          </p:grpSpPr>
          <p:pic>
            <p:nvPicPr>
              <p:cNvPr id="2062" name="Google Shape;2062;g1c2908e1b1e_0_6366"/>
              <p:cNvPicPr preferRelativeResize="0"/>
              <p:nvPr/>
            </p:nvPicPr>
            <p:blipFill rotWithShape="1">
              <a:blip r:embed="rId3">
                <a:alphaModFix/>
              </a:blip>
              <a:srcRect l="18523" t="17053" r="15342" b="18446"/>
              <a:stretch/>
            </p:blipFill>
            <p:spPr>
              <a:xfrm rot="-705442">
                <a:off x="448687" y="2878599"/>
                <a:ext cx="1894949" cy="1793626"/>
              </a:xfrm>
              <a:prstGeom prst="rect">
                <a:avLst/>
              </a:prstGeom>
              <a:noFill/>
              <a:ln>
                <a:noFill/>
              </a:ln>
            </p:spPr>
          </p:pic>
          <p:sp>
            <p:nvSpPr>
              <p:cNvPr id="2063" name="Google Shape;2063;g1c2908e1b1e_0_6366"/>
              <p:cNvSpPr txBox="1"/>
              <p:nvPr/>
            </p:nvSpPr>
            <p:spPr>
              <a:xfrm rot="-753059">
                <a:off x="674445" y="3260628"/>
                <a:ext cx="1428845" cy="11030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Inconsolata"/>
                    <a:ea typeface="Inconsolata"/>
                    <a:cs typeface="Inconsolata"/>
                    <a:sym typeface="Inconsolata"/>
                  </a:rPr>
                  <a:t>Time</a:t>
                </a:r>
                <a:endParaRPr sz="2200" b="0" i="0" u="none" strike="noStrike" cap="none">
                  <a:solidFill>
                    <a:schemeClr val="accent3"/>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Inconsolata"/>
                    <a:ea typeface="Inconsolata"/>
                    <a:cs typeface="Inconsolata"/>
                    <a:sym typeface="Inconsolata"/>
                  </a:rPr>
                  <a:t>18:15</a:t>
                </a:r>
                <a:endParaRPr sz="2200" b="0" i="0" u="none" strike="noStrike" cap="none">
                  <a:solidFill>
                    <a:schemeClr val="accent3"/>
                  </a:solidFill>
                  <a:latin typeface="Inconsolata"/>
                  <a:ea typeface="Inconsolata"/>
                  <a:cs typeface="Inconsolata"/>
                  <a:sym typeface="Inconsolata"/>
                </a:endParaRPr>
              </a:p>
            </p:txBody>
          </p:sp>
        </p:grpSp>
        <p:sp>
          <p:nvSpPr>
            <p:cNvPr id="2064" name="Google Shape;2064;g1c2908e1b1e_0_6366"/>
            <p:cNvSpPr/>
            <p:nvPr/>
          </p:nvSpPr>
          <p:spPr>
            <a:xfrm>
              <a:off x="1013000" y="4037150"/>
              <a:ext cx="1031450" cy="170625"/>
            </a:xfrm>
            <a:custGeom>
              <a:avLst/>
              <a:gdLst/>
              <a:ahLst/>
              <a:cxnLst/>
              <a:rect l="l" t="t" r="r" b="b"/>
              <a:pathLst>
                <a:path w="41258" h="6825" extrusionOk="0">
                  <a:moveTo>
                    <a:pt x="34764" y="0"/>
                  </a:moveTo>
                  <a:cubicBezTo>
                    <a:pt x="30971" y="0"/>
                    <a:pt x="27182" y="52"/>
                    <a:pt x="23411" y="249"/>
                  </a:cubicBezTo>
                  <a:cubicBezTo>
                    <a:pt x="18308" y="549"/>
                    <a:pt x="13237" y="1149"/>
                    <a:pt x="8267" y="2350"/>
                  </a:cubicBezTo>
                  <a:cubicBezTo>
                    <a:pt x="5465" y="3017"/>
                    <a:pt x="2730" y="3885"/>
                    <a:pt x="61" y="5019"/>
                  </a:cubicBezTo>
                  <a:cubicBezTo>
                    <a:pt x="0" y="5049"/>
                    <a:pt x="360" y="5360"/>
                    <a:pt x="343" y="5360"/>
                  </a:cubicBezTo>
                  <a:cubicBezTo>
                    <a:pt x="341" y="5360"/>
                    <a:pt x="337" y="5358"/>
                    <a:pt x="328" y="5352"/>
                  </a:cubicBezTo>
                  <a:lnTo>
                    <a:pt x="328" y="5352"/>
                  </a:lnTo>
                  <a:cubicBezTo>
                    <a:pt x="595" y="5586"/>
                    <a:pt x="895" y="5819"/>
                    <a:pt x="1162" y="6020"/>
                  </a:cubicBezTo>
                  <a:cubicBezTo>
                    <a:pt x="1462" y="6220"/>
                    <a:pt x="1763" y="6420"/>
                    <a:pt x="2063" y="6587"/>
                  </a:cubicBezTo>
                  <a:cubicBezTo>
                    <a:pt x="2124" y="6678"/>
                    <a:pt x="2295" y="6824"/>
                    <a:pt x="2426" y="6824"/>
                  </a:cubicBezTo>
                  <a:cubicBezTo>
                    <a:pt x="2439" y="6824"/>
                    <a:pt x="2451" y="6823"/>
                    <a:pt x="2463" y="6820"/>
                  </a:cubicBezTo>
                  <a:cubicBezTo>
                    <a:pt x="7133" y="4852"/>
                    <a:pt x="12103" y="3651"/>
                    <a:pt x="17107" y="2884"/>
                  </a:cubicBezTo>
                  <a:cubicBezTo>
                    <a:pt x="22177" y="2150"/>
                    <a:pt x="27314" y="1883"/>
                    <a:pt x="32451" y="1817"/>
                  </a:cubicBezTo>
                  <a:cubicBezTo>
                    <a:pt x="35320" y="1750"/>
                    <a:pt x="38255" y="1750"/>
                    <a:pt x="41124" y="1750"/>
                  </a:cubicBezTo>
                  <a:cubicBezTo>
                    <a:pt x="41257" y="1750"/>
                    <a:pt x="41124" y="1650"/>
                    <a:pt x="41091" y="1583"/>
                  </a:cubicBezTo>
                  <a:cubicBezTo>
                    <a:pt x="40857" y="1383"/>
                    <a:pt x="40624" y="1183"/>
                    <a:pt x="40357" y="1016"/>
                  </a:cubicBezTo>
                  <a:cubicBezTo>
                    <a:pt x="40090" y="749"/>
                    <a:pt x="39756" y="549"/>
                    <a:pt x="39423" y="349"/>
                  </a:cubicBezTo>
                  <a:cubicBezTo>
                    <a:pt x="39256" y="249"/>
                    <a:pt x="38989" y="15"/>
                    <a:pt x="38789" y="15"/>
                  </a:cubicBezTo>
                  <a:cubicBezTo>
                    <a:pt x="37447" y="6"/>
                    <a:pt x="36105" y="0"/>
                    <a:pt x="3476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65" name="Google Shape;2065;g1c2908e1b1e_0_6366"/>
          <p:cNvPicPr preferRelativeResize="0"/>
          <p:nvPr/>
        </p:nvPicPr>
        <p:blipFill rotWithShape="1">
          <a:blip r:embed="rId4">
            <a:alphaModFix/>
          </a:blip>
          <a:srcRect t="6529" b="6521"/>
          <a:stretch/>
        </p:blipFill>
        <p:spPr>
          <a:xfrm rot="-605725">
            <a:off x="6614900" y="527263"/>
            <a:ext cx="1934749" cy="2524874"/>
          </a:xfrm>
          <a:prstGeom prst="rect">
            <a:avLst/>
          </a:prstGeom>
          <a:noFill/>
          <a:ln>
            <a:noFill/>
          </a:ln>
          <a:effectLst>
            <a:outerShdw blurRad="57150" dist="19050" dir="5400000" algn="bl" rotWithShape="0">
              <a:srgbClr val="363833">
                <a:alpha val="49800"/>
              </a:srgbClr>
            </a:outerShdw>
          </a:effectLst>
        </p:spPr>
      </p:pic>
      <p:pic>
        <p:nvPicPr>
          <p:cNvPr id="2066" name="Google Shape;2066;g1c2908e1b1e_0_6366"/>
          <p:cNvPicPr preferRelativeResize="0"/>
          <p:nvPr/>
        </p:nvPicPr>
        <p:blipFill rotWithShape="1">
          <a:blip r:embed="rId5">
            <a:alphaModFix/>
          </a:blip>
          <a:srcRect l="10821" t="18678" r="10364" b="18026"/>
          <a:stretch/>
        </p:blipFill>
        <p:spPr>
          <a:xfrm>
            <a:off x="518775" y="864775"/>
            <a:ext cx="6889750" cy="2704050"/>
          </a:xfrm>
          <a:prstGeom prst="rect">
            <a:avLst/>
          </a:prstGeom>
          <a:noFill/>
          <a:ln>
            <a:noFill/>
          </a:ln>
        </p:spPr>
      </p:pic>
      <p:pic>
        <p:nvPicPr>
          <p:cNvPr id="2067" name="Google Shape;2067;g1c2908e1b1e_0_6366"/>
          <p:cNvPicPr preferRelativeResize="0"/>
          <p:nvPr/>
        </p:nvPicPr>
        <p:blipFill rotWithShape="1">
          <a:blip r:embed="rId6">
            <a:alphaModFix/>
          </a:blip>
          <a:srcRect l="14597" t="699" r="48780" b="49712"/>
          <a:stretch/>
        </p:blipFill>
        <p:spPr>
          <a:xfrm rot="727696">
            <a:off x="6024063" y="2905763"/>
            <a:ext cx="2133599" cy="2036327"/>
          </a:xfrm>
          <a:prstGeom prst="rect">
            <a:avLst/>
          </a:prstGeom>
          <a:noFill/>
          <a:ln>
            <a:noFill/>
          </a:ln>
          <a:effectLst>
            <a:outerShdw blurRad="57150" dist="19050" dir="5400000" algn="bl" rotWithShape="0">
              <a:srgbClr val="363833">
                <a:alpha val="49800"/>
              </a:srgbClr>
            </a:outerShdw>
          </a:effectLst>
        </p:spPr>
      </p:pic>
      <p:sp>
        <p:nvSpPr>
          <p:cNvPr id="2068" name="Google Shape;2068;g1c2908e1b1e_0_6366"/>
          <p:cNvSpPr txBox="1">
            <a:spLocks noGrp="1"/>
          </p:cNvSpPr>
          <p:nvPr>
            <p:ph type="title"/>
          </p:nvPr>
        </p:nvSpPr>
        <p:spPr>
          <a:xfrm flipH="1">
            <a:off x="964075" y="2397104"/>
            <a:ext cx="3504900" cy="483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1800"/>
              <a:buNone/>
              <a:defRPr sz="2000">
                <a:solidFill>
                  <a:schemeClr val="dk1"/>
                </a:solidFill>
              </a:defRPr>
            </a:lvl1pPr>
            <a:lvl2pPr lvl="1" algn="l" rtl="0">
              <a:lnSpc>
                <a:spcPct val="100000"/>
              </a:lnSpc>
              <a:spcBef>
                <a:spcPts val="0"/>
              </a:spcBef>
              <a:spcAft>
                <a:spcPts val="0"/>
              </a:spcAft>
              <a:buClr>
                <a:schemeClr val="accent2"/>
              </a:buClr>
              <a:buSzPts val="1800"/>
              <a:buNone/>
              <a:defRPr sz="1800">
                <a:solidFill>
                  <a:schemeClr val="accent2"/>
                </a:solidFill>
              </a:defRPr>
            </a:lvl2pPr>
            <a:lvl3pPr lvl="2" algn="l" rtl="0">
              <a:lnSpc>
                <a:spcPct val="100000"/>
              </a:lnSpc>
              <a:spcBef>
                <a:spcPts val="0"/>
              </a:spcBef>
              <a:spcAft>
                <a:spcPts val="0"/>
              </a:spcAft>
              <a:buClr>
                <a:schemeClr val="accent2"/>
              </a:buClr>
              <a:buSzPts val="1800"/>
              <a:buNone/>
              <a:defRPr sz="1800">
                <a:solidFill>
                  <a:schemeClr val="accent2"/>
                </a:solidFill>
              </a:defRPr>
            </a:lvl3pPr>
            <a:lvl4pPr lvl="3" algn="l" rtl="0">
              <a:lnSpc>
                <a:spcPct val="100000"/>
              </a:lnSpc>
              <a:spcBef>
                <a:spcPts val="0"/>
              </a:spcBef>
              <a:spcAft>
                <a:spcPts val="0"/>
              </a:spcAft>
              <a:buClr>
                <a:schemeClr val="accent2"/>
              </a:buClr>
              <a:buSzPts val="1800"/>
              <a:buNone/>
              <a:defRPr sz="1800">
                <a:solidFill>
                  <a:schemeClr val="accent2"/>
                </a:solidFill>
              </a:defRPr>
            </a:lvl4pPr>
            <a:lvl5pPr lvl="4" algn="l" rtl="0">
              <a:lnSpc>
                <a:spcPct val="100000"/>
              </a:lnSpc>
              <a:spcBef>
                <a:spcPts val="0"/>
              </a:spcBef>
              <a:spcAft>
                <a:spcPts val="0"/>
              </a:spcAft>
              <a:buClr>
                <a:schemeClr val="accent2"/>
              </a:buClr>
              <a:buSzPts val="1800"/>
              <a:buNone/>
              <a:defRPr sz="1800">
                <a:solidFill>
                  <a:schemeClr val="accent2"/>
                </a:solidFill>
              </a:defRPr>
            </a:lvl5pPr>
            <a:lvl6pPr lvl="5" algn="l" rtl="0">
              <a:lnSpc>
                <a:spcPct val="100000"/>
              </a:lnSpc>
              <a:spcBef>
                <a:spcPts val="0"/>
              </a:spcBef>
              <a:spcAft>
                <a:spcPts val="0"/>
              </a:spcAft>
              <a:buClr>
                <a:schemeClr val="accent2"/>
              </a:buClr>
              <a:buSzPts val="1800"/>
              <a:buNone/>
              <a:defRPr sz="1800">
                <a:solidFill>
                  <a:schemeClr val="accent2"/>
                </a:solidFill>
              </a:defRPr>
            </a:lvl6pPr>
            <a:lvl7pPr lvl="6" algn="l" rtl="0">
              <a:lnSpc>
                <a:spcPct val="100000"/>
              </a:lnSpc>
              <a:spcBef>
                <a:spcPts val="0"/>
              </a:spcBef>
              <a:spcAft>
                <a:spcPts val="0"/>
              </a:spcAft>
              <a:buClr>
                <a:schemeClr val="accent2"/>
              </a:buClr>
              <a:buSzPts val="1800"/>
              <a:buNone/>
              <a:defRPr sz="1800">
                <a:solidFill>
                  <a:schemeClr val="accent2"/>
                </a:solidFill>
              </a:defRPr>
            </a:lvl7pPr>
            <a:lvl8pPr lvl="7" algn="l" rtl="0">
              <a:lnSpc>
                <a:spcPct val="100000"/>
              </a:lnSpc>
              <a:spcBef>
                <a:spcPts val="0"/>
              </a:spcBef>
              <a:spcAft>
                <a:spcPts val="0"/>
              </a:spcAft>
              <a:buClr>
                <a:schemeClr val="accent2"/>
              </a:buClr>
              <a:buSzPts val="1800"/>
              <a:buNone/>
              <a:defRPr sz="1800">
                <a:solidFill>
                  <a:schemeClr val="accent2"/>
                </a:solidFill>
              </a:defRPr>
            </a:lvl8pPr>
            <a:lvl9pPr lvl="8" algn="l"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2069" name="Google Shape;2069;g1c2908e1b1e_0_6366"/>
          <p:cNvSpPr txBox="1">
            <a:spLocks noGrp="1"/>
          </p:cNvSpPr>
          <p:nvPr>
            <p:ph type="subTitle" idx="1"/>
          </p:nvPr>
        </p:nvSpPr>
        <p:spPr>
          <a:xfrm flipH="1">
            <a:off x="964075" y="1153175"/>
            <a:ext cx="5502600" cy="1102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20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070" name="Google Shape;2070;g1c2908e1b1e_0_6366"/>
          <p:cNvPicPr preferRelativeResize="0"/>
          <p:nvPr/>
        </p:nvPicPr>
        <p:blipFill rotWithShape="1">
          <a:blip r:embed="rId7">
            <a:alphaModFix/>
          </a:blip>
          <a:srcRect/>
          <a:stretch/>
        </p:blipFill>
        <p:spPr>
          <a:xfrm>
            <a:off x="365949" y="41953"/>
            <a:ext cx="252925" cy="362735"/>
          </a:xfrm>
          <a:prstGeom prst="rect">
            <a:avLst/>
          </a:prstGeom>
          <a:noFill/>
          <a:ln>
            <a:noFill/>
          </a:ln>
        </p:spPr>
      </p:pic>
      <p:cxnSp>
        <p:nvCxnSpPr>
          <p:cNvPr id="2071" name="Google Shape;2071;g1c2908e1b1e_0_6366"/>
          <p:cNvCxnSpPr>
            <a:stCxn id="2070" idx="3"/>
            <a:endCxn id="2072" idx="3"/>
          </p:cNvCxnSpPr>
          <p:nvPr/>
        </p:nvCxnSpPr>
        <p:spPr>
          <a:xfrm>
            <a:off x="618874" y="223321"/>
            <a:ext cx="1607100" cy="835500"/>
          </a:xfrm>
          <a:prstGeom prst="straightConnector1">
            <a:avLst/>
          </a:prstGeom>
          <a:noFill/>
          <a:ln w="19050" cap="flat" cmpd="sng">
            <a:solidFill>
              <a:schemeClr val="accent3"/>
            </a:solidFill>
            <a:prstDash val="solid"/>
            <a:round/>
            <a:headEnd type="none" w="sm" len="sm"/>
            <a:tailEnd type="none" w="sm" len="sm"/>
          </a:ln>
        </p:spPr>
      </p:cxnSp>
      <p:cxnSp>
        <p:nvCxnSpPr>
          <p:cNvPr id="2073" name="Google Shape;2073;g1c2908e1b1e_0_6366"/>
          <p:cNvCxnSpPr/>
          <p:nvPr/>
        </p:nvCxnSpPr>
        <p:spPr>
          <a:xfrm rot="10800000" flipH="1">
            <a:off x="7040850" y="522725"/>
            <a:ext cx="742200" cy="2420100"/>
          </a:xfrm>
          <a:prstGeom prst="straightConnector1">
            <a:avLst/>
          </a:prstGeom>
          <a:noFill/>
          <a:ln w="19050" cap="flat" cmpd="sng">
            <a:solidFill>
              <a:schemeClr val="accent3"/>
            </a:solidFill>
            <a:prstDash val="solid"/>
            <a:round/>
            <a:headEnd type="none" w="sm" len="sm"/>
            <a:tailEnd type="none" w="sm" len="sm"/>
          </a:ln>
        </p:spPr>
      </p:cxnSp>
      <p:cxnSp>
        <p:nvCxnSpPr>
          <p:cNvPr id="2074" name="Google Shape;2074;g1c2908e1b1e_0_6366"/>
          <p:cNvCxnSpPr/>
          <p:nvPr/>
        </p:nvCxnSpPr>
        <p:spPr>
          <a:xfrm rot="10800000" flipH="1">
            <a:off x="2097400" y="509650"/>
            <a:ext cx="5692200" cy="497100"/>
          </a:xfrm>
          <a:prstGeom prst="straightConnector1">
            <a:avLst/>
          </a:prstGeom>
          <a:noFill/>
          <a:ln w="19050" cap="flat" cmpd="sng">
            <a:solidFill>
              <a:schemeClr val="accent3"/>
            </a:solidFill>
            <a:prstDash val="solid"/>
            <a:round/>
            <a:headEnd type="none" w="sm" len="sm"/>
            <a:tailEnd type="none" w="sm" len="sm"/>
          </a:ln>
        </p:spPr>
      </p:cxnSp>
      <p:pic>
        <p:nvPicPr>
          <p:cNvPr id="2072" name="Google Shape;2072;g1c2908e1b1e_0_6366"/>
          <p:cNvPicPr preferRelativeResize="0"/>
          <p:nvPr/>
        </p:nvPicPr>
        <p:blipFill rotWithShape="1">
          <a:blip r:embed="rId7">
            <a:alphaModFix/>
          </a:blip>
          <a:srcRect/>
          <a:stretch/>
        </p:blipFill>
        <p:spPr>
          <a:xfrm>
            <a:off x="1972899" y="877315"/>
            <a:ext cx="252925" cy="362735"/>
          </a:xfrm>
          <a:prstGeom prst="rect">
            <a:avLst/>
          </a:prstGeom>
          <a:noFill/>
          <a:ln>
            <a:noFill/>
          </a:ln>
        </p:spPr>
      </p:pic>
      <p:pic>
        <p:nvPicPr>
          <p:cNvPr id="2075" name="Google Shape;2075;g1c2908e1b1e_0_6366"/>
          <p:cNvPicPr preferRelativeResize="0"/>
          <p:nvPr/>
        </p:nvPicPr>
        <p:blipFill rotWithShape="1">
          <a:blip r:embed="rId7">
            <a:alphaModFix/>
          </a:blip>
          <a:srcRect/>
          <a:stretch/>
        </p:blipFill>
        <p:spPr>
          <a:xfrm>
            <a:off x="7658474" y="377240"/>
            <a:ext cx="252925" cy="362735"/>
          </a:xfrm>
          <a:prstGeom prst="rect">
            <a:avLst/>
          </a:prstGeom>
          <a:noFill/>
          <a:ln>
            <a:noFill/>
          </a:ln>
        </p:spPr>
      </p:pic>
      <p:pic>
        <p:nvPicPr>
          <p:cNvPr id="2076" name="Google Shape;2076;g1c2908e1b1e_0_6366"/>
          <p:cNvPicPr preferRelativeResize="0"/>
          <p:nvPr/>
        </p:nvPicPr>
        <p:blipFill rotWithShape="1">
          <a:blip r:embed="rId7">
            <a:alphaModFix/>
          </a:blip>
          <a:srcRect/>
          <a:stretch/>
        </p:blipFill>
        <p:spPr>
          <a:xfrm>
            <a:off x="6909849" y="2805403"/>
            <a:ext cx="252925" cy="36273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hree columns">
  <p:cSld name="CUSTOM_12">
    <p:spTree>
      <p:nvGrpSpPr>
        <p:cNvPr id="1" name="Shape 2077"/>
        <p:cNvGrpSpPr/>
        <p:nvPr/>
      </p:nvGrpSpPr>
      <p:grpSpPr>
        <a:xfrm>
          <a:off x="0" y="0"/>
          <a:ext cx="0" cy="0"/>
          <a:chOff x="0" y="0"/>
          <a:chExt cx="0" cy="0"/>
        </a:xfrm>
      </p:grpSpPr>
      <p:sp>
        <p:nvSpPr>
          <p:cNvPr id="2078" name="Google Shape;2078;g1c2908e1b1e_0_6386"/>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9" name="Google Shape;2079;g1c2908e1b1e_0_6386"/>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080" name="Google Shape;2080;g1c2908e1b1e_0_6386"/>
          <p:cNvSpPr txBox="1">
            <a:spLocks noGrp="1"/>
          </p:cNvSpPr>
          <p:nvPr>
            <p:ph type="subTitle" idx="1"/>
          </p:nvPr>
        </p:nvSpPr>
        <p:spPr>
          <a:xfrm>
            <a:off x="713225" y="3585036"/>
            <a:ext cx="2275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000"/>
              <a:buFont typeface="Just Another Hand"/>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2pPr>
            <a:lvl3pPr lvl="2"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3pPr>
            <a:lvl4pPr lvl="3"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4pPr>
            <a:lvl5pPr lvl="4"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5pPr>
            <a:lvl6pPr lvl="5"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6pPr>
            <a:lvl7pPr lvl="6"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7pPr>
            <a:lvl8pPr lvl="7"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8pPr>
            <a:lvl9pPr lvl="8"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9pPr>
          </a:lstStyle>
          <a:p>
            <a:endParaRPr/>
          </a:p>
        </p:txBody>
      </p:sp>
      <p:sp>
        <p:nvSpPr>
          <p:cNvPr id="2081" name="Google Shape;2081;g1c2908e1b1e_0_6386"/>
          <p:cNvSpPr txBox="1">
            <a:spLocks noGrp="1"/>
          </p:cNvSpPr>
          <p:nvPr>
            <p:ph type="title"/>
          </p:nvPr>
        </p:nvSpPr>
        <p:spPr>
          <a:xfrm>
            <a:off x="2194200" y="445025"/>
            <a:ext cx="4762500" cy="55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082" name="Google Shape;2082;g1c2908e1b1e_0_6386"/>
          <p:cNvSpPr txBox="1">
            <a:spLocks noGrp="1"/>
          </p:cNvSpPr>
          <p:nvPr>
            <p:ph type="subTitle" idx="2"/>
          </p:nvPr>
        </p:nvSpPr>
        <p:spPr>
          <a:xfrm>
            <a:off x="713225" y="4032036"/>
            <a:ext cx="2275800" cy="66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3" name="Google Shape;2083;g1c2908e1b1e_0_6386"/>
          <p:cNvSpPr txBox="1">
            <a:spLocks noGrp="1"/>
          </p:cNvSpPr>
          <p:nvPr>
            <p:ph type="subTitle" idx="3"/>
          </p:nvPr>
        </p:nvSpPr>
        <p:spPr>
          <a:xfrm>
            <a:off x="3434100" y="2868143"/>
            <a:ext cx="2275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000"/>
              <a:buFont typeface="Just Another Hand"/>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2pPr>
            <a:lvl3pPr lvl="2"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3pPr>
            <a:lvl4pPr lvl="3"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4pPr>
            <a:lvl5pPr lvl="4"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5pPr>
            <a:lvl6pPr lvl="5"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6pPr>
            <a:lvl7pPr lvl="6"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7pPr>
            <a:lvl8pPr lvl="7"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8pPr>
            <a:lvl9pPr lvl="8"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9pPr>
          </a:lstStyle>
          <a:p>
            <a:endParaRPr/>
          </a:p>
        </p:txBody>
      </p:sp>
      <p:sp>
        <p:nvSpPr>
          <p:cNvPr id="2084" name="Google Shape;2084;g1c2908e1b1e_0_6386"/>
          <p:cNvSpPr txBox="1">
            <a:spLocks noGrp="1"/>
          </p:cNvSpPr>
          <p:nvPr>
            <p:ph type="subTitle" idx="4"/>
          </p:nvPr>
        </p:nvSpPr>
        <p:spPr>
          <a:xfrm>
            <a:off x="3434100" y="3315143"/>
            <a:ext cx="2275800" cy="66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5" name="Google Shape;2085;g1c2908e1b1e_0_6386"/>
          <p:cNvSpPr txBox="1">
            <a:spLocks noGrp="1"/>
          </p:cNvSpPr>
          <p:nvPr>
            <p:ph type="subTitle" idx="5"/>
          </p:nvPr>
        </p:nvSpPr>
        <p:spPr>
          <a:xfrm>
            <a:off x="6154975" y="3585036"/>
            <a:ext cx="2275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000"/>
              <a:buFont typeface="Just Another Hand"/>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2pPr>
            <a:lvl3pPr lvl="2"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3pPr>
            <a:lvl4pPr lvl="3"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4pPr>
            <a:lvl5pPr lvl="4"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5pPr>
            <a:lvl6pPr lvl="5"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6pPr>
            <a:lvl7pPr lvl="6"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7pPr>
            <a:lvl8pPr lvl="7"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8pPr>
            <a:lvl9pPr lvl="8" algn="l" rtl="0">
              <a:lnSpc>
                <a:spcPct val="100000"/>
              </a:lnSpc>
              <a:spcBef>
                <a:spcPts val="0"/>
              </a:spcBef>
              <a:spcAft>
                <a:spcPts val="0"/>
              </a:spcAft>
              <a:buClr>
                <a:schemeClr val="dk1"/>
              </a:buClr>
              <a:buSzPts val="3000"/>
              <a:buFont typeface="Just Another Hand"/>
              <a:buNone/>
              <a:defRPr sz="3000" b="1">
                <a:solidFill>
                  <a:schemeClr val="dk1"/>
                </a:solidFill>
                <a:latin typeface="Just Another Hand"/>
                <a:ea typeface="Just Another Hand"/>
                <a:cs typeface="Just Another Hand"/>
                <a:sym typeface="Just Another Hand"/>
              </a:defRPr>
            </a:lvl9pPr>
          </a:lstStyle>
          <a:p>
            <a:endParaRPr/>
          </a:p>
        </p:txBody>
      </p:sp>
      <p:sp>
        <p:nvSpPr>
          <p:cNvPr id="2086" name="Google Shape;2086;g1c2908e1b1e_0_6386"/>
          <p:cNvSpPr txBox="1">
            <a:spLocks noGrp="1"/>
          </p:cNvSpPr>
          <p:nvPr>
            <p:ph type="subTitle" idx="6"/>
          </p:nvPr>
        </p:nvSpPr>
        <p:spPr>
          <a:xfrm>
            <a:off x="6154975" y="4032036"/>
            <a:ext cx="2275800" cy="66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87" name="Google Shape;2087;g1c2908e1b1e_0_6386"/>
          <p:cNvGrpSpPr/>
          <p:nvPr/>
        </p:nvGrpSpPr>
        <p:grpSpPr>
          <a:xfrm>
            <a:off x="7819007" y="-605491"/>
            <a:ext cx="2256511" cy="2101033"/>
            <a:chOff x="4804682" y="534058"/>
            <a:chExt cx="2256511" cy="2101033"/>
          </a:xfrm>
        </p:grpSpPr>
        <p:pic>
          <p:nvPicPr>
            <p:cNvPr id="2088" name="Google Shape;2088;g1c2908e1b1e_0_6386"/>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2089" name="Google Shape;2089;g1c2908e1b1e_0_6386"/>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pic>
        <p:nvPicPr>
          <p:cNvPr id="2090" name="Google Shape;2090;g1c2908e1b1e_0_6386"/>
          <p:cNvPicPr preferRelativeResize="0"/>
          <p:nvPr/>
        </p:nvPicPr>
        <p:blipFill rotWithShape="1">
          <a:blip r:embed="rId4">
            <a:alphaModFix/>
          </a:blip>
          <a:srcRect l="5444" t="13195" r="5453" b="9548"/>
          <a:stretch/>
        </p:blipFill>
        <p:spPr>
          <a:xfrm>
            <a:off x="3596550" y="1160562"/>
            <a:ext cx="2022300" cy="1548849"/>
          </a:xfrm>
          <a:prstGeom prst="rect">
            <a:avLst/>
          </a:prstGeom>
          <a:noFill/>
          <a:ln>
            <a:noFill/>
          </a:ln>
        </p:spPr>
      </p:pic>
      <p:pic>
        <p:nvPicPr>
          <p:cNvPr id="2091" name="Google Shape;2091;g1c2908e1b1e_0_6386"/>
          <p:cNvPicPr preferRelativeResize="0"/>
          <p:nvPr/>
        </p:nvPicPr>
        <p:blipFill rotWithShape="1">
          <a:blip r:embed="rId5">
            <a:alphaModFix/>
          </a:blip>
          <a:srcRect l="17215" t="15905" r="15430" b="15299"/>
          <a:stretch/>
        </p:blipFill>
        <p:spPr>
          <a:xfrm>
            <a:off x="6479106" y="1700248"/>
            <a:ext cx="1627537" cy="1613412"/>
          </a:xfrm>
          <a:prstGeom prst="rect">
            <a:avLst/>
          </a:prstGeom>
          <a:noFill/>
          <a:ln>
            <a:noFill/>
          </a:ln>
        </p:spPr>
      </p:pic>
      <p:cxnSp>
        <p:nvCxnSpPr>
          <p:cNvPr id="2092" name="Google Shape;2092;g1c2908e1b1e_0_6386"/>
          <p:cNvCxnSpPr/>
          <p:nvPr/>
        </p:nvCxnSpPr>
        <p:spPr>
          <a:xfrm rot="10800000" flipH="1">
            <a:off x="1852175" y="1297275"/>
            <a:ext cx="2723400" cy="445200"/>
          </a:xfrm>
          <a:prstGeom prst="straightConnector1">
            <a:avLst/>
          </a:prstGeom>
          <a:noFill/>
          <a:ln w="19050" cap="flat" cmpd="sng">
            <a:solidFill>
              <a:schemeClr val="accent3"/>
            </a:solidFill>
            <a:prstDash val="solid"/>
            <a:round/>
            <a:headEnd type="none" w="sm" len="sm"/>
            <a:tailEnd type="none" w="sm" len="sm"/>
          </a:ln>
        </p:spPr>
      </p:cxnSp>
      <p:cxnSp>
        <p:nvCxnSpPr>
          <p:cNvPr id="2093" name="Google Shape;2093;g1c2908e1b1e_0_6386"/>
          <p:cNvCxnSpPr/>
          <p:nvPr/>
        </p:nvCxnSpPr>
        <p:spPr>
          <a:xfrm>
            <a:off x="4575575" y="1290725"/>
            <a:ext cx="3123600" cy="400200"/>
          </a:xfrm>
          <a:prstGeom prst="straightConnector1">
            <a:avLst/>
          </a:prstGeom>
          <a:noFill/>
          <a:ln w="19050" cap="flat" cmpd="sng">
            <a:solidFill>
              <a:schemeClr val="accent3"/>
            </a:solidFill>
            <a:prstDash val="solid"/>
            <a:round/>
            <a:headEnd type="none" w="sm" len="sm"/>
            <a:tailEnd type="none" w="sm" len="sm"/>
          </a:ln>
        </p:spPr>
      </p:cxnSp>
      <p:pic>
        <p:nvPicPr>
          <p:cNvPr id="2094" name="Google Shape;2094;g1c2908e1b1e_0_6386"/>
          <p:cNvPicPr preferRelativeResize="0"/>
          <p:nvPr/>
        </p:nvPicPr>
        <p:blipFill rotWithShape="1">
          <a:blip r:embed="rId6">
            <a:alphaModFix/>
          </a:blip>
          <a:srcRect/>
          <a:stretch/>
        </p:blipFill>
        <p:spPr>
          <a:xfrm>
            <a:off x="7566074" y="1560665"/>
            <a:ext cx="252925" cy="362735"/>
          </a:xfrm>
          <a:prstGeom prst="rect">
            <a:avLst/>
          </a:prstGeom>
          <a:noFill/>
          <a:ln>
            <a:noFill/>
          </a:ln>
        </p:spPr>
      </p:pic>
      <p:pic>
        <p:nvPicPr>
          <p:cNvPr id="2095" name="Google Shape;2095;g1c2908e1b1e_0_6386"/>
          <p:cNvPicPr preferRelativeResize="0"/>
          <p:nvPr/>
        </p:nvPicPr>
        <p:blipFill rotWithShape="1">
          <a:blip r:embed="rId6">
            <a:alphaModFix/>
          </a:blip>
          <a:srcRect/>
          <a:stretch/>
        </p:blipFill>
        <p:spPr>
          <a:xfrm>
            <a:off x="4448999" y="1160540"/>
            <a:ext cx="252925" cy="362735"/>
          </a:xfrm>
          <a:prstGeom prst="rect">
            <a:avLst/>
          </a:prstGeom>
          <a:noFill/>
          <a:ln>
            <a:noFill/>
          </a:ln>
        </p:spPr>
      </p:pic>
      <p:pic>
        <p:nvPicPr>
          <p:cNvPr id="2096" name="Google Shape;2096;g1c2908e1b1e_0_6386"/>
          <p:cNvPicPr preferRelativeResize="0"/>
          <p:nvPr/>
        </p:nvPicPr>
        <p:blipFill rotWithShape="1">
          <a:blip r:embed="rId7">
            <a:alphaModFix/>
          </a:blip>
          <a:srcRect t="48738" r="81192"/>
          <a:stretch/>
        </p:blipFill>
        <p:spPr>
          <a:xfrm rot="1502538">
            <a:off x="-929799" y="-150451"/>
            <a:ext cx="1372452" cy="2636550"/>
          </a:xfrm>
          <a:prstGeom prst="rect">
            <a:avLst/>
          </a:prstGeom>
          <a:noFill/>
          <a:ln>
            <a:noFill/>
          </a:ln>
          <a:effectLst>
            <a:outerShdw blurRad="57150" dist="19050" dir="5400000" algn="bl" rotWithShape="0">
              <a:schemeClr val="dk1">
                <a:alpha val="49800"/>
              </a:schemeClr>
            </a:outerShdw>
          </a:effectLst>
        </p:spPr>
      </p:pic>
      <p:cxnSp>
        <p:nvCxnSpPr>
          <p:cNvPr id="2097" name="Google Shape;2097;g1c2908e1b1e_0_6386"/>
          <p:cNvCxnSpPr/>
          <p:nvPr/>
        </p:nvCxnSpPr>
        <p:spPr>
          <a:xfrm>
            <a:off x="587275" y="180700"/>
            <a:ext cx="1265100" cy="1561800"/>
          </a:xfrm>
          <a:prstGeom prst="straightConnector1">
            <a:avLst/>
          </a:prstGeom>
          <a:noFill/>
          <a:ln w="19050" cap="flat" cmpd="sng">
            <a:solidFill>
              <a:schemeClr val="accent3"/>
            </a:solidFill>
            <a:prstDash val="solid"/>
            <a:round/>
            <a:headEnd type="none" w="sm" len="sm"/>
            <a:tailEnd type="none" w="sm" len="sm"/>
          </a:ln>
        </p:spPr>
      </p:cxnSp>
      <p:pic>
        <p:nvPicPr>
          <p:cNvPr id="2098" name="Google Shape;2098;g1c2908e1b1e_0_6386"/>
          <p:cNvPicPr preferRelativeResize="0"/>
          <p:nvPr/>
        </p:nvPicPr>
        <p:blipFill rotWithShape="1">
          <a:blip r:embed="rId8">
            <a:alphaModFix/>
          </a:blip>
          <a:srcRect/>
          <a:stretch/>
        </p:blipFill>
        <p:spPr>
          <a:xfrm>
            <a:off x="1118951" y="1755774"/>
            <a:ext cx="1464352" cy="1423474"/>
          </a:xfrm>
          <a:prstGeom prst="rect">
            <a:avLst/>
          </a:prstGeom>
          <a:noFill/>
          <a:ln>
            <a:noFill/>
          </a:ln>
        </p:spPr>
      </p:pic>
      <p:pic>
        <p:nvPicPr>
          <p:cNvPr id="2099" name="Google Shape;2099;g1c2908e1b1e_0_6386"/>
          <p:cNvPicPr preferRelativeResize="0"/>
          <p:nvPr/>
        </p:nvPicPr>
        <p:blipFill rotWithShape="1">
          <a:blip r:embed="rId6">
            <a:alphaModFix/>
          </a:blip>
          <a:srcRect/>
          <a:stretch/>
        </p:blipFill>
        <p:spPr>
          <a:xfrm>
            <a:off x="1724662" y="1606565"/>
            <a:ext cx="252925" cy="362735"/>
          </a:xfrm>
          <a:prstGeom prst="rect">
            <a:avLst/>
          </a:prstGeom>
          <a:noFill/>
          <a:ln>
            <a:noFill/>
          </a:ln>
        </p:spPr>
      </p:pic>
      <p:pic>
        <p:nvPicPr>
          <p:cNvPr id="2100" name="Google Shape;2100;g1c2908e1b1e_0_6386"/>
          <p:cNvPicPr preferRelativeResize="0"/>
          <p:nvPr/>
        </p:nvPicPr>
        <p:blipFill rotWithShape="1">
          <a:blip r:embed="rId6">
            <a:alphaModFix/>
          </a:blip>
          <a:srcRect/>
          <a:stretch/>
        </p:blipFill>
        <p:spPr>
          <a:xfrm>
            <a:off x="460287" y="51240"/>
            <a:ext cx="252925" cy="36273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101"/>
        <p:cNvGrpSpPr/>
        <p:nvPr/>
      </p:nvGrpSpPr>
      <p:grpSpPr>
        <a:xfrm>
          <a:off x="0" y="0"/>
          <a:ext cx="0" cy="0"/>
          <a:chOff x="0" y="0"/>
          <a:chExt cx="0" cy="0"/>
        </a:xfrm>
      </p:grpSpPr>
      <p:sp>
        <p:nvSpPr>
          <p:cNvPr id="2102" name="Google Shape;2102;g1c2908e1b1e_0_6410"/>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03" name="Google Shape;2103;g1c2908e1b1e_0_6410"/>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2104" name="Google Shape;2104;g1c2908e1b1e_0_6410"/>
          <p:cNvGrpSpPr/>
          <p:nvPr/>
        </p:nvGrpSpPr>
        <p:grpSpPr>
          <a:xfrm>
            <a:off x="393282" y="247650"/>
            <a:ext cx="4619631" cy="4810999"/>
            <a:chOff x="393282" y="-57150"/>
            <a:chExt cx="4619631" cy="4810999"/>
          </a:xfrm>
        </p:grpSpPr>
        <p:pic>
          <p:nvPicPr>
            <p:cNvPr id="2105" name="Google Shape;2105;g1c2908e1b1e_0_6410"/>
            <p:cNvPicPr preferRelativeResize="0"/>
            <p:nvPr/>
          </p:nvPicPr>
          <p:blipFill rotWithShape="1">
            <a:blip r:embed="rId3">
              <a:alphaModFix/>
            </a:blip>
            <a:srcRect t="709" b="709"/>
            <a:stretch/>
          </p:blipFill>
          <p:spPr>
            <a:xfrm rot="3" flipH="1">
              <a:off x="393285" y="-57148"/>
              <a:ext cx="4619626" cy="4810995"/>
            </a:xfrm>
            <a:prstGeom prst="rect">
              <a:avLst/>
            </a:prstGeom>
            <a:noFill/>
            <a:ln>
              <a:noFill/>
            </a:ln>
            <a:effectLst>
              <a:outerShdw blurRad="57150" dist="19050" dir="5400000" algn="bl" rotWithShape="0">
                <a:srgbClr val="363833">
                  <a:alpha val="16860"/>
                </a:srgbClr>
              </a:outerShdw>
            </a:effectLst>
          </p:spPr>
        </p:pic>
        <p:pic>
          <p:nvPicPr>
            <p:cNvPr id="2106" name="Google Shape;2106;g1c2908e1b1e_0_6410"/>
            <p:cNvPicPr preferRelativeResize="0"/>
            <p:nvPr/>
          </p:nvPicPr>
          <p:blipFill rotWithShape="1">
            <a:blip r:embed="rId4">
              <a:alphaModFix/>
            </a:blip>
            <a:srcRect/>
            <a:stretch/>
          </p:blipFill>
          <p:spPr>
            <a:xfrm>
              <a:off x="2516948" y="142903"/>
              <a:ext cx="252925" cy="362735"/>
            </a:xfrm>
            <a:prstGeom prst="rect">
              <a:avLst/>
            </a:prstGeom>
            <a:noFill/>
            <a:ln>
              <a:noFill/>
            </a:ln>
          </p:spPr>
        </p:pic>
      </p:grpSp>
      <p:sp>
        <p:nvSpPr>
          <p:cNvPr id="2107" name="Google Shape;2107;g1c2908e1b1e_0_6410"/>
          <p:cNvSpPr txBox="1">
            <a:spLocks noGrp="1"/>
          </p:cNvSpPr>
          <p:nvPr>
            <p:ph type="title"/>
          </p:nvPr>
        </p:nvSpPr>
        <p:spPr>
          <a:xfrm rot="788">
            <a:off x="713566" y="762675"/>
            <a:ext cx="3927000" cy="57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2800"/>
              <a:buNone/>
              <a:defRPr>
                <a:solidFill>
                  <a:schemeClr val="dk1"/>
                </a:solidFill>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108" name="Google Shape;2108;g1c2908e1b1e_0_6410"/>
          <p:cNvSpPr txBox="1">
            <a:spLocks noGrp="1"/>
          </p:cNvSpPr>
          <p:nvPr>
            <p:ph type="subTitle" idx="1"/>
          </p:nvPr>
        </p:nvSpPr>
        <p:spPr>
          <a:xfrm>
            <a:off x="713225" y="1234500"/>
            <a:ext cx="3927000" cy="2571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1600"/>
              <a:buFont typeface="Barlow"/>
              <a:buChar char="●"/>
              <a:defRPr>
                <a:solidFill>
                  <a:schemeClr val="dk1"/>
                </a:solidFill>
              </a:defRPr>
            </a:lvl1pPr>
            <a:lvl2pPr lvl="1" algn="l" rtl="0">
              <a:lnSpc>
                <a:spcPct val="100000"/>
              </a:lnSpc>
              <a:spcBef>
                <a:spcPts val="0"/>
              </a:spcBef>
              <a:spcAft>
                <a:spcPts val="0"/>
              </a:spcAft>
              <a:buClr>
                <a:schemeClr val="dk1"/>
              </a:buClr>
              <a:buSzPts val="1600"/>
              <a:buFont typeface="Barlow"/>
              <a:buChar char="○"/>
              <a:defRPr>
                <a:solidFill>
                  <a:schemeClr val="dk1"/>
                </a:solidFill>
              </a:defRPr>
            </a:lvl2pPr>
            <a:lvl3pPr lvl="2" algn="l" rtl="0">
              <a:lnSpc>
                <a:spcPct val="100000"/>
              </a:lnSpc>
              <a:spcBef>
                <a:spcPts val="0"/>
              </a:spcBef>
              <a:spcAft>
                <a:spcPts val="0"/>
              </a:spcAft>
              <a:buClr>
                <a:schemeClr val="dk1"/>
              </a:buClr>
              <a:buSzPts val="1600"/>
              <a:buFont typeface="Barlow"/>
              <a:buChar char="■"/>
              <a:defRPr>
                <a:solidFill>
                  <a:schemeClr val="dk1"/>
                </a:solidFill>
              </a:defRPr>
            </a:lvl3pPr>
            <a:lvl4pPr lvl="3" algn="l" rtl="0">
              <a:lnSpc>
                <a:spcPct val="100000"/>
              </a:lnSpc>
              <a:spcBef>
                <a:spcPts val="0"/>
              </a:spcBef>
              <a:spcAft>
                <a:spcPts val="0"/>
              </a:spcAft>
              <a:buClr>
                <a:schemeClr val="dk1"/>
              </a:buClr>
              <a:buSzPts val="1600"/>
              <a:buFont typeface="Barlow"/>
              <a:buChar char="●"/>
              <a:defRPr>
                <a:solidFill>
                  <a:schemeClr val="dk1"/>
                </a:solidFill>
              </a:defRPr>
            </a:lvl4pPr>
            <a:lvl5pPr lvl="4" algn="l" rtl="0">
              <a:lnSpc>
                <a:spcPct val="100000"/>
              </a:lnSpc>
              <a:spcBef>
                <a:spcPts val="0"/>
              </a:spcBef>
              <a:spcAft>
                <a:spcPts val="0"/>
              </a:spcAft>
              <a:buClr>
                <a:schemeClr val="dk1"/>
              </a:buClr>
              <a:buSzPts val="1600"/>
              <a:buFont typeface="Barlow"/>
              <a:buChar char="○"/>
              <a:defRPr>
                <a:solidFill>
                  <a:schemeClr val="dk1"/>
                </a:solidFill>
              </a:defRPr>
            </a:lvl5pPr>
            <a:lvl6pPr lvl="5" algn="l" rtl="0">
              <a:lnSpc>
                <a:spcPct val="100000"/>
              </a:lnSpc>
              <a:spcBef>
                <a:spcPts val="0"/>
              </a:spcBef>
              <a:spcAft>
                <a:spcPts val="0"/>
              </a:spcAft>
              <a:buClr>
                <a:schemeClr val="dk1"/>
              </a:buClr>
              <a:buSzPts val="1600"/>
              <a:buFont typeface="Barlow"/>
              <a:buChar char="■"/>
              <a:defRPr>
                <a:solidFill>
                  <a:schemeClr val="dk1"/>
                </a:solidFill>
              </a:defRPr>
            </a:lvl6pPr>
            <a:lvl7pPr lvl="6" algn="l" rtl="0">
              <a:lnSpc>
                <a:spcPct val="100000"/>
              </a:lnSpc>
              <a:spcBef>
                <a:spcPts val="0"/>
              </a:spcBef>
              <a:spcAft>
                <a:spcPts val="0"/>
              </a:spcAft>
              <a:buClr>
                <a:schemeClr val="dk1"/>
              </a:buClr>
              <a:buSzPts val="1600"/>
              <a:buFont typeface="Barlow"/>
              <a:buChar char="●"/>
              <a:defRPr>
                <a:solidFill>
                  <a:schemeClr val="dk1"/>
                </a:solidFill>
              </a:defRPr>
            </a:lvl7pPr>
            <a:lvl8pPr lvl="7" algn="l" rtl="0">
              <a:lnSpc>
                <a:spcPct val="100000"/>
              </a:lnSpc>
              <a:spcBef>
                <a:spcPts val="0"/>
              </a:spcBef>
              <a:spcAft>
                <a:spcPts val="0"/>
              </a:spcAft>
              <a:buClr>
                <a:schemeClr val="dk1"/>
              </a:buClr>
              <a:buSzPts val="1600"/>
              <a:buFont typeface="Barlow"/>
              <a:buChar char="○"/>
              <a:defRPr>
                <a:solidFill>
                  <a:schemeClr val="dk1"/>
                </a:solidFill>
              </a:defRPr>
            </a:lvl8pPr>
            <a:lvl9pPr lvl="8" algn="l" rtl="0">
              <a:lnSpc>
                <a:spcPct val="100000"/>
              </a:lnSpc>
              <a:spcBef>
                <a:spcPts val="0"/>
              </a:spcBef>
              <a:spcAft>
                <a:spcPts val="0"/>
              </a:spcAft>
              <a:buClr>
                <a:schemeClr val="dk1"/>
              </a:buClr>
              <a:buSzPts val="1600"/>
              <a:buFont typeface="Barlow"/>
              <a:buChar char="■"/>
              <a:defRPr>
                <a:solidFill>
                  <a:schemeClr val="dk1"/>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ur columns ">
  <p:cSld name="CUSTOM_4">
    <p:spTree>
      <p:nvGrpSpPr>
        <p:cNvPr id="1" name="Shape 2109"/>
        <p:cNvGrpSpPr/>
        <p:nvPr/>
      </p:nvGrpSpPr>
      <p:grpSpPr>
        <a:xfrm>
          <a:off x="0" y="0"/>
          <a:ext cx="0" cy="0"/>
          <a:chOff x="0" y="0"/>
          <a:chExt cx="0" cy="0"/>
        </a:xfrm>
      </p:grpSpPr>
      <p:sp>
        <p:nvSpPr>
          <p:cNvPr id="2110" name="Google Shape;2110;g1c2908e1b1e_0_641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1" name="Google Shape;2111;g1c2908e1b1e_0_6418"/>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112" name="Google Shape;2112;g1c2908e1b1e_0_6418"/>
          <p:cNvSpPr txBox="1">
            <a:spLocks noGrp="1"/>
          </p:cNvSpPr>
          <p:nvPr>
            <p:ph type="title"/>
          </p:nvPr>
        </p:nvSpPr>
        <p:spPr>
          <a:xfrm>
            <a:off x="3710839" y="445025"/>
            <a:ext cx="47271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113" name="Google Shape;2113;g1c2908e1b1e_0_6418"/>
          <p:cNvSpPr txBox="1">
            <a:spLocks noGrp="1"/>
          </p:cNvSpPr>
          <p:nvPr>
            <p:ph type="subTitle" idx="1"/>
          </p:nvPr>
        </p:nvSpPr>
        <p:spPr>
          <a:xfrm>
            <a:off x="3939439" y="1560000"/>
            <a:ext cx="21429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14" name="Google Shape;2114;g1c2908e1b1e_0_6418"/>
          <p:cNvSpPr txBox="1">
            <a:spLocks noGrp="1"/>
          </p:cNvSpPr>
          <p:nvPr>
            <p:ph type="subTitle" idx="2"/>
          </p:nvPr>
        </p:nvSpPr>
        <p:spPr>
          <a:xfrm>
            <a:off x="3939439" y="2039097"/>
            <a:ext cx="2142900" cy="604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5" name="Google Shape;2115;g1c2908e1b1e_0_6418"/>
          <p:cNvSpPr txBox="1">
            <a:spLocks noGrp="1"/>
          </p:cNvSpPr>
          <p:nvPr>
            <p:ph type="subTitle" idx="3"/>
          </p:nvPr>
        </p:nvSpPr>
        <p:spPr>
          <a:xfrm>
            <a:off x="6294989" y="1560000"/>
            <a:ext cx="21429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16" name="Google Shape;2116;g1c2908e1b1e_0_6418"/>
          <p:cNvSpPr txBox="1">
            <a:spLocks noGrp="1"/>
          </p:cNvSpPr>
          <p:nvPr>
            <p:ph type="subTitle" idx="4"/>
          </p:nvPr>
        </p:nvSpPr>
        <p:spPr>
          <a:xfrm>
            <a:off x="6294989" y="2039097"/>
            <a:ext cx="2142900" cy="604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7" name="Google Shape;2117;g1c2908e1b1e_0_6418"/>
          <p:cNvSpPr txBox="1">
            <a:spLocks noGrp="1"/>
          </p:cNvSpPr>
          <p:nvPr>
            <p:ph type="subTitle" idx="5"/>
          </p:nvPr>
        </p:nvSpPr>
        <p:spPr>
          <a:xfrm>
            <a:off x="3939439" y="3053481"/>
            <a:ext cx="21429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18" name="Google Shape;2118;g1c2908e1b1e_0_6418"/>
          <p:cNvSpPr txBox="1">
            <a:spLocks noGrp="1"/>
          </p:cNvSpPr>
          <p:nvPr>
            <p:ph type="subTitle" idx="6"/>
          </p:nvPr>
        </p:nvSpPr>
        <p:spPr>
          <a:xfrm>
            <a:off x="3939439" y="3532578"/>
            <a:ext cx="2142900" cy="604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9" name="Google Shape;2119;g1c2908e1b1e_0_6418"/>
          <p:cNvSpPr txBox="1">
            <a:spLocks noGrp="1"/>
          </p:cNvSpPr>
          <p:nvPr>
            <p:ph type="subTitle" idx="7"/>
          </p:nvPr>
        </p:nvSpPr>
        <p:spPr>
          <a:xfrm>
            <a:off x="6294989" y="3053479"/>
            <a:ext cx="21429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20" name="Google Shape;2120;g1c2908e1b1e_0_6418"/>
          <p:cNvSpPr txBox="1">
            <a:spLocks noGrp="1"/>
          </p:cNvSpPr>
          <p:nvPr>
            <p:ph type="subTitle" idx="8"/>
          </p:nvPr>
        </p:nvSpPr>
        <p:spPr>
          <a:xfrm>
            <a:off x="6294989" y="3532576"/>
            <a:ext cx="2142900" cy="604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121"/>
        <p:cNvGrpSpPr/>
        <p:nvPr/>
      </p:nvGrpSpPr>
      <p:grpSpPr>
        <a:xfrm>
          <a:off x="0" y="0"/>
          <a:ext cx="0" cy="0"/>
          <a:chOff x="0" y="0"/>
          <a:chExt cx="0" cy="0"/>
        </a:xfrm>
      </p:grpSpPr>
      <p:sp>
        <p:nvSpPr>
          <p:cNvPr id="2122" name="Google Shape;2122;g1c2908e1b1e_0_6430"/>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23" name="Google Shape;2123;g1c2908e1b1e_0_6430"/>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124" name="Google Shape;2124;g1c2908e1b1e_0_6430"/>
          <p:cNvSpPr/>
          <p:nvPr/>
        </p:nvSpPr>
        <p:spPr>
          <a:xfrm>
            <a:off x="8480000" y="2159825"/>
            <a:ext cx="8841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25" name="Google Shape;2125;g1c2908e1b1e_0_6430"/>
          <p:cNvPicPr preferRelativeResize="0"/>
          <p:nvPr/>
        </p:nvPicPr>
        <p:blipFill rotWithShape="1">
          <a:blip r:embed="rId3">
            <a:alphaModFix/>
          </a:blip>
          <a:srcRect/>
          <a:stretch/>
        </p:blipFill>
        <p:spPr>
          <a:xfrm>
            <a:off x="8701475" y="2416736"/>
            <a:ext cx="378325" cy="2371399"/>
          </a:xfrm>
          <a:prstGeom prst="rect">
            <a:avLst/>
          </a:prstGeom>
          <a:noFill/>
          <a:ln>
            <a:noFill/>
          </a:ln>
        </p:spPr>
      </p:pic>
      <p:sp>
        <p:nvSpPr>
          <p:cNvPr id="2126" name="Google Shape;2126;g1c2908e1b1e_0_6430"/>
          <p:cNvSpPr txBox="1">
            <a:spLocks noGrp="1"/>
          </p:cNvSpPr>
          <p:nvPr>
            <p:ph type="title"/>
          </p:nvPr>
        </p:nvSpPr>
        <p:spPr>
          <a:xfrm>
            <a:off x="2129682" y="445025"/>
            <a:ext cx="48918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127" name="Google Shape;2127;g1c2908e1b1e_0_6430"/>
          <p:cNvSpPr txBox="1">
            <a:spLocks noGrp="1"/>
          </p:cNvSpPr>
          <p:nvPr>
            <p:ph type="subTitle" idx="1"/>
          </p:nvPr>
        </p:nvSpPr>
        <p:spPr>
          <a:xfrm>
            <a:off x="953150" y="1559057"/>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28" name="Google Shape;2128;g1c2908e1b1e_0_6430"/>
          <p:cNvSpPr txBox="1">
            <a:spLocks noGrp="1"/>
          </p:cNvSpPr>
          <p:nvPr>
            <p:ph type="subTitle" idx="2"/>
          </p:nvPr>
        </p:nvSpPr>
        <p:spPr>
          <a:xfrm>
            <a:off x="953150" y="2008507"/>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9" name="Google Shape;2129;g1c2908e1b1e_0_6430"/>
          <p:cNvSpPr txBox="1">
            <a:spLocks noGrp="1"/>
          </p:cNvSpPr>
          <p:nvPr>
            <p:ph type="subTitle" idx="3"/>
          </p:nvPr>
        </p:nvSpPr>
        <p:spPr>
          <a:xfrm>
            <a:off x="3443600" y="1559057"/>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0" name="Google Shape;2130;g1c2908e1b1e_0_6430"/>
          <p:cNvSpPr txBox="1">
            <a:spLocks noGrp="1"/>
          </p:cNvSpPr>
          <p:nvPr>
            <p:ph type="subTitle" idx="4"/>
          </p:nvPr>
        </p:nvSpPr>
        <p:spPr>
          <a:xfrm>
            <a:off x="3443600" y="2008507"/>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1" name="Google Shape;2131;g1c2908e1b1e_0_6430"/>
          <p:cNvSpPr txBox="1">
            <a:spLocks noGrp="1"/>
          </p:cNvSpPr>
          <p:nvPr>
            <p:ph type="subTitle" idx="5"/>
          </p:nvPr>
        </p:nvSpPr>
        <p:spPr>
          <a:xfrm>
            <a:off x="5934050" y="1559057"/>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2" name="Google Shape;2132;g1c2908e1b1e_0_6430"/>
          <p:cNvSpPr txBox="1">
            <a:spLocks noGrp="1"/>
          </p:cNvSpPr>
          <p:nvPr>
            <p:ph type="subTitle" idx="6"/>
          </p:nvPr>
        </p:nvSpPr>
        <p:spPr>
          <a:xfrm>
            <a:off x="5934050" y="2008507"/>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3" name="Google Shape;2133;g1c2908e1b1e_0_6430"/>
          <p:cNvSpPr txBox="1">
            <a:spLocks noGrp="1"/>
          </p:cNvSpPr>
          <p:nvPr>
            <p:ph type="subTitle" idx="7"/>
          </p:nvPr>
        </p:nvSpPr>
        <p:spPr>
          <a:xfrm>
            <a:off x="953150" y="3050432"/>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4" name="Google Shape;2134;g1c2908e1b1e_0_6430"/>
          <p:cNvSpPr txBox="1">
            <a:spLocks noGrp="1"/>
          </p:cNvSpPr>
          <p:nvPr>
            <p:ph type="subTitle" idx="8"/>
          </p:nvPr>
        </p:nvSpPr>
        <p:spPr>
          <a:xfrm>
            <a:off x="953150" y="3506286"/>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5" name="Google Shape;2135;g1c2908e1b1e_0_6430"/>
          <p:cNvSpPr txBox="1">
            <a:spLocks noGrp="1"/>
          </p:cNvSpPr>
          <p:nvPr>
            <p:ph type="subTitle" idx="9"/>
          </p:nvPr>
        </p:nvSpPr>
        <p:spPr>
          <a:xfrm>
            <a:off x="3443600" y="3050432"/>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6" name="Google Shape;2136;g1c2908e1b1e_0_6430"/>
          <p:cNvSpPr txBox="1">
            <a:spLocks noGrp="1"/>
          </p:cNvSpPr>
          <p:nvPr>
            <p:ph type="subTitle" idx="13"/>
          </p:nvPr>
        </p:nvSpPr>
        <p:spPr>
          <a:xfrm>
            <a:off x="3443600" y="3506286"/>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7" name="Google Shape;2137;g1c2908e1b1e_0_6430"/>
          <p:cNvSpPr txBox="1">
            <a:spLocks noGrp="1"/>
          </p:cNvSpPr>
          <p:nvPr>
            <p:ph type="subTitle" idx="14"/>
          </p:nvPr>
        </p:nvSpPr>
        <p:spPr>
          <a:xfrm>
            <a:off x="5934050" y="3050432"/>
            <a:ext cx="2275800" cy="44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8" name="Google Shape;2138;g1c2908e1b1e_0_6430"/>
          <p:cNvSpPr txBox="1">
            <a:spLocks noGrp="1"/>
          </p:cNvSpPr>
          <p:nvPr>
            <p:ph type="subTitle" idx="15"/>
          </p:nvPr>
        </p:nvSpPr>
        <p:spPr>
          <a:xfrm>
            <a:off x="5934050" y="3506286"/>
            <a:ext cx="2275800" cy="665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139" name="Google Shape;2139;g1c2908e1b1e_0_6430"/>
          <p:cNvPicPr preferRelativeResize="0"/>
          <p:nvPr/>
        </p:nvPicPr>
        <p:blipFill rotWithShape="1">
          <a:blip r:embed="rId4">
            <a:alphaModFix/>
          </a:blip>
          <a:srcRect t="6499" b="6499"/>
          <a:stretch/>
        </p:blipFill>
        <p:spPr>
          <a:xfrm rot="-605726">
            <a:off x="-1110025" y="2158463"/>
            <a:ext cx="1934749" cy="2524875"/>
          </a:xfrm>
          <a:prstGeom prst="rect">
            <a:avLst/>
          </a:prstGeom>
          <a:noFill/>
          <a:ln>
            <a:noFill/>
          </a:ln>
          <a:effectLst>
            <a:outerShdw blurRad="57150" dist="19050" dir="5400000" algn="bl" rotWithShape="0">
              <a:srgbClr val="363833">
                <a:alpha val="49800"/>
              </a:srgbClr>
            </a:outerShdw>
          </a:effectLst>
        </p:spPr>
      </p:pic>
      <p:grpSp>
        <p:nvGrpSpPr>
          <p:cNvPr id="2140" name="Google Shape;2140;g1c2908e1b1e_0_6430"/>
          <p:cNvGrpSpPr/>
          <p:nvPr/>
        </p:nvGrpSpPr>
        <p:grpSpPr>
          <a:xfrm>
            <a:off x="-940385" y="-721046"/>
            <a:ext cx="2956368" cy="2033891"/>
            <a:chOff x="-940385" y="-721046"/>
            <a:chExt cx="2956368" cy="2033891"/>
          </a:xfrm>
        </p:grpSpPr>
        <p:pic>
          <p:nvPicPr>
            <p:cNvPr id="2141" name="Google Shape;2141;g1c2908e1b1e_0_6430"/>
            <p:cNvPicPr preferRelativeResize="0"/>
            <p:nvPr/>
          </p:nvPicPr>
          <p:blipFill rotWithShape="1">
            <a:blip r:embed="rId5">
              <a:alphaModFix/>
            </a:blip>
            <a:srcRect t="16865" r="11520" b="18017"/>
            <a:stretch/>
          </p:blipFill>
          <p:spPr>
            <a:xfrm rot="-812098">
              <a:off x="-808850" y="-425925"/>
              <a:ext cx="2693299" cy="1443648"/>
            </a:xfrm>
            <a:prstGeom prst="rect">
              <a:avLst/>
            </a:prstGeom>
            <a:noFill/>
            <a:ln>
              <a:noFill/>
            </a:ln>
          </p:spPr>
        </p:pic>
        <p:pic>
          <p:nvPicPr>
            <p:cNvPr id="2142" name="Google Shape;2142;g1c2908e1b1e_0_6430"/>
            <p:cNvPicPr preferRelativeResize="0"/>
            <p:nvPr/>
          </p:nvPicPr>
          <p:blipFill rotWithShape="1">
            <a:blip r:embed="rId3">
              <a:alphaModFix/>
            </a:blip>
            <a:srcRect b="27177"/>
            <a:stretch/>
          </p:blipFill>
          <p:spPr>
            <a:xfrm rot="4454178">
              <a:off x="410560" y="-770258"/>
              <a:ext cx="408475" cy="2061121"/>
            </a:xfrm>
            <a:prstGeom prst="rect">
              <a:avLst/>
            </a:prstGeom>
            <a:noFill/>
            <a:ln>
              <a:noFill/>
            </a:ln>
          </p:spPr>
        </p:pic>
      </p:grpSp>
      <p:grpSp>
        <p:nvGrpSpPr>
          <p:cNvPr id="2143" name="Google Shape;2143;g1c2908e1b1e_0_6430"/>
          <p:cNvGrpSpPr/>
          <p:nvPr/>
        </p:nvGrpSpPr>
        <p:grpSpPr>
          <a:xfrm>
            <a:off x="-377004" y="-335575"/>
            <a:ext cx="2022654" cy="2858138"/>
            <a:chOff x="-377004" y="-335575"/>
            <a:chExt cx="2022654" cy="2858138"/>
          </a:xfrm>
        </p:grpSpPr>
        <p:cxnSp>
          <p:nvCxnSpPr>
            <p:cNvPr id="2144" name="Google Shape;2144;g1c2908e1b1e_0_6430"/>
            <p:cNvCxnSpPr/>
            <p:nvPr/>
          </p:nvCxnSpPr>
          <p:spPr>
            <a:xfrm flipH="1">
              <a:off x="464850" y="-335575"/>
              <a:ext cx="1180800" cy="2639400"/>
            </a:xfrm>
            <a:prstGeom prst="straightConnector1">
              <a:avLst/>
            </a:prstGeom>
            <a:noFill/>
            <a:ln w="19050" cap="flat" cmpd="sng">
              <a:solidFill>
                <a:schemeClr val="accent3"/>
              </a:solidFill>
              <a:prstDash val="solid"/>
              <a:round/>
              <a:headEnd type="none" w="sm" len="sm"/>
              <a:tailEnd type="none" w="sm" len="sm"/>
            </a:ln>
          </p:spPr>
        </p:cxnSp>
        <p:cxnSp>
          <p:nvCxnSpPr>
            <p:cNvPr id="2145" name="Google Shape;2145;g1c2908e1b1e_0_6430"/>
            <p:cNvCxnSpPr>
              <a:endCxn id="2142" idx="2"/>
            </p:cNvCxnSpPr>
            <p:nvPr/>
          </p:nvCxnSpPr>
          <p:spPr>
            <a:xfrm rot="10800000">
              <a:off x="-377004" y="540276"/>
              <a:ext cx="841800" cy="1763700"/>
            </a:xfrm>
            <a:prstGeom prst="straightConnector1">
              <a:avLst/>
            </a:prstGeom>
            <a:noFill/>
            <a:ln w="19050" cap="flat" cmpd="sng">
              <a:solidFill>
                <a:schemeClr val="accent3"/>
              </a:solidFill>
              <a:prstDash val="solid"/>
              <a:round/>
              <a:headEnd type="none" w="sm" len="sm"/>
              <a:tailEnd type="none" w="sm" len="sm"/>
            </a:ln>
          </p:spPr>
        </p:cxnSp>
        <p:pic>
          <p:nvPicPr>
            <p:cNvPr id="2146" name="Google Shape;2146;g1c2908e1b1e_0_6430"/>
            <p:cNvPicPr preferRelativeResize="0"/>
            <p:nvPr/>
          </p:nvPicPr>
          <p:blipFill rotWithShape="1">
            <a:blip r:embed="rId6">
              <a:alphaModFix/>
            </a:blip>
            <a:srcRect/>
            <a:stretch/>
          </p:blipFill>
          <p:spPr>
            <a:xfrm>
              <a:off x="336649" y="2159828"/>
              <a:ext cx="252925" cy="362735"/>
            </a:xfrm>
            <a:prstGeom prst="rect">
              <a:avLst/>
            </a:prstGeom>
            <a:noFill/>
            <a:ln>
              <a:noFill/>
            </a:ln>
          </p:spPr>
        </p:pic>
      </p:grpSp>
      <p:pic>
        <p:nvPicPr>
          <p:cNvPr id="2147" name="Google Shape;2147;g1c2908e1b1e_0_6430"/>
          <p:cNvPicPr preferRelativeResize="0"/>
          <p:nvPr/>
        </p:nvPicPr>
        <p:blipFill rotWithShape="1">
          <a:blip r:embed="rId7">
            <a:alphaModFix/>
          </a:blip>
          <a:srcRect l="329" t="48553" r="80861" b="332"/>
          <a:stretch/>
        </p:blipFill>
        <p:spPr>
          <a:xfrm rot="-759663">
            <a:off x="8360904" y="296597"/>
            <a:ext cx="1372463" cy="2628931"/>
          </a:xfrm>
          <a:prstGeom prst="rect">
            <a:avLst/>
          </a:prstGeom>
          <a:noFill/>
          <a:ln>
            <a:noFill/>
          </a:ln>
          <a:effectLst>
            <a:outerShdw blurRad="57150" dist="19050" dir="5400000" algn="bl" rotWithShape="0">
              <a:schemeClr val="dk1">
                <a:alpha val="49800"/>
              </a:schemeClr>
            </a:outerShdw>
          </a:effectLst>
        </p:spPr>
      </p:pic>
      <p:grpSp>
        <p:nvGrpSpPr>
          <p:cNvPr id="2148" name="Google Shape;2148;g1c2908e1b1e_0_6430"/>
          <p:cNvGrpSpPr/>
          <p:nvPr/>
        </p:nvGrpSpPr>
        <p:grpSpPr>
          <a:xfrm>
            <a:off x="5343625" y="-77525"/>
            <a:ext cx="3480212" cy="618413"/>
            <a:chOff x="5343625" y="-77525"/>
            <a:chExt cx="3480212" cy="618413"/>
          </a:xfrm>
        </p:grpSpPr>
        <p:cxnSp>
          <p:nvCxnSpPr>
            <p:cNvPr id="2149" name="Google Shape;2149;g1c2908e1b1e_0_6430"/>
            <p:cNvCxnSpPr/>
            <p:nvPr/>
          </p:nvCxnSpPr>
          <p:spPr>
            <a:xfrm rot="10800000">
              <a:off x="5343625" y="-77525"/>
              <a:ext cx="3355800" cy="387300"/>
            </a:xfrm>
            <a:prstGeom prst="straightConnector1">
              <a:avLst/>
            </a:prstGeom>
            <a:noFill/>
            <a:ln w="19050" cap="flat" cmpd="sng">
              <a:solidFill>
                <a:schemeClr val="accent3"/>
              </a:solidFill>
              <a:prstDash val="solid"/>
              <a:round/>
              <a:headEnd type="none" w="sm" len="sm"/>
              <a:tailEnd type="none" w="sm" len="sm"/>
            </a:ln>
          </p:spPr>
        </p:cxnSp>
        <p:pic>
          <p:nvPicPr>
            <p:cNvPr id="2150" name="Google Shape;2150;g1c2908e1b1e_0_6430"/>
            <p:cNvPicPr preferRelativeResize="0"/>
            <p:nvPr/>
          </p:nvPicPr>
          <p:blipFill rotWithShape="1">
            <a:blip r:embed="rId6">
              <a:alphaModFix/>
            </a:blip>
            <a:srcRect/>
            <a:stretch/>
          </p:blipFill>
          <p:spPr>
            <a:xfrm>
              <a:off x="8570912" y="178153"/>
              <a:ext cx="252925" cy="362735"/>
            </a:xfrm>
            <a:prstGeom prst="rect">
              <a:avLst/>
            </a:prstGeom>
            <a:noFill/>
            <a:ln>
              <a:noFill/>
            </a:ln>
          </p:spPr>
        </p:pic>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1"/>
        <p:cNvGrpSpPr/>
        <p:nvPr/>
      </p:nvGrpSpPr>
      <p:grpSpPr>
        <a:xfrm>
          <a:off x="0" y="0"/>
          <a:ext cx="0" cy="0"/>
          <a:chOff x="0" y="0"/>
          <a:chExt cx="0" cy="0"/>
        </a:xfrm>
      </p:grpSpPr>
      <p:sp>
        <p:nvSpPr>
          <p:cNvPr id="2152" name="Google Shape;2152;g1c2908e1b1e_0_6460"/>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53" name="Google Shape;2153;g1c2908e1b1e_0_6460"/>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154" name="Google Shape;2154;g1c2908e1b1e_0_6460"/>
          <p:cNvSpPr txBox="1">
            <a:spLocks noGrp="1"/>
          </p:cNvSpPr>
          <p:nvPr>
            <p:ph type="body" idx="1"/>
          </p:nvPr>
        </p:nvSpPr>
        <p:spPr>
          <a:xfrm>
            <a:off x="1538664" y="2877588"/>
            <a:ext cx="2380500" cy="8448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Char char="●"/>
              <a:defRPr>
                <a:solidFill>
                  <a:schemeClr val="dk1"/>
                </a:solidFill>
              </a:defRPr>
            </a:lvl1pPr>
            <a:lvl2pPr marL="914400" lvl="1" indent="-304800" algn="l" rtl="0">
              <a:lnSpc>
                <a:spcPct val="100000"/>
              </a:lnSpc>
              <a:spcBef>
                <a:spcPts val="0"/>
              </a:spcBef>
              <a:spcAft>
                <a:spcPts val="0"/>
              </a:spcAft>
              <a:buClr>
                <a:schemeClr val="dk1"/>
              </a:buClr>
              <a:buSzPts val="1200"/>
              <a:buChar char="○"/>
              <a:defRPr sz="1200">
                <a:solidFill>
                  <a:schemeClr val="dk1"/>
                </a:solidFill>
              </a:defRPr>
            </a:lvl2pPr>
            <a:lvl3pPr marL="1371600" lvl="2" indent="-304800" algn="l" rtl="0">
              <a:lnSpc>
                <a:spcPct val="100000"/>
              </a:lnSpc>
              <a:spcBef>
                <a:spcPts val="0"/>
              </a:spcBef>
              <a:spcAft>
                <a:spcPts val="0"/>
              </a:spcAft>
              <a:buClr>
                <a:schemeClr val="dk1"/>
              </a:buClr>
              <a:buSzPts val="1200"/>
              <a:buChar char="■"/>
              <a:defRPr sz="1200">
                <a:solidFill>
                  <a:schemeClr val="dk1"/>
                </a:solidFill>
              </a:defRPr>
            </a:lvl3pPr>
            <a:lvl4pPr marL="1828800" lvl="3" indent="-304800" algn="l" rtl="0">
              <a:lnSpc>
                <a:spcPct val="100000"/>
              </a:lnSpc>
              <a:spcBef>
                <a:spcPts val="0"/>
              </a:spcBef>
              <a:spcAft>
                <a:spcPts val="0"/>
              </a:spcAft>
              <a:buClr>
                <a:schemeClr val="dk1"/>
              </a:buClr>
              <a:buSzPts val="1200"/>
              <a:buChar char="●"/>
              <a:defRPr sz="1200">
                <a:solidFill>
                  <a:schemeClr val="dk1"/>
                </a:solidFill>
              </a:defRPr>
            </a:lvl4pPr>
            <a:lvl5pPr marL="2286000" lvl="4" indent="-304800" algn="l" rtl="0">
              <a:lnSpc>
                <a:spcPct val="100000"/>
              </a:lnSpc>
              <a:spcBef>
                <a:spcPts val="0"/>
              </a:spcBef>
              <a:spcAft>
                <a:spcPts val="0"/>
              </a:spcAft>
              <a:buClr>
                <a:schemeClr val="dk1"/>
              </a:buClr>
              <a:buSzPts val="1200"/>
              <a:buChar char="○"/>
              <a:defRPr sz="1200">
                <a:solidFill>
                  <a:schemeClr val="dk1"/>
                </a:solidFill>
              </a:defRPr>
            </a:lvl5pPr>
            <a:lvl6pPr marL="2743200" lvl="5" indent="-304800" algn="l" rtl="0">
              <a:lnSpc>
                <a:spcPct val="100000"/>
              </a:lnSpc>
              <a:spcBef>
                <a:spcPts val="0"/>
              </a:spcBef>
              <a:spcAft>
                <a:spcPts val="0"/>
              </a:spcAft>
              <a:buClr>
                <a:schemeClr val="dk1"/>
              </a:buClr>
              <a:buSzPts val="1200"/>
              <a:buChar char="■"/>
              <a:defRPr sz="1200">
                <a:solidFill>
                  <a:schemeClr val="dk1"/>
                </a:solidFill>
              </a:defRPr>
            </a:lvl6pPr>
            <a:lvl7pPr marL="3200400" lvl="6" indent="-304800" algn="l" rtl="0">
              <a:lnSpc>
                <a:spcPct val="100000"/>
              </a:lnSpc>
              <a:spcBef>
                <a:spcPts val="0"/>
              </a:spcBef>
              <a:spcAft>
                <a:spcPts val="0"/>
              </a:spcAft>
              <a:buClr>
                <a:schemeClr val="dk1"/>
              </a:buClr>
              <a:buSzPts val="1200"/>
              <a:buChar char="●"/>
              <a:defRPr sz="1200">
                <a:solidFill>
                  <a:schemeClr val="dk1"/>
                </a:solidFill>
              </a:defRPr>
            </a:lvl7pPr>
            <a:lvl8pPr marL="3657600" lvl="7" indent="-304800" algn="l" rtl="0">
              <a:lnSpc>
                <a:spcPct val="100000"/>
              </a:lnSpc>
              <a:spcBef>
                <a:spcPts val="0"/>
              </a:spcBef>
              <a:spcAft>
                <a:spcPts val="0"/>
              </a:spcAft>
              <a:buClr>
                <a:schemeClr val="dk1"/>
              </a:buClr>
              <a:buSzPts val="1200"/>
              <a:buChar char="○"/>
              <a:defRPr sz="1200">
                <a:solidFill>
                  <a:schemeClr val="dk1"/>
                </a:solidFill>
              </a:defRPr>
            </a:lvl8pPr>
            <a:lvl9pPr marL="4114800" lvl="8" indent="-304800" algn="l"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155" name="Google Shape;2155;g1c2908e1b1e_0_6460"/>
          <p:cNvSpPr txBox="1">
            <a:spLocks noGrp="1"/>
          </p:cNvSpPr>
          <p:nvPr>
            <p:ph type="body" idx="2"/>
          </p:nvPr>
        </p:nvSpPr>
        <p:spPr>
          <a:xfrm>
            <a:off x="5225264" y="2877588"/>
            <a:ext cx="2380500" cy="8448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Char char="●"/>
              <a:defRPr>
                <a:solidFill>
                  <a:schemeClr val="dk1"/>
                </a:solidFill>
              </a:defRPr>
            </a:lvl1pPr>
            <a:lvl2pPr marL="914400" lvl="1" indent="-304800" algn="l" rtl="0">
              <a:lnSpc>
                <a:spcPct val="100000"/>
              </a:lnSpc>
              <a:spcBef>
                <a:spcPts val="0"/>
              </a:spcBef>
              <a:spcAft>
                <a:spcPts val="0"/>
              </a:spcAft>
              <a:buClr>
                <a:schemeClr val="dk1"/>
              </a:buClr>
              <a:buSzPts val="1200"/>
              <a:buChar char="○"/>
              <a:defRPr sz="1200">
                <a:solidFill>
                  <a:schemeClr val="dk1"/>
                </a:solidFill>
              </a:defRPr>
            </a:lvl2pPr>
            <a:lvl3pPr marL="1371600" lvl="2" indent="-304800" algn="l" rtl="0">
              <a:lnSpc>
                <a:spcPct val="100000"/>
              </a:lnSpc>
              <a:spcBef>
                <a:spcPts val="0"/>
              </a:spcBef>
              <a:spcAft>
                <a:spcPts val="0"/>
              </a:spcAft>
              <a:buClr>
                <a:schemeClr val="dk1"/>
              </a:buClr>
              <a:buSzPts val="1200"/>
              <a:buChar char="■"/>
              <a:defRPr sz="1200">
                <a:solidFill>
                  <a:schemeClr val="dk1"/>
                </a:solidFill>
              </a:defRPr>
            </a:lvl3pPr>
            <a:lvl4pPr marL="1828800" lvl="3" indent="-304800" algn="l" rtl="0">
              <a:lnSpc>
                <a:spcPct val="100000"/>
              </a:lnSpc>
              <a:spcBef>
                <a:spcPts val="0"/>
              </a:spcBef>
              <a:spcAft>
                <a:spcPts val="0"/>
              </a:spcAft>
              <a:buClr>
                <a:schemeClr val="dk1"/>
              </a:buClr>
              <a:buSzPts val="1200"/>
              <a:buChar char="●"/>
              <a:defRPr sz="1200">
                <a:solidFill>
                  <a:schemeClr val="dk1"/>
                </a:solidFill>
              </a:defRPr>
            </a:lvl4pPr>
            <a:lvl5pPr marL="2286000" lvl="4" indent="-304800" algn="l" rtl="0">
              <a:lnSpc>
                <a:spcPct val="100000"/>
              </a:lnSpc>
              <a:spcBef>
                <a:spcPts val="0"/>
              </a:spcBef>
              <a:spcAft>
                <a:spcPts val="0"/>
              </a:spcAft>
              <a:buClr>
                <a:schemeClr val="dk1"/>
              </a:buClr>
              <a:buSzPts val="1200"/>
              <a:buChar char="○"/>
              <a:defRPr sz="1200">
                <a:solidFill>
                  <a:schemeClr val="dk1"/>
                </a:solidFill>
              </a:defRPr>
            </a:lvl5pPr>
            <a:lvl6pPr marL="2743200" lvl="5" indent="-304800" algn="l" rtl="0">
              <a:lnSpc>
                <a:spcPct val="100000"/>
              </a:lnSpc>
              <a:spcBef>
                <a:spcPts val="0"/>
              </a:spcBef>
              <a:spcAft>
                <a:spcPts val="0"/>
              </a:spcAft>
              <a:buClr>
                <a:schemeClr val="dk1"/>
              </a:buClr>
              <a:buSzPts val="1200"/>
              <a:buChar char="■"/>
              <a:defRPr sz="1200">
                <a:solidFill>
                  <a:schemeClr val="dk1"/>
                </a:solidFill>
              </a:defRPr>
            </a:lvl6pPr>
            <a:lvl7pPr marL="3200400" lvl="6" indent="-304800" algn="l" rtl="0">
              <a:lnSpc>
                <a:spcPct val="100000"/>
              </a:lnSpc>
              <a:spcBef>
                <a:spcPts val="0"/>
              </a:spcBef>
              <a:spcAft>
                <a:spcPts val="0"/>
              </a:spcAft>
              <a:buClr>
                <a:schemeClr val="dk1"/>
              </a:buClr>
              <a:buSzPts val="1200"/>
              <a:buChar char="●"/>
              <a:defRPr sz="1200">
                <a:solidFill>
                  <a:schemeClr val="dk1"/>
                </a:solidFill>
              </a:defRPr>
            </a:lvl7pPr>
            <a:lvl8pPr marL="3657600" lvl="7" indent="-304800" algn="l" rtl="0">
              <a:lnSpc>
                <a:spcPct val="100000"/>
              </a:lnSpc>
              <a:spcBef>
                <a:spcPts val="0"/>
              </a:spcBef>
              <a:spcAft>
                <a:spcPts val="0"/>
              </a:spcAft>
              <a:buClr>
                <a:schemeClr val="dk1"/>
              </a:buClr>
              <a:buSzPts val="1200"/>
              <a:buChar char="○"/>
              <a:defRPr sz="1200">
                <a:solidFill>
                  <a:schemeClr val="dk1"/>
                </a:solidFill>
              </a:defRPr>
            </a:lvl8pPr>
            <a:lvl9pPr marL="4114800" lvl="8" indent="-304800" algn="l"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156" name="Google Shape;2156;g1c2908e1b1e_0_6460"/>
          <p:cNvSpPr txBox="1">
            <a:spLocks noGrp="1"/>
          </p:cNvSpPr>
          <p:nvPr>
            <p:ph type="title"/>
          </p:nvPr>
        </p:nvSpPr>
        <p:spPr>
          <a:xfrm>
            <a:off x="1745321" y="445025"/>
            <a:ext cx="56637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157" name="Google Shape;2157;g1c2908e1b1e_0_6460"/>
          <p:cNvSpPr txBox="1">
            <a:spLocks noGrp="1"/>
          </p:cNvSpPr>
          <p:nvPr>
            <p:ph type="subTitle" idx="3"/>
          </p:nvPr>
        </p:nvSpPr>
        <p:spPr>
          <a:xfrm>
            <a:off x="1538664" y="2411575"/>
            <a:ext cx="2380500" cy="436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l"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l"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l"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l"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l"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l"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l"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sp>
        <p:nvSpPr>
          <p:cNvPr id="2158" name="Google Shape;2158;g1c2908e1b1e_0_6460"/>
          <p:cNvSpPr txBox="1">
            <a:spLocks noGrp="1"/>
          </p:cNvSpPr>
          <p:nvPr>
            <p:ph type="subTitle" idx="4"/>
          </p:nvPr>
        </p:nvSpPr>
        <p:spPr>
          <a:xfrm>
            <a:off x="5225264" y="2411575"/>
            <a:ext cx="2380500" cy="436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l"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l"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l"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l"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l"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l"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l"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pic>
        <p:nvPicPr>
          <p:cNvPr id="2159" name="Google Shape;2159;g1c2908e1b1e_0_6460"/>
          <p:cNvPicPr preferRelativeResize="0"/>
          <p:nvPr/>
        </p:nvPicPr>
        <p:blipFill rotWithShape="1">
          <a:blip r:embed="rId3">
            <a:alphaModFix/>
          </a:blip>
          <a:srcRect l="24461" r="24450"/>
          <a:stretch/>
        </p:blipFill>
        <p:spPr>
          <a:xfrm rot="670870">
            <a:off x="-1153176" y="-486013"/>
            <a:ext cx="1934749" cy="2524877"/>
          </a:xfrm>
          <a:prstGeom prst="rect">
            <a:avLst/>
          </a:prstGeom>
          <a:noFill/>
          <a:ln>
            <a:noFill/>
          </a:ln>
          <a:effectLst>
            <a:outerShdw blurRad="57150" dist="19050" dir="5400000" algn="bl" rotWithShape="0">
              <a:srgbClr val="363833">
                <a:alpha val="49800"/>
              </a:srgbClr>
            </a:outerShdw>
          </a:effectLst>
        </p:spPr>
      </p:pic>
      <p:sp>
        <p:nvSpPr>
          <p:cNvPr id="2160" name="Google Shape;2160;g1c2908e1b1e_0_6460"/>
          <p:cNvSpPr/>
          <p:nvPr/>
        </p:nvSpPr>
        <p:spPr>
          <a:xfrm rot="960835">
            <a:off x="-469327" y="3562196"/>
            <a:ext cx="1309308" cy="1584002"/>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61" name="Google Shape;2161;g1c2908e1b1e_0_6460"/>
          <p:cNvGrpSpPr/>
          <p:nvPr/>
        </p:nvGrpSpPr>
        <p:grpSpPr>
          <a:xfrm rot="1467091">
            <a:off x="-118403" y="3967458"/>
            <a:ext cx="607629" cy="879735"/>
            <a:chOff x="4783725" y="2451550"/>
            <a:chExt cx="808200" cy="1170125"/>
          </a:xfrm>
        </p:grpSpPr>
        <p:sp>
          <p:nvSpPr>
            <p:cNvPr id="2162" name="Google Shape;2162;g1c2908e1b1e_0_6460"/>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g1c2908e1b1e_0_6460"/>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g1c2908e1b1e_0_6460"/>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g1c2908e1b1e_0_6460"/>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g1c2908e1b1e_0_6460"/>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g1c2908e1b1e_0_6460"/>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g1c2908e1b1e_0_6460"/>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g1c2908e1b1e_0_6460"/>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g1c2908e1b1e_0_6460"/>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g1c2908e1b1e_0_6460"/>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g1c2908e1b1e_0_6460"/>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g1c2908e1b1e_0_6460"/>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g1c2908e1b1e_0_6460"/>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g1c2908e1b1e_0_6460"/>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g1c2908e1b1e_0_6460"/>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g1c2908e1b1e_0_6460"/>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g1c2908e1b1e_0_6460"/>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g1c2908e1b1e_0_6460"/>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g1c2908e1b1e_0_6460"/>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g1c2908e1b1e_0_6460"/>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g1c2908e1b1e_0_6460"/>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g1c2908e1b1e_0_6460"/>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g1c2908e1b1e_0_6460"/>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g1c2908e1b1e_0_6460"/>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g1c2908e1b1e_0_6460"/>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g1c2908e1b1e_0_6460"/>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g1c2908e1b1e_0_6460"/>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g1c2908e1b1e_0_6460"/>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g1c2908e1b1e_0_6460"/>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g1c2908e1b1e_0_6460"/>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g1c2908e1b1e_0_6460"/>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g1c2908e1b1e_0_6460"/>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g1c2908e1b1e_0_6460"/>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g1c2908e1b1e_0_6460"/>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g1c2908e1b1e_0_6460"/>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g1c2908e1b1e_0_6460"/>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g1c2908e1b1e_0_6460"/>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g1c2908e1b1e_0_6460"/>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g1c2908e1b1e_0_6460"/>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g1c2908e1b1e_0_6460"/>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g1c2908e1b1e_0_6460"/>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g1c2908e1b1e_0_6460"/>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g1c2908e1b1e_0_6460"/>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g1c2908e1b1e_0_6460"/>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g1c2908e1b1e_0_6460"/>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g1c2908e1b1e_0_6460"/>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g1c2908e1b1e_0_6460"/>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g1c2908e1b1e_0_6460"/>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g1c2908e1b1e_0_6460"/>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g1c2908e1b1e_0_6460"/>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g1c2908e1b1e_0_6460"/>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g1c2908e1b1e_0_6460"/>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g1c2908e1b1e_0_6460"/>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g1c2908e1b1e_0_6460"/>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g1c2908e1b1e_0_6460"/>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g1c2908e1b1e_0_6460"/>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g1c2908e1b1e_0_6460"/>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g1c2908e1b1e_0_6460"/>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g1c2908e1b1e_0_6460"/>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g1c2908e1b1e_0_6460"/>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g1c2908e1b1e_0_6460"/>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g1c2908e1b1e_0_6460"/>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g1c2908e1b1e_0_6460"/>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g1c2908e1b1e_0_6460"/>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g1c2908e1b1e_0_6460"/>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g1c2908e1b1e_0_6460"/>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g1c2908e1b1e_0_6460"/>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g1c2908e1b1e_0_6460"/>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g1c2908e1b1e_0_6460"/>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g1c2908e1b1e_0_6460"/>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32"/>
        <p:cNvGrpSpPr/>
        <p:nvPr/>
      </p:nvGrpSpPr>
      <p:grpSpPr>
        <a:xfrm>
          <a:off x="0" y="0"/>
          <a:ext cx="0" cy="0"/>
          <a:chOff x="0" y="0"/>
          <a:chExt cx="0" cy="0"/>
        </a:xfrm>
      </p:grpSpPr>
      <p:sp>
        <p:nvSpPr>
          <p:cNvPr id="2233" name="Google Shape;2233;g1c2908e1b1e_0_6541"/>
          <p:cNvSpPr txBox="1">
            <a:spLocks noGrp="1"/>
          </p:cNvSpPr>
          <p:nvPr>
            <p:ph type="title"/>
          </p:nvPr>
        </p:nvSpPr>
        <p:spPr>
          <a:xfrm>
            <a:off x="2623475" y="2594350"/>
            <a:ext cx="3920400" cy="84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000"/>
            </a:lvl1pPr>
            <a:lvl2pPr lvl="1" algn="l" rtl="0">
              <a:lnSpc>
                <a:spcPct val="100000"/>
              </a:lnSpc>
              <a:spcBef>
                <a:spcPts val="0"/>
              </a:spcBef>
              <a:spcAft>
                <a:spcPts val="0"/>
              </a:spcAft>
              <a:buSzPts val="3400"/>
              <a:buNone/>
              <a:defRPr>
                <a:latin typeface="Hind Siliguri"/>
                <a:ea typeface="Hind Siliguri"/>
                <a:cs typeface="Hind Siliguri"/>
                <a:sym typeface="Hind Siliguri"/>
              </a:defRPr>
            </a:lvl2pPr>
            <a:lvl3pPr lvl="2" algn="l" rtl="0">
              <a:lnSpc>
                <a:spcPct val="100000"/>
              </a:lnSpc>
              <a:spcBef>
                <a:spcPts val="0"/>
              </a:spcBef>
              <a:spcAft>
                <a:spcPts val="0"/>
              </a:spcAft>
              <a:buSzPts val="3400"/>
              <a:buNone/>
              <a:defRPr>
                <a:latin typeface="Hind Siliguri"/>
                <a:ea typeface="Hind Siliguri"/>
                <a:cs typeface="Hind Siliguri"/>
                <a:sym typeface="Hind Siliguri"/>
              </a:defRPr>
            </a:lvl3pPr>
            <a:lvl4pPr lvl="3" algn="l" rtl="0">
              <a:lnSpc>
                <a:spcPct val="100000"/>
              </a:lnSpc>
              <a:spcBef>
                <a:spcPts val="0"/>
              </a:spcBef>
              <a:spcAft>
                <a:spcPts val="0"/>
              </a:spcAft>
              <a:buSzPts val="3400"/>
              <a:buNone/>
              <a:defRPr>
                <a:latin typeface="Hind Siliguri"/>
                <a:ea typeface="Hind Siliguri"/>
                <a:cs typeface="Hind Siliguri"/>
                <a:sym typeface="Hind Siliguri"/>
              </a:defRPr>
            </a:lvl4pPr>
            <a:lvl5pPr lvl="4" algn="l" rtl="0">
              <a:lnSpc>
                <a:spcPct val="100000"/>
              </a:lnSpc>
              <a:spcBef>
                <a:spcPts val="0"/>
              </a:spcBef>
              <a:spcAft>
                <a:spcPts val="0"/>
              </a:spcAft>
              <a:buSzPts val="3400"/>
              <a:buNone/>
              <a:defRPr>
                <a:latin typeface="Hind Siliguri"/>
                <a:ea typeface="Hind Siliguri"/>
                <a:cs typeface="Hind Siliguri"/>
                <a:sym typeface="Hind Siliguri"/>
              </a:defRPr>
            </a:lvl5pPr>
            <a:lvl6pPr lvl="5" algn="l" rtl="0">
              <a:lnSpc>
                <a:spcPct val="100000"/>
              </a:lnSpc>
              <a:spcBef>
                <a:spcPts val="0"/>
              </a:spcBef>
              <a:spcAft>
                <a:spcPts val="0"/>
              </a:spcAft>
              <a:buSzPts val="3400"/>
              <a:buNone/>
              <a:defRPr>
                <a:latin typeface="Hind Siliguri"/>
                <a:ea typeface="Hind Siliguri"/>
                <a:cs typeface="Hind Siliguri"/>
                <a:sym typeface="Hind Siliguri"/>
              </a:defRPr>
            </a:lvl6pPr>
            <a:lvl7pPr lvl="6" algn="l" rtl="0">
              <a:lnSpc>
                <a:spcPct val="100000"/>
              </a:lnSpc>
              <a:spcBef>
                <a:spcPts val="0"/>
              </a:spcBef>
              <a:spcAft>
                <a:spcPts val="0"/>
              </a:spcAft>
              <a:buSzPts val="3400"/>
              <a:buNone/>
              <a:defRPr>
                <a:latin typeface="Hind Siliguri"/>
                <a:ea typeface="Hind Siliguri"/>
                <a:cs typeface="Hind Siliguri"/>
                <a:sym typeface="Hind Siliguri"/>
              </a:defRPr>
            </a:lvl7pPr>
            <a:lvl8pPr lvl="7" algn="l" rtl="0">
              <a:lnSpc>
                <a:spcPct val="100000"/>
              </a:lnSpc>
              <a:spcBef>
                <a:spcPts val="0"/>
              </a:spcBef>
              <a:spcAft>
                <a:spcPts val="0"/>
              </a:spcAft>
              <a:buSzPts val="3400"/>
              <a:buNone/>
              <a:defRPr>
                <a:latin typeface="Hind Siliguri"/>
                <a:ea typeface="Hind Siliguri"/>
                <a:cs typeface="Hind Siliguri"/>
                <a:sym typeface="Hind Siliguri"/>
              </a:defRPr>
            </a:lvl8pPr>
            <a:lvl9pPr lvl="8" algn="l" rtl="0">
              <a:lnSpc>
                <a:spcPct val="100000"/>
              </a:lnSpc>
              <a:spcBef>
                <a:spcPts val="0"/>
              </a:spcBef>
              <a:spcAft>
                <a:spcPts val="0"/>
              </a:spcAft>
              <a:buSzPts val="3400"/>
              <a:buNone/>
              <a:defRPr>
                <a:latin typeface="Hind Siliguri"/>
                <a:ea typeface="Hind Siliguri"/>
                <a:cs typeface="Hind Siliguri"/>
                <a:sym typeface="Hind Siligu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4">
  <p:cSld name="CUSTOM_11_1_1_1">
    <p:spTree>
      <p:nvGrpSpPr>
        <p:cNvPr id="1" name="Shape 158"/>
        <p:cNvGrpSpPr/>
        <p:nvPr/>
      </p:nvGrpSpPr>
      <p:grpSpPr>
        <a:xfrm>
          <a:off x="0" y="0"/>
          <a:ext cx="0" cy="0"/>
          <a:chOff x="0" y="0"/>
          <a:chExt cx="0" cy="0"/>
        </a:xfrm>
      </p:grpSpPr>
      <p:grpSp>
        <p:nvGrpSpPr>
          <p:cNvPr id="159" name="Google Shape;159;p55"/>
          <p:cNvGrpSpPr/>
          <p:nvPr/>
        </p:nvGrpSpPr>
        <p:grpSpPr>
          <a:xfrm rot="10800000">
            <a:off x="-263158" y="-863517"/>
            <a:ext cx="9580698" cy="6682277"/>
            <a:chOff x="-101445" y="7109"/>
            <a:chExt cx="7445945" cy="5193345"/>
          </a:xfrm>
        </p:grpSpPr>
        <p:sp>
          <p:nvSpPr>
            <p:cNvPr id="160" name="Google Shape;160;p55"/>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5"/>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5"/>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5"/>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5"/>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5"/>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5"/>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5"/>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5"/>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5"/>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55"/>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5"/>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5"/>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5"/>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55"/>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55"/>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5"/>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5"/>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 name="Google Shape;178;p55"/>
          <p:cNvSpPr txBox="1">
            <a:spLocks noGrp="1"/>
          </p:cNvSpPr>
          <p:nvPr>
            <p:ph type="title"/>
          </p:nvPr>
        </p:nvSpPr>
        <p:spPr>
          <a:xfrm>
            <a:off x="1907150" y="2002075"/>
            <a:ext cx="4071900" cy="64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a:solidFill>
                  <a:schemeClr val="accent3"/>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9" name="Google Shape;179;p55"/>
          <p:cNvSpPr txBox="1">
            <a:spLocks noGrp="1"/>
          </p:cNvSpPr>
          <p:nvPr>
            <p:ph type="title" idx="2"/>
          </p:nvPr>
        </p:nvSpPr>
        <p:spPr>
          <a:xfrm>
            <a:off x="713100" y="2204850"/>
            <a:ext cx="1194000" cy="733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80" name="Google Shape;180;p55"/>
          <p:cNvSpPr txBox="1">
            <a:spLocks noGrp="1"/>
          </p:cNvSpPr>
          <p:nvPr>
            <p:ph type="subTitle" idx="1"/>
          </p:nvPr>
        </p:nvSpPr>
        <p:spPr>
          <a:xfrm>
            <a:off x="1907100" y="2651825"/>
            <a:ext cx="4071900" cy="48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2234"/>
        <p:cNvGrpSpPr/>
        <p:nvPr/>
      </p:nvGrpSpPr>
      <p:grpSpPr>
        <a:xfrm>
          <a:off x="0" y="0"/>
          <a:ext cx="0" cy="0"/>
          <a:chOff x="0" y="0"/>
          <a:chExt cx="0" cy="0"/>
        </a:xfrm>
      </p:grpSpPr>
      <p:sp>
        <p:nvSpPr>
          <p:cNvPr id="2235" name="Google Shape;2235;g1c2908e1b1e_0_6543"/>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36" name="Google Shape;2236;g1c2908e1b1e_0_6543"/>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237" name="Google Shape;2237;g1c2908e1b1e_0_6543"/>
          <p:cNvSpPr txBox="1">
            <a:spLocks noGrp="1"/>
          </p:cNvSpPr>
          <p:nvPr>
            <p:ph type="subTitle" idx="1"/>
          </p:nvPr>
        </p:nvSpPr>
        <p:spPr>
          <a:xfrm>
            <a:off x="717413" y="1700750"/>
            <a:ext cx="1981200" cy="447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38" name="Google Shape;2238;g1c2908e1b1e_0_6543"/>
          <p:cNvSpPr txBox="1">
            <a:spLocks noGrp="1"/>
          </p:cNvSpPr>
          <p:nvPr>
            <p:ph type="subTitle" idx="2"/>
          </p:nvPr>
        </p:nvSpPr>
        <p:spPr>
          <a:xfrm>
            <a:off x="717400" y="2147747"/>
            <a:ext cx="1981200" cy="668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9" name="Google Shape;2239;g1c2908e1b1e_0_6543"/>
          <p:cNvSpPr txBox="1">
            <a:spLocks noGrp="1"/>
          </p:cNvSpPr>
          <p:nvPr>
            <p:ph type="subTitle" idx="3"/>
          </p:nvPr>
        </p:nvSpPr>
        <p:spPr>
          <a:xfrm>
            <a:off x="6448438" y="1700750"/>
            <a:ext cx="1981200" cy="447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40" name="Google Shape;2240;g1c2908e1b1e_0_6543"/>
          <p:cNvSpPr txBox="1">
            <a:spLocks noGrp="1"/>
          </p:cNvSpPr>
          <p:nvPr>
            <p:ph type="subTitle" idx="4"/>
          </p:nvPr>
        </p:nvSpPr>
        <p:spPr>
          <a:xfrm>
            <a:off x="6448425" y="2147747"/>
            <a:ext cx="1981200" cy="668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1" name="Google Shape;2241;g1c2908e1b1e_0_6543"/>
          <p:cNvSpPr txBox="1">
            <a:spLocks noGrp="1"/>
          </p:cNvSpPr>
          <p:nvPr>
            <p:ph type="subTitle" idx="5"/>
          </p:nvPr>
        </p:nvSpPr>
        <p:spPr>
          <a:xfrm>
            <a:off x="717413" y="2965954"/>
            <a:ext cx="1981200" cy="447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42" name="Google Shape;2242;g1c2908e1b1e_0_6543"/>
          <p:cNvSpPr txBox="1">
            <a:spLocks noGrp="1"/>
          </p:cNvSpPr>
          <p:nvPr>
            <p:ph type="subTitle" idx="6"/>
          </p:nvPr>
        </p:nvSpPr>
        <p:spPr>
          <a:xfrm>
            <a:off x="717400" y="3412951"/>
            <a:ext cx="1981200" cy="668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3" name="Google Shape;2243;g1c2908e1b1e_0_6543"/>
          <p:cNvSpPr txBox="1">
            <a:spLocks noGrp="1"/>
          </p:cNvSpPr>
          <p:nvPr>
            <p:ph type="subTitle" idx="7"/>
          </p:nvPr>
        </p:nvSpPr>
        <p:spPr>
          <a:xfrm>
            <a:off x="6448438" y="2965953"/>
            <a:ext cx="1981200" cy="447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44" name="Google Shape;2244;g1c2908e1b1e_0_6543"/>
          <p:cNvSpPr txBox="1">
            <a:spLocks noGrp="1"/>
          </p:cNvSpPr>
          <p:nvPr>
            <p:ph type="subTitle" idx="8"/>
          </p:nvPr>
        </p:nvSpPr>
        <p:spPr>
          <a:xfrm>
            <a:off x="6448425" y="3412950"/>
            <a:ext cx="1981200" cy="668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5" name="Google Shape;2245;g1c2908e1b1e_0_6543"/>
          <p:cNvSpPr txBox="1">
            <a:spLocks noGrp="1"/>
          </p:cNvSpPr>
          <p:nvPr>
            <p:ph type="title"/>
          </p:nvPr>
        </p:nvSpPr>
        <p:spPr>
          <a:xfrm>
            <a:off x="2116775" y="445025"/>
            <a:ext cx="491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2246" name="Google Shape;2246;g1c2908e1b1e_0_6543"/>
          <p:cNvPicPr preferRelativeResize="0"/>
          <p:nvPr/>
        </p:nvPicPr>
        <p:blipFill rotWithShape="1">
          <a:blip r:embed="rId3">
            <a:alphaModFix/>
          </a:blip>
          <a:srcRect l="329" t="48550" r="80861" b="22101"/>
          <a:stretch/>
        </p:blipFill>
        <p:spPr>
          <a:xfrm rot="-759666">
            <a:off x="8071883" y="259160"/>
            <a:ext cx="1372458" cy="1509407"/>
          </a:xfrm>
          <a:prstGeom prst="rect">
            <a:avLst/>
          </a:prstGeom>
          <a:noFill/>
          <a:ln>
            <a:noFill/>
          </a:ln>
          <a:effectLst>
            <a:outerShdw blurRad="57150" dist="19050" dir="5400000" algn="bl" rotWithShape="0">
              <a:schemeClr val="dk1">
                <a:alpha val="49800"/>
              </a:schemeClr>
            </a:outerShdw>
          </a:effectLst>
        </p:spPr>
      </p:pic>
      <p:grpSp>
        <p:nvGrpSpPr>
          <p:cNvPr id="2247" name="Google Shape;2247;g1c2908e1b1e_0_6543"/>
          <p:cNvGrpSpPr/>
          <p:nvPr/>
        </p:nvGrpSpPr>
        <p:grpSpPr>
          <a:xfrm>
            <a:off x="5177300" y="-128575"/>
            <a:ext cx="3480212" cy="618413"/>
            <a:chOff x="5343625" y="-77525"/>
            <a:chExt cx="3480212" cy="618413"/>
          </a:xfrm>
        </p:grpSpPr>
        <p:cxnSp>
          <p:nvCxnSpPr>
            <p:cNvPr id="2248" name="Google Shape;2248;g1c2908e1b1e_0_6543"/>
            <p:cNvCxnSpPr/>
            <p:nvPr/>
          </p:nvCxnSpPr>
          <p:spPr>
            <a:xfrm rot="10800000">
              <a:off x="5343625" y="-77525"/>
              <a:ext cx="3355800" cy="387300"/>
            </a:xfrm>
            <a:prstGeom prst="straightConnector1">
              <a:avLst/>
            </a:prstGeom>
            <a:noFill/>
            <a:ln w="19050" cap="flat" cmpd="sng">
              <a:solidFill>
                <a:schemeClr val="accent3"/>
              </a:solidFill>
              <a:prstDash val="solid"/>
              <a:round/>
              <a:headEnd type="none" w="sm" len="sm"/>
              <a:tailEnd type="none" w="sm" len="sm"/>
            </a:ln>
          </p:spPr>
        </p:cxnSp>
        <p:pic>
          <p:nvPicPr>
            <p:cNvPr id="2249" name="Google Shape;2249;g1c2908e1b1e_0_6543"/>
            <p:cNvPicPr preferRelativeResize="0"/>
            <p:nvPr/>
          </p:nvPicPr>
          <p:blipFill rotWithShape="1">
            <a:blip r:embed="rId4">
              <a:alphaModFix/>
            </a:blip>
            <a:srcRect/>
            <a:stretch/>
          </p:blipFill>
          <p:spPr>
            <a:xfrm>
              <a:off x="8570912" y="178153"/>
              <a:ext cx="252925" cy="362735"/>
            </a:xfrm>
            <a:prstGeom prst="rect">
              <a:avLst/>
            </a:prstGeom>
            <a:noFill/>
            <a:ln>
              <a:noFill/>
            </a:ln>
          </p:spPr>
        </p:pic>
      </p:grpSp>
      <p:pic>
        <p:nvPicPr>
          <p:cNvPr id="2250" name="Google Shape;2250;g1c2908e1b1e_0_6543"/>
          <p:cNvPicPr preferRelativeResize="0"/>
          <p:nvPr/>
        </p:nvPicPr>
        <p:blipFill rotWithShape="1">
          <a:blip r:embed="rId5">
            <a:alphaModFix/>
          </a:blip>
          <a:srcRect l="39" r="39"/>
          <a:stretch/>
        </p:blipFill>
        <p:spPr>
          <a:xfrm rot="-1617979">
            <a:off x="-643864" y="-489074"/>
            <a:ext cx="2554395" cy="1704364"/>
          </a:xfrm>
          <a:prstGeom prst="rect">
            <a:avLst/>
          </a:prstGeom>
          <a:noFill/>
          <a:ln>
            <a:noFill/>
          </a:ln>
        </p:spPr>
      </p:pic>
      <p:cxnSp>
        <p:nvCxnSpPr>
          <p:cNvPr id="2251" name="Google Shape;2251;g1c2908e1b1e_0_6543"/>
          <p:cNvCxnSpPr>
            <a:endCxn id="2252" idx="1"/>
          </p:cNvCxnSpPr>
          <p:nvPr/>
        </p:nvCxnSpPr>
        <p:spPr>
          <a:xfrm flipH="1">
            <a:off x="1359987" y="-128629"/>
            <a:ext cx="3930600" cy="382800"/>
          </a:xfrm>
          <a:prstGeom prst="straightConnector1">
            <a:avLst/>
          </a:prstGeom>
          <a:noFill/>
          <a:ln w="19050" cap="flat" cmpd="sng">
            <a:solidFill>
              <a:schemeClr val="accent3"/>
            </a:solidFill>
            <a:prstDash val="solid"/>
            <a:round/>
            <a:headEnd type="none" w="sm" len="sm"/>
            <a:tailEnd type="none" w="sm" len="sm"/>
          </a:ln>
        </p:spPr>
      </p:cxnSp>
      <p:pic>
        <p:nvPicPr>
          <p:cNvPr id="2252" name="Google Shape;2252;g1c2908e1b1e_0_6543"/>
          <p:cNvPicPr preferRelativeResize="0"/>
          <p:nvPr/>
        </p:nvPicPr>
        <p:blipFill rotWithShape="1">
          <a:blip r:embed="rId4">
            <a:alphaModFix/>
          </a:blip>
          <a:srcRect/>
          <a:stretch/>
        </p:blipFill>
        <p:spPr>
          <a:xfrm>
            <a:off x="1359987" y="72803"/>
            <a:ext cx="252925" cy="36273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253"/>
        <p:cNvGrpSpPr/>
        <p:nvPr/>
      </p:nvGrpSpPr>
      <p:grpSpPr>
        <a:xfrm>
          <a:off x="0" y="0"/>
          <a:ext cx="0" cy="0"/>
          <a:chOff x="0" y="0"/>
          <a:chExt cx="0" cy="0"/>
        </a:xfrm>
      </p:grpSpPr>
      <p:sp>
        <p:nvSpPr>
          <p:cNvPr id="2254" name="Google Shape;2254;g1c2908e1b1e_0_6562"/>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55" name="Google Shape;2255;g1c2908e1b1e_0_6562"/>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256" name="Google Shape;2256;g1c2908e1b1e_0_6562"/>
          <p:cNvSpPr txBox="1">
            <a:spLocks noGrp="1"/>
          </p:cNvSpPr>
          <p:nvPr>
            <p:ph type="title"/>
          </p:nvPr>
        </p:nvSpPr>
        <p:spPr>
          <a:xfrm>
            <a:off x="2136125" y="445025"/>
            <a:ext cx="4872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grpSp>
        <p:nvGrpSpPr>
          <p:cNvPr id="2257" name="Google Shape;2257;g1c2908e1b1e_0_6562"/>
          <p:cNvGrpSpPr/>
          <p:nvPr/>
        </p:nvGrpSpPr>
        <p:grpSpPr>
          <a:xfrm rot="-978775">
            <a:off x="-740284" y="-198518"/>
            <a:ext cx="2781224" cy="2068223"/>
            <a:chOff x="4762833" y="2506952"/>
            <a:chExt cx="2781056" cy="2068098"/>
          </a:xfrm>
        </p:grpSpPr>
        <p:pic>
          <p:nvPicPr>
            <p:cNvPr id="2258" name="Google Shape;2258;g1c2908e1b1e_0_6562"/>
            <p:cNvPicPr preferRelativeResize="0"/>
            <p:nvPr/>
          </p:nvPicPr>
          <p:blipFill rotWithShape="1">
            <a:blip r:embed="rId3">
              <a:alphaModFix/>
            </a:blip>
            <a:srcRect/>
            <a:stretch/>
          </p:blipFill>
          <p:spPr>
            <a:xfrm rot="-517427">
              <a:off x="4876173" y="2688826"/>
              <a:ext cx="2554375" cy="1704349"/>
            </a:xfrm>
            <a:prstGeom prst="rect">
              <a:avLst/>
            </a:prstGeom>
            <a:noFill/>
            <a:ln>
              <a:noFill/>
            </a:ln>
          </p:spPr>
        </p:pic>
        <p:sp>
          <p:nvSpPr>
            <p:cNvPr id="2259" name="Google Shape;2259;g1c2908e1b1e_0_6562"/>
            <p:cNvSpPr/>
            <p:nvPr/>
          </p:nvSpPr>
          <p:spPr>
            <a:xfrm>
              <a:off x="5206006" y="3027700"/>
              <a:ext cx="1268050" cy="1310400"/>
            </a:xfrm>
            <a:custGeom>
              <a:avLst/>
              <a:gdLst/>
              <a:ahLst/>
              <a:cxnLst/>
              <a:rect l="l" t="t" r="r" b="b"/>
              <a:pathLst>
                <a:path w="50722" h="52416" extrusionOk="0">
                  <a:moveTo>
                    <a:pt x="45418" y="736"/>
                  </a:moveTo>
                  <a:cubicBezTo>
                    <a:pt x="33512" y="-752"/>
                    <a:pt x="18998" y="-549"/>
                    <a:pt x="10053" y="7448"/>
                  </a:cubicBezTo>
                  <a:cubicBezTo>
                    <a:pt x="201" y="16256"/>
                    <a:pt x="-3739" y="36254"/>
                    <a:pt x="4374" y="46685"/>
                  </a:cubicBezTo>
                  <a:cubicBezTo>
                    <a:pt x="8503" y="51994"/>
                    <a:pt x="17011" y="52200"/>
                    <a:pt x="23734" y="52365"/>
                  </a:cubicBezTo>
                  <a:cubicBezTo>
                    <a:pt x="32007" y="52567"/>
                    <a:pt x="42673" y="51870"/>
                    <a:pt x="47484" y="45137"/>
                  </a:cubicBezTo>
                  <a:cubicBezTo>
                    <a:pt x="55601" y="33776"/>
                    <a:pt x="46768" y="14486"/>
                    <a:pt x="36900" y="4608"/>
                  </a:cubicBezTo>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0" name="Google Shape;2260;g1c2908e1b1e_0_6562"/>
          <p:cNvPicPr preferRelativeResize="0"/>
          <p:nvPr/>
        </p:nvPicPr>
        <p:blipFill rotWithShape="1">
          <a:blip r:embed="rId4">
            <a:alphaModFix/>
          </a:blip>
          <a:srcRect l="14597" t="699" r="48780" b="49712"/>
          <a:stretch/>
        </p:blipFill>
        <p:spPr>
          <a:xfrm rot="727696">
            <a:off x="5559388" y="2905763"/>
            <a:ext cx="2133599" cy="2036327"/>
          </a:xfrm>
          <a:prstGeom prst="rect">
            <a:avLst/>
          </a:prstGeom>
          <a:noFill/>
          <a:ln>
            <a:noFill/>
          </a:ln>
          <a:effectLst>
            <a:outerShdw blurRad="57150" dist="19050" dir="5400000" algn="bl" rotWithShape="0">
              <a:srgbClr val="363833">
                <a:alpha val="49800"/>
              </a:srgbClr>
            </a:outerShdw>
          </a:effectLst>
        </p:spPr>
      </p:pic>
      <p:pic>
        <p:nvPicPr>
          <p:cNvPr id="2261" name="Google Shape;2261;g1c2908e1b1e_0_6562"/>
          <p:cNvPicPr preferRelativeResize="0"/>
          <p:nvPr/>
        </p:nvPicPr>
        <p:blipFill rotWithShape="1">
          <a:blip r:embed="rId5">
            <a:alphaModFix/>
          </a:blip>
          <a:srcRect t="6529" b="6521"/>
          <a:stretch/>
        </p:blipFill>
        <p:spPr>
          <a:xfrm rot="-605725">
            <a:off x="7132025" y="29463"/>
            <a:ext cx="1934749" cy="2524874"/>
          </a:xfrm>
          <a:prstGeom prst="rect">
            <a:avLst/>
          </a:prstGeom>
          <a:noFill/>
          <a:ln>
            <a:noFill/>
          </a:ln>
          <a:effectLst>
            <a:outerShdw blurRad="57150" dist="19050" dir="5400000" algn="bl" rotWithShape="0">
              <a:srgbClr val="363833">
                <a:alpha val="49800"/>
              </a:srgbClr>
            </a:outerShdw>
          </a:effectLst>
        </p:spPr>
      </p:pic>
      <p:pic>
        <p:nvPicPr>
          <p:cNvPr id="2262" name="Google Shape;2262;g1c2908e1b1e_0_6562"/>
          <p:cNvPicPr preferRelativeResize="0"/>
          <p:nvPr/>
        </p:nvPicPr>
        <p:blipFill rotWithShape="1">
          <a:blip r:embed="rId6">
            <a:alphaModFix/>
          </a:blip>
          <a:srcRect/>
          <a:stretch/>
        </p:blipFill>
        <p:spPr>
          <a:xfrm>
            <a:off x="3398842" y="1993075"/>
            <a:ext cx="2336213" cy="2270998"/>
          </a:xfrm>
          <a:prstGeom prst="rect">
            <a:avLst/>
          </a:prstGeom>
          <a:noFill/>
          <a:ln>
            <a:noFill/>
          </a:ln>
        </p:spPr>
      </p:pic>
      <p:pic>
        <p:nvPicPr>
          <p:cNvPr id="2263" name="Google Shape;2263;g1c2908e1b1e_0_6562"/>
          <p:cNvPicPr preferRelativeResize="0"/>
          <p:nvPr/>
        </p:nvPicPr>
        <p:blipFill rotWithShape="1">
          <a:blip r:embed="rId7">
            <a:alphaModFix/>
          </a:blip>
          <a:srcRect/>
          <a:stretch/>
        </p:blipFill>
        <p:spPr>
          <a:xfrm rot="5400000">
            <a:off x="6027621" y="1460243"/>
            <a:ext cx="2711649" cy="2257625"/>
          </a:xfrm>
          <a:prstGeom prst="rect">
            <a:avLst/>
          </a:prstGeom>
          <a:noFill/>
          <a:ln>
            <a:noFill/>
          </a:ln>
          <a:effectLst>
            <a:outerShdw blurRad="57150" dist="19050" dir="5400000" algn="bl" rotWithShape="0">
              <a:schemeClr val="dk1">
                <a:alpha val="49800"/>
              </a:schemeClr>
            </a:outerShdw>
          </a:effectLst>
        </p:spPr>
      </p:pic>
      <p:pic>
        <p:nvPicPr>
          <p:cNvPr id="2264" name="Google Shape;2264;g1c2908e1b1e_0_6562"/>
          <p:cNvPicPr preferRelativeResize="0"/>
          <p:nvPr/>
        </p:nvPicPr>
        <p:blipFill rotWithShape="1">
          <a:blip r:embed="rId8">
            <a:alphaModFix/>
          </a:blip>
          <a:srcRect l="15072" t="12013" r="14890" b="13917"/>
          <a:stretch/>
        </p:blipFill>
        <p:spPr>
          <a:xfrm>
            <a:off x="489199" y="729250"/>
            <a:ext cx="2671432" cy="3399300"/>
          </a:xfrm>
          <a:prstGeom prst="rect">
            <a:avLst/>
          </a:prstGeom>
          <a:noFill/>
          <a:ln>
            <a:noFill/>
          </a:ln>
        </p:spPr>
      </p:pic>
      <p:sp>
        <p:nvSpPr>
          <p:cNvPr id="2265" name="Google Shape;2265;g1c2908e1b1e_0_6562"/>
          <p:cNvSpPr txBox="1">
            <a:spLocks noGrp="1"/>
          </p:cNvSpPr>
          <p:nvPr>
            <p:ph type="title" idx="2"/>
          </p:nvPr>
        </p:nvSpPr>
        <p:spPr>
          <a:xfrm>
            <a:off x="788697" y="1825700"/>
            <a:ext cx="215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4000">
                <a:solidFill>
                  <a:schemeClr val="dk1"/>
                </a:solidFill>
              </a:defRPr>
            </a:lvl1pPr>
            <a:lvl2pPr lvl="1" algn="ctr" rtl="0">
              <a:lnSpc>
                <a:spcPct val="100000"/>
              </a:lnSpc>
              <a:spcBef>
                <a:spcPts val="0"/>
              </a:spcBef>
              <a:spcAft>
                <a:spcPts val="0"/>
              </a:spcAft>
              <a:buClr>
                <a:schemeClr val="lt1"/>
              </a:buClr>
              <a:buSzPts val="3000"/>
              <a:buNone/>
              <a:defRPr sz="3000">
                <a:solidFill>
                  <a:schemeClr val="lt1"/>
                </a:solidFill>
              </a:defRPr>
            </a:lvl2pPr>
            <a:lvl3pPr lvl="2" algn="ctr" rtl="0">
              <a:lnSpc>
                <a:spcPct val="100000"/>
              </a:lnSpc>
              <a:spcBef>
                <a:spcPts val="0"/>
              </a:spcBef>
              <a:spcAft>
                <a:spcPts val="0"/>
              </a:spcAft>
              <a:buClr>
                <a:schemeClr val="lt1"/>
              </a:buClr>
              <a:buSzPts val="3000"/>
              <a:buNone/>
              <a:defRPr sz="3000">
                <a:solidFill>
                  <a:schemeClr val="lt1"/>
                </a:solidFill>
              </a:defRPr>
            </a:lvl3pPr>
            <a:lvl4pPr lvl="3" algn="ctr" rtl="0">
              <a:lnSpc>
                <a:spcPct val="100000"/>
              </a:lnSpc>
              <a:spcBef>
                <a:spcPts val="0"/>
              </a:spcBef>
              <a:spcAft>
                <a:spcPts val="0"/>
              </a:spcAft>
              <a:buClr>
                <a:schemeClr val="lt1"/>
              </a:buClr>
              <a:buSzPts val="3000"/>
              <a:buNone/>
              <a:defRPr sz="3000">
                <a:solidFill>
                  <a:schemeClr val="lt1"/>
                </a:solidFill>
              </a:defRPr>
            </a:lvl4pPr>
            <a:lvl5pPr lvl="4" algn="ctr" rtl="0">
              <a:lnSpc>
                <a:spcPct val="100000"/>
              </a:lnSpc>
              <a:spcBef>
                <a:spcPts val="0"/>
              </a:spcBef>
              <a:spcAft>
                <a:spcPts val="0"/>
              </a:spcAft>
              <a:buClr>
                <a:schemeClr val="lt1"/>
              </a:buClr>
              <a:buSzPts val="3000"/>
              <a:buNone/>
              <a:defRPr sz="3000">
                <a:solidFill>
                  <a:schemeClr val="lt1"/>
                </a:solidFill>
              </a:defRPr>
            </a:lvl5pPr>
            <a:lvl6pPr lvl="5" algn="ctr" rtl="0">
              <a:lnSpc>
                <a:spcPct val="100000"/>
              </a:lnSpc>
              <a:spcBef>
                <a:spcPts val="0"/>
              </a:spcBef>
              <a:spcAft>
                <a:spcPts val="0"/>
              </a:spcAft>
              <a:buClr>
                <a:schemeClr val="lt1"/>
              </a:buClr>
              <a:buSzPts val="3000"/>
              <a:buNone/>
              <a:defRPr sz="3000">
                <a:solidFill>
                  <a:schemeClr val="lt1"/>
                </a:solidFill>
              </a:defRPr>
            </a:lvl6pPr>
            <a:lvl7pPr lvl="6" algn="ctr" rtl="0">
              <a:lnSpc>
                <a:spcPct val="100000"/>
              </a:lnSpc>
              <a:spcBef>
                <a:spcPts val="0"/>
              </a:spcBef>
              <a:spcAft>
                <a:spcPts val="0"/>
              </a:spcAft>
              <a:buClr>
                <a:schemeClr val="lt1"/>
              </a:buClr>
              <a:buSzPts val="3000"/>
              <a:buNone/>
              <a:defRPr sz="3000">
                <a:solidFill>
                  <a:schemeClr val="lt1"/>
                </a:solidFill>
              </a:defRPr>
            </a:lvl7pPr>
            <a:lvl8pPr lvl="7" algn="ctr" rtl="0">
              <a:lnSpc>
                <a:spcPct val="100000"/>
              </a:lnSpc>
              <a:spcBef>
                <a:spcPts val="0"/>
              </a:spcBef>
              <a:spcAft>
                <a:spcPts val="0"/>
              </a:spcAft>
              <a:buClr>
                <a:schemeClr val="lt1"/>
              </a:buClr>
              <a:buSzPts val="3000"/>
              <a:buNone/>
              <a:defRPr sz="3000">
                <a:solidFill>
                  <a:schemeClr val="lt1"/>
                </a:solidFill>
              </a:defRPr>
            </a:lvl8pPr>
            <a:lvl9pPr lvl="8" algn="ctr" rtl="0">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2266" name="Google Shape;2266;g1c2908e1b1e_0_6562"/>
          <p:cNvSpPr txBox="1">
            <a:spLocks noGrp="1"/>
          </p:cNvSpPr>
          <p:nvPr>
            <p:ph type="subTitle" idx="1"/>
          </p:nvPr>
        </p:nvSpPr>
        <p:spPr>
          <a:xfrm>
            <a:off x="788697" y="2437569"/>
            <a:ext cx="2151300" cy="858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7" name="Google Shape;2267;g1c2908e1b1e_0_6562"/>
          <p:cNvSpPr txBox="1">
            <a:spLocks noGrp="1"/>
          </p:cNvSpPr>
          <p:nvPr>
            <p:ph type="title" idx="3"/>
          </p:nvPr>
        </p:nvSpPr>
        <p:spPr>
          <a:xfrm>
            <a:off x="6264316" y="1825700"/>
            <a:ext cx="215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4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268" name="Google Shape;2268;g1c2908e1b1e_0_6562"/>
          <p:cNvSpPr txBox="1">
            <a:spLocks noGrp="1"/>
          </p:cNvSpPr>
          <p:nvPr>
            <p:ph type="subTitle" idx="4"/>
          </p:nvPr>
        </p:nvSpPr>
        <p:spPr>
          <a:xfrm>
            <a:off x="6264316" y="2437569"/>
            <a:ext cx="2151300" cy="858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9" name="Google Shape;2269;g1c2908e1b1e_0_6562"/>
          <p:cNvSpPr txBox="1">
            <a:spLocks noGrp="1"/>
          </p:cNvSpPr>
          <p:nvPr>
            <p:ph type="title" idx="5"/>
          </p:nvPr>
        </p:nvSpPr>
        <p:spPr>
          <a:xfrm>
            <a:off x="3502101" y="2571750"/>
            <a:ext cx="215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4000">
                <a:solidFill>
                  <a:schemeClr val="dk1"/>
                </a:solidFill>
              </a:defRPr>
            </a:lvl1pPr>
            <a:lvl2pPr lvl="1" algn="ctr" rtl="0">
              <a:lnSpc>
                <a:spcPct val="100000"/>
              </a:lnSpc>
              <a:spcBef>
                <a:spcPts val="0"/>
              </a:spcBef>
              <a:spcAft>
                <a:spcPts val="0"/>
              </a:spcAft>
              <a:buClr>
                <a:schemeClr val="lt1"/>
              </a:buClr>
              <a:buSzPts val="3000"/>
              <a:buNone/>
              <a:defRPr sz="3000">
                <a:solidFill>
                  <a:schemeClr val="lt1"/>
                </a:solidFill>
              </a:defRPr>
            </a:lvl2pPr>
            <a:lvl3pPr lvl="2" algn="ctr" rtl="0">
              <a:lnSpc>
                <a:spcPct val="100000"/>
              </a:lnSpc>
              <a:spcBef>
                <a:spcPts val="0"/>
              </a:spcBef>
              <a:spcAft>
                <a:spcPts val="0"/>
              </a:spcAft>
              <a:buClr>
                <a:schemeClr val="lt1"/>
              </a:buClr>
              <a:buSzPts val="3000"/>
              <a:buNone/>
              <a:defRPr sz="3000">
                <a:solidFill>
                  <a:schemeClr val="lt1"/>
                </a:solidFill>
              </a:defRPr>
            </a:lvl3pPr>
            <a:lvl4pPr lvl="3" algn="ctr" rtl="0">
              <a:lnSpc>
                <a:spcPct val="100000"/>
              </a:lnSpc>
              <a:spcBef>
                <a:spcPts val="0"/>
              </a:spcBef>
              <a:spcAft>
                <a:spcPts val="0"/>
              </a:spcAft>
              <a:buClr>
                <a:schemeClr val="lt1"/>
              </a:buClr>
              <a:buSzPts val="3000"/>
              <a:buNone/>
              <a:defRPr sz="3000">
                <a:solidFill>
                  <a:schemeClr val="lt1"/>
                </a:solidFill>
              </a:defRPr>
            </a:lvl4pPr>
            <a:lvl5pPr lvl="4" algn="ctr" rtl="0">
              <a:lnSpc>
                <a:spcPct val="100000"/>
              </a:lnSpc>
              <a:spcBef>
                <a:spcPts val="0"/>
              </a:spcBef>
              <a:spcAft>
                <a:spcPts val="0"/>
              </a:spcAft>
              <a:buClr>
                <a:schemeClr val="lt1"/>
              </a:buClr>
              <a:buSzPts val="3000"/>
              <a:buNone/>
              <a:defRPr sz="3000">
                <a:solidFill>
                  <a:schemeClr val="lt1"/>
                </a:solidFill>
              </a:defRPr>
            </a:lvl5pPr>
            <a:lvl6pPr lvl="5" algn="ctr" rtl="0">
              <a:lnSpc>
                <a:spcPct val="100000"/>
              </a:lnSpc>
              <a:spcBef>
                <a:spcPts val="0"/>
              </a:spcBef>
              <a:spcAft>
                <a:spcPts val="0"/>
              </a:spcAft>
              <a:buClr>
                <a:schemeClr val="lt1"/>
              </a:buClr>
              <a:buSzPts val="3000"/>
              <a:buNone/>
              <a:defRPr sz="3000">
                <a:solidFill>
                  <a:schemeClr val="lt1"/>
                </a:solidFill>
              </a:defRPr>
            </a:lvl6pPr>
            <a:lvl7pPr lvl="6" algn="ctr" rtl="0">
              <a:lnSpc>
                <a:spcPct val="100000"/>
              </a:lnSpc>
              <a:spcBef>
                <a:spcPts val="0"/>
              </a:spcBef>
              <a:spcAft>
                <a:spcPts val="0"/>
              </a:spcAft>
              <a:buClr>
                <a:schemeClr val="lt1"/>
              </a:buClr>
              <a:buSzPts val="3000"/>
              <a:buNone/>
              <a:defRPr sz="3000">
                <a:solidFill>
                  <a:schemeClr val="lt1"/>
                </a:solidFill>
              </a:defRPr>
            </a:lvl7pPr>
            <a:lvl8pPr lvl="7" algn="ctr" rtl="0">
              <a:lnSpc>
                <a:spcPct val="100000"/>
              </a:lnSpc>
              <a:spcBef>
                <a:spcPts val="0"/>
              </a:spcBef>
              <a:spcAft>
                <a:spcPts val="0"/>
              </a:spcAft>
              <a:buClr>
                <a:schemeClr val="lt1"/>
              </a:buClr>
              <a:buSzPts val="3000"/>
              <a:buNone/>
              <a:defRPr sz="3000">
                <a:solidFill>
                  <a:schemeClr val="lt1"/>
                </a:solidFill>
              </a:defRPr>
            </a:lvl8pPr>
            <a:lvl9pPr lvl="8" algn="ctr" rtl="0">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2270" name="Google Shape;2270;g1c2908e1b1e_0_6562"/>
          <p:cNvSpPr txBox="1">
            <a:spLocks noGrp="1"/>
          </p:cNvSpPr>
          <p:nvPr>
            <p:ph type="subTitle" idx="6"/>
          </p:nvPr>
        </p:nvSpPr>
        <p:spPr>
          <a:xfrm>
            <a:off x="3502101" y="3183619"/>
            <a:ext cx="2151300" cy="858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71" name="Google Shape;2271;g1c2908e1b1e_0_6562"/>
          <p:cNvGrpSpPr/>
          <p:nvPr/>
        </p:nvGrpSpPr>
        <p:grpSpPr>
          <a:xfrm>
            <a:off x="504387" y="111996"/>
            <a:ext cx="6878513" cy="2106680"/>
            <a:chOff x="-386963" y="292696"/>
            <a:chExt cx="6878513" cy="2106680"/>
          </a:xfrm>
        </p:grpSpPr>
        <p:cxnSp>
          <p:nvCxnSpPr>
            <p:cNvPr id="2272" name="Google Shape;2272;g1c2908e1b1e_0_6562"/>
            <p:cNvCxnSpPr/>
            <p:nvPr/>
          </p:nvCxnSpPr>
          <p:spPr>
            <a:xfrm>
              <a:off x="1051175" y="1426250"/>
              <a:ext cx="2607300" cy="742200"/>
            </a:xfrm>
            <a:prstGeom prst="straightConnector1">
              <a:avLst/>
            </a:prstGeom>
            <a:noFill/>
            <a:ln w="19050" cap="flat" cmpd="sng">
              <a:solidFill>
                <a:schemeClr val="accent3"/>
              </a:solidFill>
              <a:prstDash val="solid"/>
              <a:round/>
              <a:headEnd type="none" w="sm" len="sm"/>
              <a:tailEnd type="none" w="sm" len="sm"/>
            </a:ln>
          </p:spPr>
        </p:cxnSp>
        <p:cxnSp>
          <p:nvCxnSpPr>
            <p:cNvPr id="2273" name="Google Shape;2273;g1c2908e1b1e_0_6562"/>
            <p:cNvCxnSpPr/>
            <p:nvPr/>
          </p:nvCxnSpPr>
          <p:spPr>
            <a:xfrm flipH="1">
              <a:off x="3664950" y="1587575"/>
              <a:ext cx="2826600" cy="580800"/>
            </a:xfrm>
            <a:prstGeom prst="straightConnector1">
              <a:avLst/>
            </a:prstGeom>
            <a:noFill/>
            <a:ln w="19050" cap="flat" cmpd="sng">
              <a:solidFill>
                <a:schemeClr val="accent3"/>
              </a:solidFill>
              <a:prstDash val="solid"/>
              <a:round/>
              <a:headEnd type="none" w="sm" len="sm"/>
              <a:tailEnd type="none" w="sm" len="sm"/>
            </a:ln>
          </p:spPr>
        </p:cxnSp>
        <p:pic>
          <p:nvPicPr>
            <p:cNvPr id="2274" name="Google Shape;2274;g1c2908e1b1e_0_6562"/>
            <p:cNvPicPr preferRelativeResize="0"/>
            <p:nvPr/>
          </p:nvPicPr>
          <p:blipFill rotWithShape="1">
            <a:blip r:embed="rId9">
              <a:alphaModFix/>
            </a:blip>
            <a:srcRect/>
            <a:stretch/>
          </p:blipFill>
          <p:spPr>
            <a:xfrm>
              <a:off x="3538187" y="2036640"/>
              <a:ext cx="252925" cy="362735"/>
            </a:xfrm>
            <a:prstGeom prst="rect">
              <a:avLst/>
            </a:prstGeom>
            <a:noFill/>
            <a:ln>
              <a:noFill/>
            </a:ln>
          </p:spPr>
        </p:pic>
        <p:cxnSp>
          <p:nvCxnSpPr>
            <p:cNvPr id="2275" name="Google Shape;2275;g1c2908e1b1e_0_6562"/>
            <p:cNvCxnSpPr>
              <a:endCxn id="2276" idx="3"/>
            </p:cNvCxnSpPr>
            <p:nvPr/>
          </p:nvCxnSpPr>
          <p:spPr>
            <a:xfrm rot="10800000">
              <a:off x="-386963" y="292696"/>
              <a:ext cx="1431600" cy="1133700"/>
            </a:xfrm>
            <a:prstGeom prst="straightConnector1">
              <a:avLst/>
            </a:prstGeom>
            <a:noFill/>
            <a:ln w="19050" cap="flat" cmpd="sng">
              <a:solidFill>
                <a:schemeClr val="accent3"/>
              </a:solidFill>
              <a:prstDash val="solid"/>
              <a:round/>
              <a:headEnd type="none" w="sm" len="sm"/>
              <a:tailEnd type="none" w="sm" len="sm"/>
            </a:ln>
          </p:spPr>
        </p:cxnSp>
        <p:pic>
          <p:nvPicPr>
            <p:cNvPr id="2277" name="Google Shape;2277;g1c2908e1b1e_0_6562"/>
            <p:cNvPicPr preferRelativeResize="0"/>
            <p:nvPr/>
          </p:nvPicPr>
          <p:blipFill rotWithShape="1">
            <a:blip r:embed="rId9">
              <a:alphaModFix/>
            </a:blip>
            <a:srcRect/>
            <a:stretch/>
          </p:blipFill>
          <p:spPr>
            <a:xfrm>
              <a:off x="921862" y="1291228"/>
              <a:ext cx="252925" cy="362735"/>
            </a:xfrm>
            <a:prstGeom prst="rect">
              <a:avLst/>
            </a:prstGeom>
            <a:noFill/>
            <a:ln>
              <a:noFill/>
            </a:ln>
          </p:spPr>
        </p:pic>
      </p:grpSp>
      <p:pic>
        <p:nvPicPr>
          <p:cNvPr id="2276" name="Google Shape;2276;g1c2908e1b1e_0_6562"/>
          <p:cNvPicPr preferRelativeResize="0"/>
          <p:nvPr/>
        </p:nvPicPr>
        <p:blipFill rotWithShape="1">
          <a:blip r:embed="rId9">
            <a:alphaModFix/>
          </a:blip>
          <a:srcRect/>
          <a:stretch/>
        </p:blipFill>
        <p:spPr>
          <a:xfrm>
            <a:off x="251462" y="-69372"/>
            <a:ext cx="252925" cy="362735"/>
          </a:xfrm>
          <a:prstGeom prst="rect">
            <a:avLst/>
          </a:prstGeom>
          <a:noFill/>
          <a:ln>
            <a:noFill/>
          </a:ln>
        </p:spPr>
      </p:pic>
      <p:pic>
        <p:nvPicPr>
          <p:cNvPr id="2278" name="Google Shape;2278;g1c2908e1b1e_0_6562"/>
          <p:cNvPicPr preferRelativeResize="0"/>
          <p:nvPr/>
        </p:nvPicPr>
        <p:blipFill rotWithShape="1">
          <a:blip r:embed="rId9">
            <a:alphaModFix/>
          </a:blip>
          <a:srcRect/>
          <a:stretch/>
        </p:blipFill>
        <p:spPr>
          <a:xfrm>
            <a:off x="7256987" y="1273878"/>
            <a:ext cx="252925" cy="36273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79"/>
        <p:cNvGrpSpPr/>
        <p:nvPr/>
      </p:nvGrpSpPr>
      <p:grpSpPr>
        <a:xfrm>
          <a:off x="0" y="0"/>
          <a:ext cx="0" cy="0"/>
          <a:chOff x="0" y="0"/>
          <a:chExt cx="0" cy="0"/>
        </a:xfrm>
      </p:grpSpPr>
      <p:sp>
        <p:nvSpPr>
          <p:cNvPr id="2280" name="Google Shape;2280;g1c2908e1b1e_0_658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81" name="Google Shape;2281;g1c2908e1b1e_0_6588"/>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2282" name="Google Shape;2282;g1c2908e1b1e_0_6588"/>
          <p:cNvPicPr preferRelativeResize="0"/>
          <p:nvPr/>
        </p:nvPicPr>
        <p:blipFill rotWithShape="1">
          <a:blip r:embed="rId3">
            <a:alphaModFix/>
          </a:blip>
          <a:srcRect/>
          <a:stretch/>
        </p:blipFill>
        <p:spPr>
          <a:xfrm rot="-350604">
            <a:off x="6593994" y="438800"/>
            <a:ext cx="2288151" cy="2291024"/>
          </a:xfrm>
          <a:prstGeom prst="rect">
            <a:avLst/>
          </a:prstGeom>
          <a:noFill/>
          <a:ln>
            <a:noFill/>
          </a:ln>
        </p:spPr>
      </p:pic>
      <p:grpSp>
        <p:nvGrpSpPr>
          <p:cNvPr id="2283" name="Google Shape;2283;g1c2908e1b1e_0_6588"/>
          <p:cNvGrpSpPr/>
          <p:nvPr/>
        </p:nvGrpSpPr>
        <p:grpSpPr>
          <a:xfrm>
            <a:off x="6484813" y="3060208"/>
            <a:ext cx="2981044" cy="3079171"/>
            <a:chOff x="7428038" y="-923092"/>
            <a:chExt cx="2981044" cy="3079171"/>
          </a:xfrm>
        </p:grpSpPr>
        <p:grpSp>
          <p:nvGrpSpPr>
            <p:cNvPr id="2284" name="Google Shape;2284;g1c2908e1b1e_0_6588"/>
            <p:cNvGrpSpPr/>
            <p:nvPr/>
          </p:nvGrpSpPr>
          <p:grpSpPr>
            <a:xfrm>
              <a:off x="7460882" y="-923092"/>
              <a:ext cx="2256511" cy="2101033"/>
              <a:chOff x="4804682" y="534058"/>
              <a:chExt cx="2256511" cy="2101033"/>
            </a:xfrm>
          </p:grpSpPr>
          <p:pic>
            <p:nvPicPr>
              <p:cNvPr id="2285" name="Google Shape;2285;g1c2908e1b1e_0_6588"/>
              <p:cNvPicPr preferRelativeResize="0"/>
              <p:nvPr/>
            </p:nvPicPr>
            <p:blipFill rotWithShape="1">
              <a:blip r:embed="rId4">
                <a:alphaModFix/>
              </a:blip>
              <a:srcRect/>
              <a:stretch/>
            </p:blipFill>
            <p:spPr>
              <a:xfrm rot="-862595">
                <a:off x="4983825" y="743375"/>
                <a:ext cx="1898225" cy="1682400"/>
              </a:xfrm>
              <a:prstGeom prst="rect">
                <a:avLst/>
              </a:prstGeom>
              <a:noFill/>
              <a:ln>
                <a:noFill/>
              </a:ln>
            </p:spPr>
          </p:pic>
          <p:sp>
            <p:nvSpPr>
              <p:cNvPr id="2286" name="Google Shape;2286;g1c2908e1b1e_0_6588"/>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grpSp>
          <p:nvGrpSpPr>
            <p:cNvPr id="2287" name="Google Shape;2287;g1c2908e1b1e_0_6588"/>
            <p:cNvGrpSpPr/>
            <p:nvPr/>
          </p:nvGrpSpPr>
          <p:grpSpPr>
            <a:xfrm rot="1689384">
              <a:off x="7790256" y="-353146"/>
              <a:ext cx="2256607" cy="2101122"/>
              <a:chOff x="4804682" y="534058"/>
              <a:chExt cx="2256511" cy="2101033"/>
            </a:xfrm>
          </p:grpSpPr>
          <p:pic>
            <p:nvPicPr>
              <p:cNvPr id="2288" name="Google Shape;2288;g1c2908e1b1e_0_6588"/>
              <p:cNvPicPr preferRelativeResize="0"/>
              <p:nvPr/>
            </p:nvPicPr>
            <p:blipFill rotWithShape="1">
              <a:blip r:embed="rId4">
                <a:alphaModFix/>
              </a:blip>
              <a:srcRect/>
              <a:stretch/>
            </p:blipFill>
            <p:spPr>
              <a:xfrm rot="-862595">
                <a:off x="4983825" y="743375"/>
                <a:ext cx="1898225" cy="1682400"/>
              </a:xfrm>
              <a:prstGeom prst="rect">
                <a:avLst/>
              </a:prstGeom>
              <a:noFill/>
              <a:ln>
                <a:noFill/>
              </a:ln>
            </p:spPr>
          </p:pic>
          <p:sp>
            <p:nvSpPr>
              <p:cNvPr id="2289" name="Google Shape;2289;g1c2908e1b1e_0_6588"/>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sp>
        <p:nvSpPr>
          <p:cNvPr id="2290" name="Google Shape;2290;g1c2908e1b1e_0_6588"/>
          <p:cNvSpPr/>
          <p:nvPr/>
        </p:nvSpPr>
        <p:spPr>
          <a:xfrm>
            <a:off x="244525" y="-379900"/>
            <a:ext cx="8841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1" name="Google Shape;2291;g1c2908e1b1e_0_6588"/>
          <p:cNvPicPr preferRelativeResize="0"/>
          <p:nvPr/>
        </p:nvPicPr>
        <p:blipFill rotWithShape="1">
          <a:blip r:embed="rId5">
            <a:alphaModFix/>
          </a:blip>
          <a:srcRect/>
          <a:stretch/>
        </p:blipFill>
        <p:spPr>
          <a:xfrm rot="422137">
            <a:off x="3186825" y="2784863"/>
            <a:ext cx="3296499" cy="2197676"/>
          </a:xfrm>
          <a:prstGeom prst="rect">
            <a:avLst/>
          </a:prstGeom>
          <a:noFill/>
          <a:ln>
            <a:noFill/>
          </a:ln>
        </p:spPr>
      </p:pic>
      <p:pic>
        <p:nvPicPr>
          <p:cNvPr id="2292" name="Google Shape;2292;g1c2908e1b1e_0_6588"/>
          <p:cNvPicPr preferRelativeResize="0"/>
          <p:nvPr/>
        </p:nvPicPr>
        <p:blipFill rotWithShape="1">
          <a:blip r:embed="rId6">
            <a:alphaModFix/>
          </a:blip>
          <a:srcRect l="33751" t="42381" r="3814" b="44396"/>
          <a:stretch/>
        </p:blipFill>
        <p:spPr>
          <a:xfrm rot="276402">
            <a:off x="1067721" y="4190438"/>
            <a:ext cx="2530210" cy="756876"/>
          </a:xfrm>
          <a:prstGeom prst="rect">
            <a:avLst/>
          </a:prstGeom>
          <a:noFill/>
          <a:ln>
            <a:noFill/>
          </a:ln>
          <a:effectLst>
            <a:outerShdw blurRad="57150" dist="19050" dir="5400000" algn="bl" rotWithShape="0">
              <a:srgbClr val="000000">
                <a:alpha val="49800"/>
              </a:srgbClr>
            </a:outerShdw>
          </a:effectLst>
        </p:spPr>
      </p:pic>
      <p:pic>
        <p:nvPicPr>
          <p:cNvPr id="2293" name="Google Shape;2293;g1c2908e1b1e_0_6588"/>
          <p:cNvPicPr preferRelativeResize="0"/>
          <p:nvPr/>
        </p:nvPicPr>
        <p:blipFill rotWithShape="1">
          <a:blip r:embed="rId7">
            <a:alphaModFix/>
          </a:blip>
          <a:srcRect l="33751" t="42381" r="3814" b="44396"/>
          <a:stretch/>
        </p:blipFill>
        <p:spPr>
          <a:xfrm rot="3">
            <a:off x="1067721" y="4029088"/>
            <a:ext cx="2530210" cy="756875"/>
          </a:xfrm>
          <a:prstGeom prst="rect">
            <a:avLst/>
          </a:prstGeom>
          <a:noFill/>
          <a:ln>
            <a:noFill/>
          </a:ln>
          <a:effectLst>
            <a:outerShdw blurRad="57150" dist="19050" dir="5400000" algn="bl" rotWithShape="0">
              <a:srgbClr val="000000">
                <a:alpha val="49800"/>
              </a:srgbClr>
            </a:outerShdw>
          </a:effectLst>
        </p:spPr>
      </p:pic>
      <p:pic>
        <p:nvPicPr>
          <p:cNvPr id="2294" name="Google Shape;2294;g1c2908e1b1e_0_6588"/>
          <p:cNvPicPr preferRelativeResize="0"/>
          <p:nvPr/>
        </p:nvPicPr>
        <p:blipFill rotWithShape="1">
          <a:blip r:embed="rId8">
            <a:alphaModFix/>
          </a:blip>
          <a:srcRect/>
          <a:stretch/>
        </p:blipFill>
        <p:spPr>
          <a:xfrm>
            <a:off x="466000" y="-122989"/>
            <a:ext cx="378325" cy="2371399"/>
          </a:xfrm>
          <a:prstGeom prst="rect">
            <a:avLst/>
          </a:prstGeom>
          <a:noFill/>
          <a:ln>
            <a:noFill/>
          </a:ln>
        </p:spPr>
      </p:pic>
      <p:pic>
        <p:nvPicPr>
          <p:cNvPr id="2295" name="Google Shape;2295;g1c2908e1b1e_0_6588"/>
          <p:cNvPicPr preferRelativeResize="0"/>
          <p:nvPr/>
        </p:nvPicPr>
        <p:blipFill rotWithShape="1">
          <a:blip r:embed="rId9">
            <a:alphaModFix/>
          </a:blip>
          <a:srcRect l="2797" t="41452" r="58723" b="6840"/>
          <a:stretch/>
        </p:blipFill>
        <p:spPr>
          <a:xfrm rot="-509637">
            <a:off x="-239916" y="1998196"/>
            <a:ext cx="1559257" cy="2960057"/>
          </a:xfrm>
          <a:prstGeom prst="rect">
            <a:avLst/>
          </a:prstGeom>
          <a:noFill/>
          <a:ln>
            <a:noFill/>
          </a:ln>
          <a:effectLst>
            <a:outerShdw blurRad="57150" dist="19050" dir="5400000" algn="bl" rotWithShape="0">
              <a:srgbClr val="000000">
                <a:alpha val="49800"/>
              </a:srgbClr>
            </a:outerShdw>
          </a:effectLst>
        </p:spPr>
      </p:pic>
      <p:pic>
        <p:nvPicPr>
          <p:cNvPr id="2296" name="Google Shape;2296;g1c2908e1b1e_0_6588"/>
          <p:cNvPicPr preferRelativeResize="0"/>
          <p:nvPr/>
        </p:nvPicPr>
        <p:blipFill rotWithShape="1">
          <a:blip r:embed="rId9">
            <a:alphaModFix/>
          </a:blip>
          <a:srcRect l="42465" t="54654"/>
          <a:stretch/>
        </p:blipFill>
        <p:spPr>
          <a:xfrm rot="430443">
            <a:off x="4517501" y="-433237"/>
            <a:ext cx="2331500" cy="2596026"/>
          </a:xfrm>
          <a:prstGeom prst="rect">
            <a:avLst/>
          </a:prstGeom>
          <a:noFill/>
          <a:ln>
            <a:noFill/>
          </a:ln>
          <a:effectLst>
            <a:outerShdw blurRad="57150" dist="19050" dir="5400000" algn="bl" rotWithShape="0">
              <a:srgbClr val="000000">
                <a:alpha val="49800"/>
              </a:srgbClr>
            </a:outerShdw>
          </a:effectLst>
        </p:spPr>
      </p:pic>
      <p:pic>
        <p:nvPicPr>
          <p:cNvPr id="2297" name="Google Shape;2297;g1c2908e1b1e_0_6588"/>
          <p:cNvPicPr preferRelativeResize="0"/>
          <p:nvPr/>
        </p:nvPicPr>
        <p:blipFill rotWithShape="1">
          <a:blip r:embed="rId10">
            <a:alphaModFix/>
          </a:blip>
          <a:srcRect/>
          <a:stretch/>
        </p:blipFill>
        <p:spPr>
          <a:xfrm rot="3">
            <a:off x="713200" y="864778"/>
            <a:ext cx="6422349" cy="2560471"/>
          </a:xfrm>
          <a:prstGeom prst="rect">
            <a:avLst/>
          </a:prstGeom>
          <a:noFill/>
          <a:ln>
            <a:noFill/>
          </a:ln>
        </p:spPr>
      </p:pic>
      <p:sp>
        <p:nvSpPr>
          <p:cNvPr id="2298" name="Google Shape;2298;g1c2908e1b1e_0_6588"/>
          <p:cNvSpPr txBox="1">
            <a:spLocks noGrp="1"/>
          </p:cNvSpPr>
          <p:nvPr>
            <p:ph type="title" hasCustomPrompt="1"/>
          </p:nvPr>
        </p:nvSpPr>
        <p:spPr>
          <a:xfrm>
            <a:off x="1128625" y="1333050"/>
            <a:ext cx="5354700" cy="1216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0"/>
              <a:buNone/>
              <a:defRPr sz="8000">
                <a:solidFill>
                  <a:schemeClr val="accent3"/>
                </a:solidFill>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2299" name="Google Shape;2299;g1c2908e1b1e_0_6588"/>
          <p:cNvSpPr txBox="1">
            <a:spLocks noGrp="1"/>
          </p:cNvSpPr>
          <p:nvPr>
            <p:ph type="body" idx="1"/>
          </p:nvPr>
        </p:nvSpPr>
        <p:spPr>
          <a:xfrm>
            <a:off x="1325882" y="2623579"/>
            <a:ext cx="4960200" cy="4431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solidFill>
                  <a:schemeClr val="dk1"/>
                </a:solidFill>
              </a:defRPr>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grpSp>
        <p:nvGrpSpPr>
          <p:cNvPr id="2300" name="Google Shape;2300;g1c2908e1b1e_0_6588"/>
          <p:cNvGrpSpPr/>
          <p:nvPr/>
        </p:nvGrpSpPr>
        <p:grpSpPr>
          <a:xfrm>
            <a:off x="189624" y="-200235"/>
            <a:ext cx="8054100" cy="4455873"/>
            <a:chOff x="189624" y="-200235"/>
            <a:chExt cx="8054100" cy="4455873"/>
          </a:xfrm>
        </p:grpSpPr>
        <p:cxnSp>
          <p:nvCxnSpPr>
            <p:cNvPr id="2301" name="Google Shape;2301;g1c2908e1b1e_0_6588"/>
            <p:cNvCxnSpPr/>
            <p:nvPr/>
          </p:nvCxnSpPr>
          <p:spPr>
            <a:xfrm flipH="1">
              <a:off x="317650" y="1031000"/>
              <a:ext cx="909900" cy="1478100"/>
            </a:xfrm>
            <a:prstGeom prst="straightConnector1">
              <a:avLst/>
            </a:prstGeom>
            <a:noFill/>
            <a:ln w="19050" cap="flat" cmpd="sng">
              <a:solidFill>
                <a:schemeClr val="accent3"/>
              </a:solidFill>
              <a:prstDash val="solid"/>
              <a:round/>
              <a:headEnd type="none" w="sm" len="sm"/>
              <a:tailEnd type="none" w="sm" len="sm"/>
            </a:ln>
          </p:spPr>
        </p:cxnSp>
        <p:pic>
          <p:nvPicPr>
            <p:cNvPr id="2302" name="Google Shape;2302;g1c2908e1b1e_0_6588"/>
            <p:cNvPicPr preferRelativeResize="0"/>
            <p:nvPr/>
          </p:nvPicPr>
          <p:blipFill rotWithShape="1">
            <a:blip r:embed="rId11">
              <a:alphaModFix/>
            </a:blip>
            <a:srcRect/>
            <a:stretch/>
          </p:blipFill>
          <p:spPr>
            <a:xfrm>
              <a:off x="189624" y="2378465"/>
              <a:ext cx="252925" cy="362735"/>
            </a:xfrm>
            <a:prstGeom prst="rect">
              <a:avLst/>
            </a:prstGeom>
            <a:noFill/>
            <a:ln>
              <a:noFill/>
            </a:ln>
          </p:spPr>
        </p:pic>
        <p:cxnSp>
          <p:nvCxnSpPr>
            <p:cNvPr id="2303" name="Google Shape;2303;g1c2908e1b1e_0_6588"/>
            <p:cNvCxnSpPr/>
            <p:nvPr/>
          </p:nvCxnSpPr>
          <p:spPr>
            <a:xfrm rot="10800000" flipH="1">
              <a:off x="1227724" y="-70717"/>
              <a:ext cx="5502000" cy="1101600"/>
            </a:xfrm>
            <a:prstGeom prst="straightConnector1">
              <a:avLst/>
            </a:prstGeom>
            <a:noFill/>
            <a:ln w="19050" cap="flat" cmpd="sng">
              <a:solidFill>
                <a:schemeClr val="accent3"/>
              </a:solidFill>
              <a:prstDash val="solid"/>
              <a:round/>
              <a:headEnd type="none" w="sm" len="sm"/>
              <a:tailEnd type="none" w="sm" len="sm"/>
            </a:ln>
          </p:spPr>
        </p:cxnSp>
        <p:pic>
          <p:nvPicPr>
            <p:cNvPr id="2304" name="Google Shape;2304;g1c2908e1b1e_0_6588"/>
            <p:cNvPicPr preferRelativeResize="0"/>
            <p:nvPr/>
          </p:nvPicPr>
          <p:blipFill rotWithShape="1">
            <a:blip r:embed="rId11">
              <a:alphaModFix/>
            </a:blip>
            <a:srcRect/>
            <a:stretch/>
          </p:blipFill>
          <p:spPr>
            <a:xfrm>
              <a:off x="6173574" y="3392053"/>
              <a:ext cx="252925" cy="362735"/>
            </a:xfrm>
            <a:prstGeom prst="rect">
              <a:avLst/>
            </a:prstGeom>
            <a:noFill/>
            <a:ln>
              <a:noFill/>
            </a:ln>
          </p:spPr>
        </p:pic>
        <p:pic>
          <p:nvPicPr>
            <p:cNvPr id="2305" name="Google Shape;2305;g1c2908e1b1e_0_6588"/>
            <p:cNvPicPr preferRelativeResize="0"/>
            <p:nvPr/>
          </p:nvPicPr>
          <p:blipFill rotWithShape="1">
            <a:blip r:embed="rId11">
              <a:alphaModFix/>
            </a:blip>
            <a:srcRect/>
            <a:stretch/>
          </p:blipFill>
          <p:spPr>
            <a:xfrm>
              <a:off x="7990799" y="3135203"/>
              <a:ext cx="252925" cy="362735"/>
            </a:xfrm>
            <a:prstGeom prst="rect">
              <a:avLst/>
            </a:prstGeom>
            <a:noFill/>
            <a:ln>
              <a:noFill/>
            </a:ln>
          </p:spPr>
        </p:pic>
        <p:pic>
          <p:nvPicPr>
            <p:cNvPr id="2306" name="Google Shape;2306;g1c2908e1b1e_0_6588"/>
            <p:cNvPicPr preferRelativeResize="0"/>
            <p:nvPr/>
          </p:nvPicPr>
          <p:blipFill rotWithShape="1">
            <a:blip r:embed="rId11">
              <a:alphaModFix/>
            </a:blip>
            <a:srcRect/>
            <a:stretch/>
          </p:blipFill>
          <p:spPr>
            <a:xfrm>
              <a:off x="1100699" y="3892903"/>
              <a:ext cx="252925" cy="362735"/>
            </a:xfrm>
            <a:prstGeom prst="rect">
              <a:avLst/>
            </a:prstGeom>
            <a:noFill/>
            <a:ln>
              <a:noFill/>
            </a:ln>
          </p:spPr>
        </p:pic>
        <p:cxnSp>
          <p:nvCxnSpPr>
            <p:cNvPr id="2307" name="Google Shape;2307;g1c2908e1b1e_0_6588"/>
            <p:cNvCxnSpPr/>
            <p:nvPr/>
          </p:nvCxnSpPr>
          <p:spPr>
            <a:xfrm>
              <a:off x="655163" y="-122989"/>
              <a:ext cx="571200" cy="1143900"/>
            </a:xfrm>
            <a:prstGeom prst="straightConnector1">
              <a:avLst/>
            </a:prstGeom>
            <a:noFill/>
            <a:ln w="19050" cap="flat" cmpd="sng">
              <a:solidFill>
                <a:schemeClr val="accent3"/>
              </a:solidFill>
              <a:prstDash val="solid"/>
              <a:round/>
              <a:headEnd type="none" w="sm" len="sm"/>
              <a:tailEnd type="none" w="sm" len="sm"/>
            </a:ln>
          </p:spPr>
        </p:cxnSp>
        <p:cxnSp>
          <p:nvCxnSpPr>
            <p:cNvPr id="2308" name="Google Shape;2308;g1c2908e1b1e_0_6588"/>
            <p:cNvCxnSpPr>
              <a:stCxn id="2305" idx="0"/>
            </p:cNvCxnSpPr>
            <p:nvPr/>
          </p:nvCxnSpPr>
          <p:spPr>
            <a:xfrm rot="10800000">
              <a:off x="6729461" y="-64297"/>
              <a:ext cx="1387800" cy="3199500"/>
            </a:xfrm>
            <a:prstGeom prst="straightConnector1">
              <a:avLst/>
            </a:prstGeom>
            <a:noFill/>
            <a:ln w="19050" cap="flat" cmpd="sng">
              <a:solidFill>
                <a:schemeClr val="accent3"/>
              </a:solidFill>
              <a:prstDash val="solid"/>
              <a:round/>
              <a:headEnd type="none" w="sm" len="sm"/>
              <a:tailEnd type="none" w="sm" len="sm"/>
            </a:ln>
          </p:spPr>
        </p:cxnSp>
        <p:cxnSp>
          <p:nvCxnSpPr>
            <p:cNvPr id="2309" name="Google Shape;2309;g1c2908e1b1e_0_6588"/>
            <p:cNvCxnSpPr>
              <a:stCxn id="2306" idx="3"/>
              <a:endCxn id="2304" idx="1"/>
            </p:cNvCxnSpPr>
            <p:nvPr/>
          </p:nvCxnSpPr>
          <p:spPr>
            <a:xfrm rot="10800000" flipH="1">
              <a:off x="1353624" y="3573271"/>
              <a:ext cx="4820100" cy="501000"/>
            </a:xfrm>
            <a:prstGeom prst="straightConnector1">
              <a:avLst/>
            </a:prstGeom>
            <a:noFill/>
            <a:ln w="19050" cap="flat" cmpd="sng">
              <a:solidFill>
                <a:schemeClr val="accent3"/>
              </a:solidFill>
              <a:prstDash val="solid"/>
              <a:round/>
              <a:headEnd type="none" w="sm" len="sm"/>
              <a:tailEnd type="none" w="sm" len="sm"/>
            </a:ln>
          </p:spPr>
        </p:cxnSp>
        <p:cxnSp>
          <p:nvCxnSpPr>
            <p:cNvPr id="2310" name="Google Shape;2310;g1c2908e1b1e_0_6588"/>
            <p:cNvCxnSpPr>
              <a:endCxn id="2305" idx="0"/>
            </p:cNvCxnSpPr>
            <p:nvPr/>
          </p:nvCxnSpPr>
          <p:spPr>
            <a:xfrm>
              <a:off x="7769861" y="423803"/>
              <a:ext cx="347400" cy="2711400"/>
            </a:xfrm>
            <a:prstGeom prst="straightConnector1">
              <a:avLst/>
            </a:prstGeom>
            <a:noFill/>
            <a:ln w="19050" cap="flat" cmpd="sng">
              <a:solidFill>
                <a:schemeClr val="accent3"/>
              </a:solidFill>
              <a:prstDash val="solid"/>
              <a:round/>
              <a:headEnd type="none" w="sm" len="sm"/>
              <a:tailEnd type="none" w="sm" len="sm"/>
            </a:ln>
          </p:spPr>
        </p:cxnSp>
        <p:pic>
          <p:nvPicPr>
            <p:cNvPr id="2311" name="Google Shape;2311;g1c2908e1b1e_0_6588"/>
            <p:cNvPicPr preferRelativeResize="0"/>
            <p:nvPr/>
          </p:nvPicPr>
          <p:blipFill rotWithShape="1">
            <a:blip r:embed="rId11">
              <a:alphaModFix/>
            </a:blip>
            <a:srcRect/>
            <a:stretch/>
          </p:blipFill>
          <p:spPr>
            <a:xfrm>
              <a:off x="6605499" y="-200235"/>
              <a:ext cx="252925" cy="362735"/>
            </a:xfrm>
            <a:prstGeom prst="rect">
              <a:avLst/>
            </a:prstGeom>
            <a:noFill/>
            <a:ln>
              <a:noFill/>
            </a:ln>
          </p:spPr>
        </p:pic>
        <p:pic>
          <p:nvPicPr>
            <p:cNvPr id="2312" name="Google Shape;2312;g1c2908e1b1e_0_6588"/>
            <p:cNvPicPr preferRelativeResize="0"/>
            <p:nvPr/>
          </p:nvPicPr>
          <p:blipFill rotWithShape="1">
            <a:blip r:embed="rId11">
              <a:alphaModFix/>
            </a:blip>
            <a:srcRect/>
            <a:stretch/>
          </p:blipFill>
          <p:spPr>
            <a:xfrm>
              <a:off x="1100699" y="889703"/>
              <a:ext cx="252925" cy="362735"/>
            </a:xfrm>
            <a:prstGeom prst="rect">
              <a:avLst/>
            </a:prstGeom>
            <a:noFill/>
            <a:ln>
              <a:noFill/>
            </a:ln>
          </p:spPr>
        </p:pic>
        <p:pic>
          <p:nvPicPr>
            <p:cNvPr id="2313" name="Google Shape;2313;g1c2908e1b1e_0_6588"/>
            <p:cNvPicPr preferRelativeResize="0"/>
            <p:nvPr/>
          </p:nvPicPr>
          <p:blipFill rotWithShape="1">
            <a:blip r:embed="rId11">
              <a:alphaModFix/>
            </a:blip>
            <a:srcRect/>
            <a:stretch/>
          </p:blipFill>
          <p:spPr>
            <a:xfrm>
              <a:off x="7645724" y="293965"/>
              <a:ext cx="252925" cy="362735"/>
            </a:xfrm>
            <a:prstGeom prst="rect">
              <a:avLst/>
            </a:prstGeom>
            <a:noFill/>
            <a:ln>
              <a:noFill/>
            </a:ln>
          </p:spPr>
        </p:pic>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4"/>
        <p:cNvGrpSpPr/>
        <p:nvPr/>
      </p:nvGrpSpPr>
      <p:grpSpPr>
        <a:xfrm>
          <a:off x="0" y="0"/>
          <a:ext cx="0" cy="0"/>
          <a:chOff x="0" y="0"/>
          <a:chExt cx="0" cy="0"/>
        </a:xfrm>
      </p:grpSpPr>
      <p:sp>
        <p:nvSpPr>
          <p:cNvPr id="2315" name="Google Shape;2315;g1c2908e1b1e_0_6623"/>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16" name="Google Shape;2316;g1c2908e1b1e_0_6623"/>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2317" name="Google Shape;2317;g1c2908e1b1e_0_6623"/>
          <p:cNvPicPr preferRelativeResize="0"/>
          <p:nvPr/>
        </p:nvPicPr>
        <p:blipFill rotWithShape="1">
          <a:blip r:embed="rId3">
            <a:alphaModFix/>
          </a:blip>
          <a:srcRect t="48738" r="81192"/>
          <a:stretch/>
        </p:blipFill>
        <p:spPr>
          <a:xfrm rot="697363">
            <a:off x="26975" y="-296150"/>
            <a:ext cx="1372453" cy="2636549"/>
          </a:xfrm>
          <a:prstGeom prst="rect">
            <a:avLst/>
          </a:prstGeom>
          <a:noFill/>
          <a:ln>
            <a:noFill/>
          </a:ln>
          <a:effectLst>
            <a:outerShdw blurRad="57150" dist="19050" dir="5400000" algn="bl" rotWithShape="0">
              <a:schemeClr val="dk1">
                <a:alpha val="49800"/>
              </a:schemeClr>
            </a:outerShdw>
          </a:effectLst>
        </p:spPr>
      </p:pic>
      <p:sp>
        <p:nvSpPr>
          <p:cNvPr id="2318" name="Google Shape;2318;g1c2908e1b1e_0_662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Clr>
                <a:schemeClr val="lt1"/>
              </a:buClr>
              <a:buSzPts val="3400"/>
              <a:buNone/>
              <a:defRPr>
                <a:solidFill>
                  <a:schemeClr val="lt1"/>
                </a:solidFill>
              </a:defRPr>
            </a:lvl2pPr>
            <a:lvl3pPr lvl="2" algn="l" rtl="0">
              <a:lnSpc>
                <a:spcPct val="100000"/>
              </a:lnSpc>
              <a:spcBef>
                <a:spcPts val="0"/>
              </a:spcBef>
              <a:spcAft>
                <a:spcPts val="0"/>
              </a:spcAft>
              <a:buClr>
                <a:schemeClr val="lt1"/>
              </a:buClr>
              <a:buSzPts val="3400"/>
              <a:buNone/>
              <a:defRPr>
                <a:solidFill>
                  <a:schemeClr val="lt1"/>
                </a:solidFill>
              </a:defRPr>
            </a:lvl3pPr>
            <a:lvl4pPr lvl="3" algn="l" rtl="0">
              <a:lnSpc>
                <a:spcPct val="100000"/>
              </a:lnSpc>
              <a:spcBef>
                <a:spcPts val="0"/>
              </a:spcBef>
              <a:spcAft>
                <a:spcPts val="0"/>
              </a:spcAft>
              <a:buClr>
                <a:schemeClr val="lt1"/>
              </a:buClr>
              <a:buSzPts val="3400"/>
              <a:buNone/>
              <a:defRPr>
                <a:solidFill>
                  <a:schemeClr val="lt1"/>
                </a:solidFill>
              </a:defRPr>
            </a:lvl4pPr>
            <a:lvl5pPr lvl="4" algn="l" rtl="0">
              <a:lnSpc>
                <a:spcPct val="100000"/>
              </a:lnSpc>
              <a:spcBef>
                <a:spcPts val="0"/>
              </a:spcBef>
              <a:spcAft>
                <a:spcPts val="0"/>
              </a:spcAft>
              <a:buClr>
                <a:schemeClr val="lt1"/>
              </a:buClr>
              <a:buSzPts val="3400"/>
              <a:buNone/>
              <a:defRPr>
                <a:solidFill>
                  <a:schemeClr val="lt1"/>
                </a:solidFill>
              </a:defRPr>
            </a:lvl5pPr>
            <a:lvl6pPr lvl="5" algn="l" rtl="0">
              <a:lnSpc>
                <a:spcPct val="100000"/>
              </a:lnSpc>
              <a:spcBef>
                <a:spcPts val="0"/>
              </a:spcBef>
              <a:spcAft>
                <a:spcPts val="0"/>
              </a:spcAft>
              <a:buClr>
                <a:schemeClr val="lt1"/>
              </a:buClr>
              <a:buSzPts val="3400"/>
              <a:buNone/>
              <a:defRPr>
                <a:solidFill>
                  <a:schemeClr val="lt1"/>
                </a:solidFill>
              </a:defRPr>
            </a:lvl6pPr>
            <a:lvl7pPr lvl="6" algn="l" rtl="0">
              <a:lnSpc>
                <a:spcPct val="100000"/>
              </a:lnSpc>
              <a:spcBef>
                <a:spcPts val="0"/>
              </a:spcBef>
              <a:spcAft>
                <a:spcPts val="0"/>
              </a:spcAft>
              <a:buClr>
                <a:schemeClr val="lt1"/>
              </a:buClr>
              <a:buSzPts val="3400"/>
              <a:buNone/>
              <a:defRPr>
                <a:solidFill>
                  <a:schemeClr val="lt1"/>
                </a:solidFill>
              </a:defRPr>
            </a:lvl7pPr>
            <a:lvl8pPr lvl="7" algn="l" rtl="0">
              <a:lnSpc>
                <a:spcPct val="100000"/>
              </a:lnSpc>
              <a:spcBef>
                <a:spcPts val="0"/>
              </a:spcBef>
              <a:spcAft>
                <a:spcPts val="0"/>
              </a:spcAft>
              <a:buClr>
                <a:schemeClr val="lt1"/>
              </a:buClr>
              <a:buSzPts val="3400"/>
              <a:buNone/>
              <a:defRPr>
                <a:solidFill>
                  <a:schemeClr val="lt1"/>
                </a:solidFill>
              </a:defRPr>
            </a:lvl8pPr>
            <a:lvl9pPr lvl="8" algn="l" rtl="0">
              <a:lnSpc>
                <a:spcPct val="100000"/>
              </a:lnSpc>
              <a:spcBef>
                <a:spcPts val="0"/>
              </a:spcBef>
              <a:spcAft>
                <a:spcPts val="0"/>
              </a:spcAft>
              <a:buClr>
                <a:schemeClr val="lt1"/>
              </a:buClr>
              <a:buSzPts val="3400"/>
              <a:buNone/>
              <a:defRPr>
                <a:solidFill>
                  <a:schemeClr val="lt1"/>
                </a:solidFill>
              </a:defRPr>
            </a:lvl9pPr>
          </a:lstStyle>
          <a:p>
            <a:endParaRPr/>
          </a:p>
        </p:txBody>
      </p:sp>
      <p:sp>
        <p:nvSpPr>
          <p:cNvPr id="2319" name="Google Shape;2319;g1c2908e1b1e_0_6623"/>
          <p:cNvSpPr/>
          <p:nvPr/>
        </p:nvSpPr>
        <p:spPr>
          <a:xfrm>
            <a:off x="698050" y="1053540"/>
            <a:ext cx="4929400" cy="3572900"/>
          </a:xfrm>
          <a:custGeom>
            <a:avLst/>
            <a:gdLst/>
            <a:ahLst/>
            <a:cxnLst/>
            <a:rect l="l" t="t" r="r" b="b"/>
            <a:pathLst>
              <a:path w="197176" h="142916" extrusionOk="0">
                <a:moveTo>
                  <a:pt x="0" y="0"/>
                </a:moveTo>
                <a:lnTo>
                  <a:pt x="735" y="142916"/>
                </a:lnTo>
                <a:lnTo>
                  <a:pt x="197176" y="141214"/>
                </a:lnTo>
                <a:lnTo>
                  <a:pt x="194306" y="1248"/>
                </a:lnTo>
                <a:close/>
              </a:path>
            </a:pathLst>
          </a:custGeom>
          <a:solidFill>
            <a:schemeClr val="accent4"/>
          </a:solidFill>
          <a:ln>
            <a:noFill/>
          </a:ln>
          <a:effectLst>
            <a:outerShdw blurRad="57150" dist="19050" dir="5400000" algn="bl" rotWithShape="0">
              <a:schemeClr val="dk1">
                <a:alpha val="49800"/>
              </a:schemeClr>
            </a:outerShdw>
          </a:effectLst>
        </p:spPr>
      </p:sp>
      <p:cxnSp>
        <p:nvCxnSpPr>
          <p:cNvPr id="2320" name="Google Shape;2320;g1c2908e1b1e_0_6623"/>
          <p:cNvCxnSpPr/>
          <p:nvPr/>
        </p:nvCxnSpPr>
        <p:spPr>
          <a:xfrm rot="10800000" flipH="1">
            <a:off x="898350" y="-110325"/>
            <a:ext cx="1086900" cy="1246800"/>
          </a:xfrm>
          <a:prstGeom prst="straightConnector1">
            <a:avLst/>
          </a:prstGeom>
          <a:noFill/>
          <a:ln w="19050" cap="flat" cmpd="sng">
            <a:solidFill>
              <a:schemeClr val="accent3"/>
            </a:solidFill>
            <a:prstDash val="solid"/>
            <a:round/>
            <a:headEnd type="none" w="sm" len="sm"/>
            <a:tailEnd type="none" w="sm" len="sm"/>
          </a:ln>
        </p:spPr>
      </p:cxnSp>
      <p:cxnSp>
        <p:nvCxnSpPr>
          <p:cNvPr id="2321" name="Google Shape;2321;g1c2908e1b1e_0_6623"/>
          <p:cNvCxnSpPr/>
          <p:nvPr/>
        </p:nvCxnSpPr>
        <p:spPr>
          <a:xfrm rot="10800000">
            <a:off x="-140525" y="1032475"/>
            <a:ext cx="1041900" cy="102000"/>
          </a:xfrm>
          <a:prstGeom prst="straightConnector1">
            <a:avLst/>
          </a:prstGeom>
          <a:noFill/>
          <a:ln w="19050" cap="flat" cmpd="sng">
            <a:solidFill>
              <a:schemeClr val="accent3"/>
            </a:solidFill>
            <a:prstDash val="solid"/>
            <a:round/>
            <a:headEnd type="none" w="sm" len="sm"/>
            <a:tailEnd type="none" w="sm" len="sm"/>
          </a:ln>
        </p:spPr>
      </p:cxnSp>
      <p:pic>
        <p:nvPicPr>
          <p:cNvPr id="2322" name="Google Shape;2322;g1c2908e1b1e_0_6623"/>
          <p:cNvPicPr preferRelativeResize="0"/>
          <p:nvPr/>
        </p:nvPicPr>
        <p:blipFill rotWithShape="1">
          <a:blip r:embed="rId4">
            <a:alphaModFix/>
          </a:blip>
          <a:srcRect/>
          <a:stretch/>
        </p:blipFill>
        <p:spPr>
          <a:xfrm>
            <a:off x="771249" y="1017728"/>
            <a:ext cx="252925" cy="36273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23"/>
        <p:cNvGrpSpPr/>
        <p:nvPr/>
      </p:nvGrpSpPr>
      <p:grpSpPr>
        <a:xfrm>
          <a:off x="0" y="0"/>
          <a:ext cx="0" cy="0"/>
          <a:chOff x="0" y="0"/>
          <a:chExt cx="0" cy="0"/>
        </a:xfrm>
      </p:grpSpPr>
      <p:sp>
        <p:nvSpPr>
          <p:cNvPr id="2324" name="Google Shape;2324;g1c2908e1b1e_0_6632"/>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25" name="Google Shape;2325;g1c2908e1b1e_0_6632"/>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326" name="Google Shape;2326;g1c2908e1b1e_0_6632"/>
          <p:cNvSpPr txBox="1">
            <a:spLocks noGrp="1"/>
          </p:cNvSpPr>
          <p:nvPr>
            <p:ph type="title"/>
          </p:nvPr>
        </p:nvSpPr>
        <p:spPr>
          <a:xfrm>
            <a:off x="2078061" y="445025"/>
            <a:ext cx="4995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2327" name="Google Shape;2327;g1c2908e1b1e_0_6632"/>
          <p:cNvPicPr preferRelativeResize="0"/>
          <p:nvPr/>
        </p:nvPicPr>
        <p:blipFill rotWithShape="1">
          <a:blip r:embed="rId3">
            <a:alphaModFix/>
          </a:blip>
          <a:srcRect/>
          <a:stretch/>
        </p:blipFill>
        <p:spPr>
          <a:xfrm rot="1295587">
            <a:off x="-617762" y="275042"/>
            <a:ext cx="2554530" cy="1704451"/>
          </a:xfrm>
          <a:prstGeom prst="rect">
            <a:avLst/>
          </a:prstGeom>
          <a:noFill/>
          <a:ln>
            <a:noFill/>
          </a:ln>
        </p:spPr>
      </p:pic>
      <p:pic>
        <p:nvPicPr>
          <p:cNvPr id="2328" name="Google Shape;2328;g1c2908e1b1e_0_6632"/>
          <p:cNvPicPr preferRelativeResize="0"/>
          <p:nvPr/>
        </p:nvPicPr>
        <p:blipFill rotWithShape="1">
          <a:blip r:embed="rId4">
            <a:alphaModFix/>
          </a:blip>
          <a:srcRect/>
          <a:stretch/>
        </p:blipFill>
        <p:spPr>
          <a:xfrm>
            <a:off x="758762" y="181378"/>
            <a:ext cx="252925" cy="362735"/>
          </a:xfrm>
          <a:prstGeom prst="rect">
            <a:avLst/>
          </a:prstGeom>
          <a:noFill/>
          <a:ln>
            <a:noFill/>
          </a:ln>
        </p:spPr>
      </p:pic>
      <p:cxnSp>
        <p:nvCxnSpPr>
          <p:cNvPr id="2329" name="Google Shape;2329;g1c2908e1b1e_0_6632"/>
          <p:cNvCxnSpPr>
            <a:stCxn id="2328" idx="3"/>
          </p:cNvCxnSpPr>
          <p:nvPr/>
        </p:nvCxnSpPr>
        <p:spPr>
          <a:xfrm rot="10800000" flipH="1">
            <a:off x="1011687" y="-257054"/>
            <a:ext cx="2588700" cy="619800"/>
          </a:xfrm>
          <a:prstGeom prst="straightConnector1">
            <a:avLst/>
          </a:prstGeom>
          <a:noFill/>
          <a:ln w="19050" cap="flat" cmpd="sng">
            <a:solidFill>
              <a:schemeClr val="accent3"/>
            </a:solidFill>
            <a:prstDash val="solid"/>
            <a:round/>
            <a:headEnd type="none" w="sm" len="sm"/>
            <a:tailEnd type="none" w="sm" len="sm"/>
          </a:ln>
        </p:spPr>
      </p:cxnSp>
      <p:pic>
        <p:nvPicPr>
          <p:cNvPr id="2330" name="Google Shape;2330;g1c2908e1b1e_0_6632"/>
          <p:cNvPicPr preferRelativeResize="0"/>
          <p:nvPr/>
        </p:nvPicPr>
        <p:blipFill rotWithShape="1">
          <a:blip r:embed="rId5">
            <a:alphaModFix/>
          </a:blip>
          <a:srcRect l="21975" t="6744" r="49782" b="51468"/>
          <a:stretch/>
        </p:blipFill>
        <p:spPr>
          <a:xfrm rot="-1914087">
            <a:off x="8759821" y="-230097"/>
            <a:ext cx="1645333" cy="1715893"/>
          </a:xfrm>
          <a:prstGeom prst="rect">
            <a:avLst/>
          </a:prstGeom>
          <a:noFill/>
          <a:ln>
            <a:noFill/>
          </a:ln>
          <a:effectLst>
            <a:outerShdw blurRad="57150" dist="19050" dir="5400000" algn="bl" rotWithShape="0">
              <a:srgbClr val="363833">
                <a:alpha val="49800"/>
              </a:srgbClr>
            </a:outerShdw>
          </a:effectLst>
        </p:spPr>
      </p:pic>
      <p:cxnSp>
        <p:nvCxnSpPr>
          <p:cNvPr id="2331" name="Google Shape;2331;g1c2908e1b1e_0_6632"/>
          <p:cNvCxnSpPr/>
          <p:nvPr/>
        </p:nvCxnSpPr>
        <p:spPr>
          <a:xfrm flipH="1">
            <a:off x="8184487" y="108445"/>
            <a:ext cx="500700" cy="1214100"/>
          </a:xfrm>
          <a:prstGeom prst="straightConnector1">
            <a:avLst/>
          </a:prstGeom>
          <a:noFill/>
          <a:ln w="19050" cap="flat" cmpd="sng">
            <a:solidFill>
              <a:schemeClr val="accent3"/>
            </a:solidFill>
            <a:prstDash val="solid"/>
            <a:round/>
            <a:headEnd type="none" w="sm" len="sm"/>
            <a:tailEnd type="none" w="sm" len="sm"/>
          </a:ln>
        </p:spPr>
      </p:cxnSp>
      <p:cxnSp>
        <p:nvCxnSpPr>
          <p:cNvPr id="2332" name="Google Shape;2332;g1c2908e1b1e_0_6632"/>
          <p:cNvCxnSpPr>
            <a:stCxn id="2333" idx="1"/>
          </p:cNvCxnSpPr>
          <p:nvPr/>
        </p:nvCxnSpPr>
        <p:spPr>
          <a:xfrm rot="10800000">
            <a:off x="4858662" y="-77229"/>
            <a:ext cx="3708900" cy="258600"/>
          </a:xfrm>
          <a:prstGeom prst="straightConnector1">
            <a:avLst/>
          </a:prstGeom>
          <a:noFill/>
          <a:ln w="19050" cap="flat" cmpd="sng">
            <a:solidFill>
              <a:schemeClr val="accent3"/>
            </a:solidFill>
            <a:prstDash val="solid"/>
            <a:round/>
            <a:headEnd type="none" w="sm" len="sm"/>
            <a:tailEnd type="none" w="sm" len="sm"/>
          </a:ln>
        </p:spPr>
      </p:cxnSp>
      <p:sp>
        <p:nvSpPr>
          <p:cNvPr id="2334" name="Google Shape;2334;g1c2908e1b1e_0_6632"/>
          <p:cNvSpPr/>
          <p:nvPr/>
        </p:nvSpPr>
        <p:spPr>
          <a:xfrm>
            <a:off x="3629025" y="1225250"/>
            <a:ext cx="5019675" cy="3499150"/>
          </a:xfrm>
          <a:custGeom>
            <a:avLst/>
            <a:gdLst/>
            <a:ahLst/>
            <a:cxnLst/>
            <a:rect l="l" t="t" r="r" b="b"/>
            <a:pathLst>
              <a:path w="200787" h="139966" extrusionOk="0">
                <a:moveTo>
                  <a:pt x="0" y="7378"/>
                </a:moveTo>
                <a:lnTo>
                  <a:pt x="3429" y="136918"/>
                </a:lnTo>
                <a:lnTo>
                  <a:pt x="200787" y="139966"/>
                </a:lnTo>
                <a:lnTo>
                  <a:pt x="197855" y="0"/>
                </a:lnTo>
                <a:close/>
              </a:path>
            </a:pathLst>
          </a:custGeom>
          <a:solidFill>
            <a:schemeClr val="accent4"/>
          </a:solidFill>
          <a:ln>
            <a:noFill/>
          </a:ln>
          <a:effectLst>
            <a:outerShdw blurRad="57150" dist="19050" dir="5400000" algn="bl" rotWithShape="0">
              <a:schemeClr val="dk1">
                <a:alpha val="49800"/>
              </a:schemeClr>
            </a:outerShdw>
          </a:effectLst>
        </p:spPr>
      </p:sp>
      <p:pic>
        <p:nvPicPr>
          <p:cNvPr id="2335" name="Google Shape;2335;g1c2908e1b1e_0_6632"/>
          <p:cNvPicPr preferRelativeResize="0"/>
          <p:nvPr/>
        </p:nvPicPr>
        <p:blipFill rotWithShape="1">
          <a:blip r:embed="rId4">
            <a:alphaModFix/>
          </a:blip>
          <a:srcRect/>
          <a:stretch/>
        </p:blipFill>
        <p:spPr>
          <a:xfrm>
            <a:off x="8056962" y="1194278"/>
            <a:ext cx="252925" cy="362735"/>
          </a:xfrm>
          <a:prstGeom prst="rect">
            <a:avLst/>
          </a:prstGeom>
          <a:noFill/>
          <a:ln>
            <a:noFill/>
          </a:ln>
        </p:spPr>
      </p:pic>
      <p:pic>
        <p:nvPicPr>
          <p:cNvPr id="2333" name="Google Shape;2333;g1c2908e1b1e_0_6632"/>
          <p:cNvPicPr preferRelativeResize="0"/>
          <p:nvPr/>
        </p:nvPicPr>
        <p:blipFill rotWithShape="1">
          <a:blip r:embed="rId4">
            <a:alphaModFix/>
          </a:blip>
          <a:srcRect/>
          <a:stretch/>
        </p:blipFill>
        <p:spPr>
          <a:xfrm>
            <a:off x="8567562" y="3"/>
            <a:ext cx="252925" cy="36273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2336"/>
        <p:cNvGrpSpPr/>
        <p:nvPr/>
      </p:nvGrpSpPr>
      <p:grpSpPr>
        <a:xfrm>
          <a:off x="0" y="0"/>
          <a:ext cx="0" cy="0"/>
          <a:chOff x="0" y="0"/>
          <a:chExt cx="0" cy="0"/>
        </a:xfrm>
      </p:grpSpPr>
      <p:sp>
        <p:nvSpPr>
          <p:cNvPr id="2337" name="Google Shape;2337;g1c2908e1b1e_0_6645"/>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8" name="Google Shape;2338;g1c2908e1b1e_0_6645"/>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2339" name="Google Shape;2339;g1c2908e1b1e_0_6645"/>
          <p:cNvGrpSpPr/>
          <p:nvPr/>
        </p:nvGrpSpPr>
        <p:grpSpPr>
          <a:xfrm>
            <a:off x="261882" y="-366691"/>
            <a:ext cx="2256511" cy="2101033"/>
            <a:chOff x="4804682" y="534058"/>
            <a:chExt cx="2256511" cy="2101033"/>
          </a:xfrm>
        </p:grpSpPr>
        <p:pic>
          <p:nvPicPr>
            <p:cNvPr id="2340" name="Google Shape;2340;g1c2908e1b1e_0_6645"/>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2341" name="Google Shape;2341;g1c2908e1b1e_0_6645"/>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sp>
        <p:nvSpPr>
          <p:cNvPr id="2342" name="Google Shape;2342;g1c2908e1b1e_0_6645"/>
          <p:cNvSpPr txBox="1">
            <a:spLocks noGrp="1"/>
          </p:cNvSpPr>
          <p:nvPr>
            <p:ph type="title"/>
          </p:nvPr>
        </p:nvSpPr>
        <p:spPr>
          <a:xfrm>
            <a:off x="2084507" y="445025"/>
            <a:ext cx="49821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343" name="Google Shape;2343;g1c2908e1b1e_0_6645"/>
          <p:cNvSpPr/>
          <p:nvPr/>
        </p:nvSpPr>
        <p:spPr>
          <a:xfrm rot="960835">
            <a:off x="7378223" y="3356196"/>
            <a:ext cx="1309308" cy="1584002"/>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44" name="Google Shape;2344;g1c2908e1b1e_0_6645"/>
          <p:cNvPicPr preferRelativeResize="0"/>
          <p:nvPr/>
        </p:nvPicPr>
        <p:blipFill rotWithShape="1">
          <a:blip r:embed="rId4">
            <a:alphaModFix/>
          </a:blip>
          <a:srcRect l="24461" r="24450"/>
          <a:stretch/>
        </p:blipFill>
        <p:spPr>
          <a:xfrm rot="-605725">
            <a:off x="7132025" y="29463"/>
            <a:ext cx="1934748" cy="2524874"/>
          </a:xfrm>
          <a:prstGeom prst="rect">
            <a:avLst/>
          </a:prstGeom>
          <a:noFill/>
          <a:ln>
            <a:noFill/>
          </a:ln>
          <a:effectLst>
            <a:outerShdw blurRad="57150" dist="19050" dir="5400000" algn="bl" rotWithShape="0">
              <a:srgbClr val="363833">
                <a:alpha val="49800"/>
              </a:srgbClr>
            </a:outerShdw>
          </a:effectLst>
        </p:spPr>
      </p:pic>
      <p:pic>
        <p:nvPicPr>
          <p:cNvPr id="2345" name="Google Shape;2345;g1c2908e1b1e_0_6645"/>
          <p:cNvPicPr preferRelativeResize="0"/>
          <p:nvPr/>
        </p:nvPicPr>
        <p:blipFill rotWithShape="1">
          <a:blip r:embed="rId5">
            <a:alphaModFix/>
          </a:blip>
          <a:srcRect l="50412" t="40055" r="32712" b="13637"/>
          <a:stretch/>
        </p:blipFill>
        <p:spPr>
          <a:xfrm rot="727698">
            <a:off x="5622733" y="2934227"/>
            <a:ext cx="983084" cy="1901521"/>
          </a:xfrm>
          <a:prstGeom prst="rect">
            <a:avLst/>
          </a:prstGeom>
          <a:noFill/>
          <a:ln>
            <a:noFill/>
          </a:ln>
          <a:effectLst>
            <a:outerShdw blurRad="57150" dist="19050" dir="5400000" algn="bl" rotWithShape="0">
              <a:srgbClr val="363833">
                <a:alpha val="49800"/>
              </a:srgbClr>
            </a:outerShdw>
          </a:effectLst>
        </p:spPr>
      </p:pic>
      <p:pic>
        <p:nvPicPr>
          <p:cNvPr id="2346" name="Google Shape;2346;g1c2908e1b1e_0_6645"/>
          <p:cNvPicPr preferRelativeResize="0"/>
          <p:nvPr/>
        </p:nvPicPr>
        <p:blipFill rotWithShape="1">
          <a:blip r:embed="rId6">
            <a:alphaModFix/>
          </a:blip>
          <a:srcRect t="25307" b="1125"/>
          <a:stretch/>
        </p:blipFill>
        <p:spPr>
          <a:xfrm rot="9" flipH="1">
            <a:off x="6141425" y="1678803"/>
            <a:ext cx="2427385" cy="2284418"/>
          </a:xfrm>
          <a:prstGeom prst="rect">
            <a:avLst/>
          </a:prstGeom>
          <a:noFill/>
          <a:ln>
            <a:noFill/>
          </a:ln>
          <a:effectLst>
            <a:outerShdw blurRad="57150" dist="19050" dir="5400000" algn="bl" rotWithShape="0">
              <a:srgbClr val="363833">
                <a:alpha val="16860"/>
              </a:srgbClr>
            </a:outerShdw>
          </a:effectLst>
        </p:spPr>
      </p:pic>
      <p:grpSp>
        <p:nvGrpSpPr>
          <p:cNvPr id="2347" name="Google Shape;2347;g1c2908e1b1e_0_6645"/>
          <p:cNvGrpSpPr/>
          <p:nvPr/>
        </p:nvGrpSpPr>
        <p:grpSpPr>
          <a:xfrm rot="1467091">
            <a:off x="7729147" y="3761458"/>
            <a:ext cx="607629" cy="879735"/>
            <a:chOff x="4783725" y="2451550"/>
            <a:chExt cx="808200" cy="1170125"/>
          </a:xfrm>
        </p:grpSpPr>
        <p:sp>
          <p:nvSpPr>
            <p:cNvPr id="2348" name="Google Shape;2348;g1c2908e1b1e_0_6645"/>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g1c2908e1b1e_0_6645"/>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g1c2908e1b1e_0_6645"/>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g1c2908e1b1e_0_6645"/>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g1c2908e1b1e_0_6645"/>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g1c2908e1b1e_0_6645"/>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g1c2908e1b1e_0_6645"/>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g1c2908e1b1e_0_6645"/>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g1c2908e1b1e_0_6645"/>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g1c2908e1b1e_0_6645"/>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g1c2908e1b1e_0_6645"/>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g1c2908e1b1e_0_6645"/>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g1c2908e1b1e_0_6645"/>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g1c2908e1b1e_0_6645"/>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g1c2908e1b1e_0_6645"/>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g1c2908e1b1e_0_6645"/>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g1c2908e1b1e_0_6645"/>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g1c2908e1b1e_0_6645"/>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g1c2908e1b1e_0_6645"/>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g1c2908e1b1e_0_6645"/>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g1c2908e1b1e_0_6645"/>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g1c2908e1b1e_0_6645"/>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g1c2908e1b1e_0_6645"/>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g1c2908e1b1e_0_6645"/>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g1c2908e1b1e_0_6645"/>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g1c2908e1b1e_0_6645"/>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g1c2908e1b1e_0_6645"/>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g1c2908e1b1e_0_6645"/>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g1c2908e1b1e_0_6645"/>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g1c2908e1b1e_0_6645"/>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g1c2908e1b1e_0_6645"/>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g1c2908e1b1e_0_6645"/>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g1c2908e1b1e_0_6645"/>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g1c2908e1b1e_0_6645"/>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g1c2908e1b1e_0_6645"/>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g1c2908e1b1e_0_6645"/>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g1c2908e1b1e_0_6645"/>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g1c2908e1b1e_0_6645"/>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g1c2908e1b1e_0_6645"/>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g1c2908e1b1e_0_6645"/>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g1c2908e1b1e_0_6645"/>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g1c2908e1b1e_0_6645"/>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g1c2908e1b1e_0_6645"/>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g1c2908e1b1e_0_6645"/>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g1c2908e1b1e_0_6645"/>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g1c2908e1b1e_0_6645"/>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g1c2908e1b1e_0_6645"/>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g1c2908e1b1e_0_6645"/>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g1c2908e1b1e_0_6645"/>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g1c2908e1b1e_0_6645"/>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g1c2908e1b1e_0_6645"/>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g1c2908e1b1e_0_6645"/>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g1c2908e1b1e_0_6645"/>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g1c2908e1b1e_0_6645"/>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g1c2908e1b1e_0_6645"/>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g1c2908e1b1e_0_6645"/>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g1c2908e1b1e_0_6645"/>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g1c2908e1b1e_0_6645"/>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g1c2908e1b1e_0_6645"/>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g1c2908e1b1e_0_6645"/>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g1c2908e1b1e_0_6645"/>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g1c2908e1b1e_0_6645"/>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g1c2908e1b1e_0_6645"/>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g1c2908e1b1e_0_6645"/>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g1c2908e1b1e_0_6645"/>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g1c2908e1b1e_0_6645"/>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g1c2908e1b1e_0_6645"/>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g1c2908e1b1e_0_6645"/>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g1c2908e1b1e_0_6645"/>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g1c2908e1b1e_0_6645"/>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18" name="Google Shape;2418;g1c2908e1b1e_0_6645"/>
          <p:cNvPicPr preferRelativeResize="0"/>
          <p:nvPr/>
        </p:nvPicPr>
        <p:blipFill rotWithShape="1">
          <a:blip r:embed="rId7">
            <a:alphaModFix/>
          </a:blip>
          <a:srcRect t="48738" r="81192"/>
          <a:stretch/>
        </p:blipFill>
        <p:spPr>
          <a:xfrm rot="1502538">
            <a:off x="26976" y="665274"/>
            <a:ext cx="1372452" cy="2636550"/>
          </a:xfrm>
          <a:prstGeom prst="rect">
            <a:avLst/>
          </a:prstGeom>
          <a:noFill/>
          <a:ln>
            <a:noFill/>
          </a:ln>
          <a:effectLst>
            <a:outerShdw blurRad="57150" dist="19050" dir="5400000" algn="bl" rotWithShape="0">
              <a:schemeClr val="dk1">
                <a:alpha val="49800"/>
              </a:schemeClr>
            </a:outerShdw>
          </a:effectLst>
        </p:spPr>
      </p:pic>
      <p:sp>
        <p:nvSpPr>
          <p:cNvPr id="2419" name="Google Shape;2419;g1c2908e1b1e_0_6645"/>
          <p:cNvSpPr txBox="1">
            <a:spLocks noGrp="1"/>
          </p:cNvSpPr>
          <p:nvPr>
            <p:ph type="subTitle" idx="1"/>
          </p:nvPr>
        </p:nvSpPr>
        <p:spPr>
          <a:xfrm>
            <a:off x="6327268" y="2028850"/>
            <a:ext cx="20394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420" name="Google Shape;2420;g1c2908e1b1e_0_6645"/>
          <p:cNvPicPr preferRelativeResize="0"/>
          <p:nvPr/>
        </p:nvPicPr>
        <p:blipFill rotWithShape="1">
          <a:blip r:embed="rId8">
            <a:alphaModFix/>
          </a:blip>
          <a:srcRect/>
          <a:stretch/>
        </p:blipFill>
        <p:spPr>
          <a:xfrm rot="387543">
            <a:off x="587445" y="2223124"/>
            <a:ext cx="2430760" cy="2023828"/>
          </a:xfrm>
          <a:prstGeom prst="rect">
            <a:avLst/>
          </a:prstGeom>
          <a:noFill/>
          <a:ln>
            <a:noFill/>
          </a:ln>
          <a:effectLst>
            <a:outerShdw blurRad="57150" dist="19050" dir="5400000" algn="bl" rotWithShape="0">
              <a:srgbClr val="000000">
                <a:alpha val="49800"/>
              </a:srgbClr>
            </a:outerShdw>
          </a:effectLst>
        </p:spPr>
      </p:pic>
      <p:sp>
        <p:nvSpPr>
          <p:cNvPr id="2421" name="Google Shape;2421;g1c2908e1b1e_0_6645"/>
          <p:cNvSpPr txBox="1">
            <a:spLocks noGrp="1"/>
          </p:cNvSpPr>
          <p:nvPr>
            <p:ph type="subTitle" idx="2"/>
          </p:nvPr>
        </p:nvSpPr>
        <p:spPr>
          <a:xfrm>
            <a:off x="6327271" y="2487898"/>
            <a:ext cx="2039400" cy="850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2" name="Google Shape;2422;g1c2908e1b1e_0_6645"/>
          <p:cNvSpPr txBox="1">
            <a:spLocks noGrp="1"/>
          </p:cNvSpPr>
          <p:nvPr>
            <p:ph type="subTitle" idx="3"/>
          </p:nvPr>
        </p:nvSpPr>
        <p:spPr>
          <a:xfrm>
            <a:off x="783123" y="2753290"/>
            <a:ext cx="20394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solidFill>
                  <a:schemeClr val="dk1"/>
                </a:solidFill>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23" name="Google Shape;2423;g1c2908e1b1e_0_6645"/>
          <p:cNvSpPr txBox="1">
            <a:spLocks noGrp="1"/>
          </p:cNvSpPr>
          <p:nvPr>
            <p:ph type="subTitle" idx="4"/>
          </p:nvPr>
        </p:nvSpPr>
        <p:spPr>
          <a:xfrm>
            <a:off x="783123" y="3212338"/>
            <a:ext cx="2039400" cy="850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24" name="Google Shape;2424;g1c2908e1b1e_0_6645"/>
          <p:cNvGrpSpPr/>
          <p:nvPr/>
        </p:nvGrpSpPr>
        <p:grpSpPr>
          <a:xfrm>
            <a:off x="644299" y="-148397"/>
            <a:ext cx="2408150" cy="2655335"/>
            <a:chOff x="644299" y="-148397"/>
            <a:chExt cx="2408150" cy="2655335"/>
          </a:xfrm>
        </p:grpSpPr>
        <p:cxnSp>
          <p:nvCxnSpPr>
            <p:cNvPr id="2425" name="Google Shape;2425;g1c2908e1b1e_0_6645"/>
            <p:cNvCxnSpPr>
              <a:stCxn id="2426" idx="0"/>
            </p:cNvCxnSpPr>
            <p:nvPr/>
          </p:nvCxnSpPr>
          <p:spPr>
            <a:xfrm>
              <a:off x="770761" y="376328"/>
              <a:ext cx="397200" cy="1901700"/>
            </a:xfrm>
            <a:prstGeom prst="straightConnector1">
              <a:avLst/>
            </a:prstGeom>
            <a:noFill/>
            <a:ln w="19050" cap="flat" cmpd="sng">
              <a:solidFill>
                <a:schemeClr val="accent3"/>
              </a:solidFill>
              <a:prstDash val="solid"/>
              <a:round/>
              <a:headEnd type="none" w="sm" len="sm"/>
              <a:tailEnd type="none" w="sm" len="sm"/>
            </a:ln>
          </p:spPr>
        </p:cxnSp>
        <p:cxnSp>
          <p:nvCxnSpPr>
            <p:cNvPr id="2427" name="Google Shape;2427;g1c2908e1b1e_0_6645"/>
            <p:cNvCxnSpPr>
              <a:stCxn id="2428" idx="0"/>
            </p:cNvCxnSpPr>
            <p:nvPr/>
          </p:nvCxnSpPr>
          <p:spPr>
            <a:xfrm rot="10800000" flipH="1">
              <a:off x="1170849" y="-148397"/>
              <a:ext cx="1881600" cy="2292600"/>
            </a:xfrm>
            <a:prstGeom prst="straightConnector1">
              <a:avLst/>
            </a:prstGeom>
            <a:noFill/>
            <a:ln w="19050" cap="flat" cmpd="sng">
              <a:solidFill>
                <a:schemeClr val="accent3"/>
              </a:solidFill>
              <a:prstDash val="solid"/>
              <a:round/>
              <a:headEnd type="none" w="sm" len="sm"/>
              <a:tailEnd type="none" w="sm" len="sm"/>
            </a:ln>
          </p:spPr>
        </p:cxnSp>
        <p:pic>
          <p:nvPicPr>
            <p:cNvPr id="2428" name="Google Shape;2428;g1c2908e1b1e_0_6645"/>
            <p:cNvPicPr preferRelativeResize="0"/>
            <p:nvPr/>
          </p:nvPicPr>
          <p:blipFill rotWithShape="1">
            <a:blip r:embed="rId9">
              <a:alphaModFix/>
            </a:blip>
            <a:srcRect/>
            <a:stretch/>
          </p:blipFill>
          <p:spPr>
            <a:xfrm>
              <a:off x="1044387" y="2144203"/>
              <a:ext cx="252925" cy="362735"/>
            </a:xfrm>
            <a:prstGeom prst="rect">
              <a:avLst/>
            </a:prstGeom>
            <a:noFill/>
            <a:ln>
              <a:noFill/>
            </a:ln>
          </p:spPr>
        </p:pic>
        <p:pic>
          <p:nvPicPr>
            <p:cNvPr id="2426" name="Google Shape;2426;g1c2908e1b1e_0_6645"/>
            <p:cNvPicPr preferRelativeResize="0"/>
            <p:nvPr/>
          </p:nvPicPr>
          <p:blipFill rotWithShape="1">
            <a:blip r:embed="rId9">
              <a:alphaModFix/>
            </a:blip>
            <a:srcRect/>
            <a:stretch/>
          </p:blipFill>
          <p:spPr>
            <a:xfrm>
              <a:off x="644299" y="376328"/>
              <a:ext cx="252925" cy="362735"/>
            </a:xfrm>
            <a:prstGeom prst="rect">
              <a:avLst/>
            </a:prstGeom>
            <a:noFill/>
            <a:ln>
              <a:noFill/>
            </a:ln>
          </p:spPr>
        </p:pic>
      </p:grpSp>
      <p:grpSp>
        <p:nvGrpSpPr>
          <p:cNvPr id="2429" name="Google Shape;2429;g1c2908e1b1e_0_6645"/>
          <p:cNvGrpSpPr/>
          <p:nvPr/>
        </p:nvGrpSpPr>
        <p:grpSpPr>
          <a:xfrm>
            <a:off x="7220524" y="376328"/>
            <a:ext cx="1743675" cy="3318485"/>
            <a:chOff x="7220524" y="376328"/>
            <a:chExt cx="1743675" cy="3318485"/>
          </a:xfrm>
        </p:grpSpPr>
        <p:cxnSp>
          <p:nvCxnSpPr>
            <p:cNvPr id="2430" name="Google Shape;2430;g1c2908e1b1e_0_6645"/>
            <p:cNvCxnSpPr>
              <a:stCxn id="2431" idx="0"/>
            </p:cNvCxnSpPr>
            <p:nvPr/>
          </p:nvCxnSpPr>
          <p:spPr>
            <a:xfrm flipH="1">
              <a:off x="8725236" y="376328"/>
              <a:ext cx="112500" cy="3095700"/>
            </a:xfrm>
            <a:prstGeom prst="straightConnector1">
              <a:avLst/>
            </a:prstGeom>
            <a:noFill/>
            <a:ln w="19050" cap="flat" cmpd="sng">
              <a:solidFill>
                <a:schemeClr val="accent3"/>
              </a:solidFill>
              <a:prstDash val="solid"/>
              <a:round/>
              <a:headEnd type="none" w="sm" len="sm"/>
              <a:tailEnd type="none" w="sm" len="sm"/>
            </a:ln>
          </p:spPr>
        </p:cxnSp>
        <p:cxnSp>
          <p:nvCxnSpPr>
            <p:cNvPr id="2432" name="Google Shape;2432;g1c2908e1b1e_0_6645"/>
            <p:cNvCxnSpPr>
              <a:stCxn id="2431" idx="0"/>
            </p:cNvCxnSpPr>
            <p:nvPr/>
          </p:nvCxnSpPr>
          <p:spPr>
            <a:xfrm flipH="1">
              <a:off x="7344036" y="376328"/>
              <a:ext cx="1493700" cy="1353300"/>
            </a:xfrm>
            <a:prstGeom prst="straightConnector1">
              <a:avLst/>
            </a:prstGeom>
            <a:noFill/>
            <a:ln w="19050" cap="flat" cmpd="sng">
              <a:solidFill>
                <a:schemeClr val="accent3"/>
              </a:solidFill>
              <a:prstDash val="solid"/>
              <a:round/>
              <a:headEnd type="none" w="sm" len="sm"/>
              <a:tailEnd type="none" w="sm" len="sm"/>
            </a:ln>
          </p:spPr>
        </p:cxnSp>
        <p:pic>
          <p:nvPicPr>
            <p:cNvPr id="2433" name="Google Shape;2433;g1c2908e1b1e_0_6645"/>
            <p:cNvPicPr preferRelativeResize="0"/>
            <p:nvPr/>
          </p:nvPicPr>
          <p:blipFill rotWithShape="1">
            <a:blip r:embed="rId9">
              <a:alphaModFix/>
            </a:blip>
            <a:srcRect/>
            <a:stretch/>
          </p:blipFill>
          <p:spPr>
            <a:xfrm>
              <a:off x="7220524" y="1590103"/>
              <a:ext cx="252925" cy="362735"/>
            </a:xfrm>
            <a:prstGeom prst="rect">
              <a:avLst/>
            </a:prstGeom>
            <a:noFill/>
            <a:ln>
              <a:noFill/>
            </a:ln>
          </p:spPr>
        </p:pic>
        <p:pic>
          <p:nvPicPr>
            <p:cNvPr id="2434" name="Google Shape;2434;g1c2908e1b1e_0_6645"/>
            <p:cNvPicPr preferRelativeResize="0"/>
            <p:nvPr/>
          </p:nvPicPr>
          <p:blipFill rotWithShape="1">
            <a:blip r:embed="rId9">
              <a:alphaModFix/>
            </a:blip>
            <a:srcRect/>
            <a:stretch/>
          </p:blipFill>
          <p:spPr>
            <a:xfrm>
              <a:off x="8595124" y="3332078"/>
              <a:ext cx="252925" cy="362735"/>
            </a:xfrm>
            <a:prstGeom prst="rect">
              <a:avLst/>
            </a:prstGeom>
            <a:noFill/>
            <a:ln>
              <a:noFill/>
            </a:ln>
          </p:spPr>
        </p:pic>
        <p:pic>
          <p:nvPicPr>
            <p:cNvPr id="2431" name="Google Shape;2431;g1c2908e1b1e_0_6645"/>
            <p:cNvPicPr preferRelativeResize="0"/>
            <p:nvPr/>
          </p:nvPicPr>
          <p:blipFill rotWithShape="1">
            <a:blip r:embed="rId9">
              <a:alphaModFix/>
            </a:blip>
            <a:srcRect/>
            <a:stretch/>
          </p:blipFill>
          <p:spPr>
            <a:xfrm>
              <a:off x="8711274" y="376328"/>
              <a:ext cx="252925" cy="362735"/>
            </a:xfrm>
            <a:prstGeom prst="rect">
              <a:avLst/>
            </a:prstGeom>
            <a:noFill/>
            <a:ln>
              <a:noFill/>
            </a:ln>
          </p:spPr>
        </p:pic>
      </p:gr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35"/>
        <p:cNvGrpSpPr/>
        <p:nvPr/>
      </p:nvGrpSpPr>
      <p:grpSpPr>
        <a:xfrm>
          <a:off x="0" y="0"/>
          <a:ext cx="0" cy="0"/>
          <a:chOff x="0" y="0"/>
          <a:chExt cx="0" cy="0"/>
        </a:xfrm>
      </p:grpSpPr>
      <p:sp>
        <p:nvSpPr>
          <p:cNvPr id="2436" name="Google Shape;2436;g1c2908e1b1e_0_6744"/>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37" name="Google Shape;2437;g1c2908e1b1e_0_6744"/>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438" name="Google Shape;2438;g1c2908e1b1e_0_6744"/>
          <p:cNvSpPr txBox="1">
            <a:spLocks noGrp="1"/>
          </p:cNvSpPr>
          <p:nvPr>
            <p:ph type="title"/>
          </p:nvPr>
        </p:nvSpPr>
        <p:spPr>
          <a:xfrm>
            <a:off x="713196" y="864775"/>
            <a:ext cx="5933700" cy="1960500"/>
          </a:xfrm>
          <a:prstGeom prst="rect">
            <a:avLst/>
          </a:prstGeom>
          <a:noFill/>
          <a:ln>
            <a:noFill/>
          </a:ln>
        </p:spPr>
        <p:txBody>
          <a:bodyPr spcFirstLastPara="1" wrap="square" lIns="91425" tIns="91425" rIns="91425" bIns="91425" anchor="ctr" anchorCtr="0">
            <a:noAutofit/>
          </a:bodyPr>
          <a:lstStyle>
            <a:lvl1pPr lvl="0" algn="l" rtl="0">
              <a:lnSpc>
                <a:spcPct val="80000"/>
              </a:lnSpc>
              <a:spcBef>
                <a:spcPts val="0"/>
              </a:spcBef>
              <a:spcAft>
                <a:spcPts val="0"/>
              </a:spcAft>
              <a:buSzPts val="4800"/>
              <a:buNone/>
              <a:defRPr sz="80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grpSp>
        <p:nvGrpSpPr>
          <p:cNvPr id="2439" name="Google Shape;2439;g1c2908e1b1e_0_6744"/>
          <p:cNvGrpSpPr/>
          <p:nvPr/>
        </p:nvGrpSpPr>
        <p:grpSpPr>
          <a:xfrm>
            <a:off x="1698007" y="3747121"/>
            <a:ext cx="2256511" cy="2101033"/>
            <a:chOff x="4804682" y="534058"/>
            <a:chExt cx="2256511" cy="2101033"/>
          </a:xfrm>
        </p:grpSpPr>
        <p:pic>
          <p:nvPicPr>
            <p:cNvPr id="2440" name="Google Shape;2440;g1c2908e1b1e_0_6744"/>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2441" name="Google Shape;2441;g1c2908e1b1e_0_6744"/>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grpSp>
        <p:nvGrpSpPr>
          <p:cNvPr id="2442" name="Google Shape;2442;g1c2908e1b1e_0_6744"/>
          <p:cNvGrpSpPr/>
          <p:nvPr/>
        </p:nvGrpSpPr>
        <p:grpSpPr>
          <a:xfrm rot="1689384">
            <a:off x="3289406" y="3558192"/>
            <a:ext cx="2256607" cy="2101122"/>
            <a:chOff x="4804682" y="534058"/>
            <a:chExt cx="2256511" cy="2101033"/>
          </a:xfrm>
        </p:grpSpPr>
        <p:pic>
          <p:nvPicPr>
            <p:cNvPr id="2443" name="Google Shape;2443;g1c2908e1b1e_0_6744"/>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2444" name="Google Shape;2444;g1c2908e1b1e_0_6744"/>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sp>
        <p:nvSpPr>
          <p:cNvPr id="2445" name="Google Shape;2445;g1c2908e1b1e_0_6744"/>
          <p:cNvSpPr/>
          <p:nvPr/>
        </p:nvSpPr>
        <p:spPr>
          <a:xfrm rot="960835">
            <a:off x="7726522" y="2724612"/>
            <a:ext cx="1309308" cy="1873613"/>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46" name="Google Shape;2446;g1c2908e1b1e_0_6744"/>
          <p:cNvPicPr preferRelativeResize="0"/>
          <p:nvPr/>
        </p:nvPicPr>
        <p:blipFill rotWithShape="1">
          <a:blip r:embed="rId4">
            <a:alphaModFix/>
          </a:blip>
          <a:srcRect t="48738" r="81192"/>
          <a:stretch/>
        </p:blipFill>
        <p:spPr>
          <a:xfrm rot="221173">
            <a:off x="7281138" y="257351"/>
            <a:ext cx="1372450" cy="2636551"/>
          </a:xfrm>
          <a:prstGeom prst="rect">
            <a:avLst/>
          </a:prstGeom>
          <a:noFill/>
          <a:ln>
            <a:noFill/>
          </a:ln>
          <a:effectLst>
            <a:outerShdw blurRad="57150" dist="19050" dir="5400000" algn="bl" rotWithShape="0">
              <a:schemeClr val="dk1">
                <a:alpha val="49800"/>
              </a:schemeClr>
            </a:outerShdw>
          </a:effectLst>
        </p:spPr>
      </p:pic>
      <p:pic>
        <p:nvPicPr>
          <p:cNvPr id="2447" name="Google Shape;2447;g1c2908e1b1e_0_6744"/>
          <p:cNvPicPr preferRelativeResize="0"/>
          <p:nvPr/>
        </p:nvPicPr>
        <p:blipFill rotWithShape="1">
          <a:blip r:embed="rId5">
            <a:alphaModFix/>
          </a:blip>
          <a:srcRect l="16689" r="16683"/>
          <a:stretch/>
        </p:blipFill>
        <p:spPr>
          <a:xfrm rot="218706">
            <a:off x="5768424" y="1914538"/>
            <a:ext cx="2007421" cy="3013023"/>
          </a:xfrm>
          <a:prstGeom prst="rect">
            <a:avLst/>
          </a:prstGeom>
          <a:noFill/>
          <a:ln>
            <a:noFill/>
          </a:ln>
        </p:spPr>
      </p:pic>
      <p:pic>
        <p:nvPicPr>
          <p:cNvPr id="2448" name="Google Shape;2448;g1c2908e1b1e_0_6744"/>
          <p:cNvPicPr preferRelativeResize="0"/>
          <p:nvPr/>
        </p:nvPicPr>
        <p:blipFill rotWithShape="1">
          <a:blip r:embed="rId6">
            <a:alphaModFix/>
          </a:blip>
          <a:srcRect t="25307" b="1125"/>
          <a:stretch/>
        </p:blipFill>
        <p:spPr>
          <a:xfrm rot="-165809" flipH="1">
            <a:off x="335050" y="3194179"/>
            <a:ext cx="1871026" cy="1760838"/>
          </a:xfrm>
          <a:prstGeom prst="rect">
            <a:avLst/>
          </a:prstGeom>
          <a:noFill/>
          <a:ln>
            <a:noFill/>
          </a:ln>
          <a:effectLst>
            <a:outerShdw blurRad="57150" dist="19050" dir="5400000" algn="bl" rotWithShape="0">
              <a:srgbClr val="363833">
                <a:alpha val="16860"/>
              </a:srgbClr>
            </a:outerShdw>
          </a:effectLst>
        </p:spPr>
      </p:pic>
      <p:cxnSp>
        <p:nvCxnSpPr>
          <p:cNvPr id="2449" name="Google Shape;2449;g1c2908e1b1e_0_6744"/>
          <p:cNvCxnSpPr>
            <a:stCxn id="2450" idx="1"/>
          </p:cNvCxnSpPr>
          <p:nvPr/>
        </p:nvCxnSpPr>
        <p:spPr>
          <a:xfrm flipH="1">
            <a:off x="6140849" y="465633"/>
            <a:ext cx="2113800" cy="1584300"/>
          </a:xfrm>
          <a:prstGeom prst="straightConnector1">
            <a:avLst/>
          </a:prstGeom>
          <a:noFill/>
          <a:ln w="19050" cap="flat" cmpd="sng">
            <a:solidFill>
              <a:schemeClr val="accent3"/>
            </a:solidFill>
            <a:prstDash val="solid"/>
            <a:round/>
            <a:headEnd type="none" w="sm" len="sm"/>
            <a:tailEnd type="none" w="sm" len="sm"/>
          </a:ln>
        </p:spPr>
      </p:cxnSp>
      <p:cxnSp>
        <p:nvCxnSpPr>
          <p:cNvPr id="2451" name="Google Shape;2451;g1c2908e1b1e_0_6744"/>
          <p:cNvCxnSpPr/>
          <p:nvPr/>
        </p:nvCxnSpPr>
        <p:spPr>
          <a:xfrm>
            <a:off x="8379124" y="430533"/>
            <a:ext cx="485100" cy="2290200"/>
          </a:xfrm>
          <a:prstGeom prst="straightConnector1">
            <a:avLst/>
          </a:prstGeom>
          <a:noFill/>
          <a:ln w="19050" cap="flat" cmpd="sng">
            <a:solidFill>
              <a:schemeClr val="accent3"/>
            </a:solidFill>
            <a:prstDash val="solid"/>
            <a:round/>
            <a:headEnd type="none" w="sm" len="sm"/>
            <a:tailEnd type="none" w="sm" len="sm"/>
          </a:ln>
        </p:spPr>
      </p:cxnSp>
      <p:pic>
        <p:nvPicPr>
          <p:cNvPr id="2450" name="Google Shape;2450;g1c2908e1b1e_0_6744"/>
          <p:cNvPicPr preferRelativeResize="0"/>
          <p:nvPr/>
        </p:nvPicPr>
        <p:blipFill rotWithShape="1">
          <a:blip r:embed="rId7">
            <a:alphaModFix/>
          </a:blip>
          <a:srcRect/>
          <a:stretch/>
        </p:blipFill>
        <p:spPr>
          <a:xfrm>
            <a:off x="8254649" y="284265"/>
            <a:ext cx="252925" cy="362735"/>
          </a:xfrm>
          <a:prstGeom prst="rect">
            <a:avLst/>
          </a:prstGeom>
          <a:noFill/>
          <a:ln>
            <a:noFill/>
          </a:ln>
        </p:spPr>
      </p:pic>
      <p:grpSp>
        <p:nvGrpSpPr>
          <p:cNvPr id="2452" name="Google Shape;2452;g1c2908e1b1e_0_6744"/>
          <p:cNvGrpSpPr/>
          <p:nvPr/>
        </p:nvGrpSpPr>
        <p:grpSpPr>
          <a:xfrm rot="1467091">
            <a:off x="966772" y="3488058"/>
            <a:ext cx="607629" cy="879735"/>
            <a:chOff x="4783725" y="2451550"/>
            <a:chExt cx="808200" cy="1170125"/>
          </a:xfrm>
        </p:grpSpPr>
        <p:sp>
          <p:nvSpPr>
            <p:cNvPr id="2453" name="Google Shape;2453;g1c2908e1b1e_0_6744"/>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g1c2908e1b1e_0_6744"/>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g1c2908e1b1e_0_6744"/>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g1c2908e1b1e_0_6744"/>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g1c2908e1b1e_0_6744"/>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g1c2908e1b1e_0_6744"/>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g1c2908e1b1e_0_6744"/>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g1c2908e1b1e_0_6744"/>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g1c2908e1b1e_0_6744"/>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g1c2908e1b1e_0_6744"/>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g1c2908e1b1e_0_6744"/>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g1c2908e1b1e_0_6744"/>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g1c2908e1b1e_0_6744"/>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g1c2908e1b1e_0_6744"/>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g1c2908e1b1e_0_6744"/>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g1c2908e1b1e_0_6744"/>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g1c2908e1b1e_0_6744"/>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g1c2908e1b1e_0_6744"/>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g1c2908e1b1e_0_6744"/>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g1c2908e1b1e_0_6744"/>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g1c2908e1b1e_0_6744"/>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g1c2908e1b1e_0_6744"/>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g1c2908e1b1e_0_6744"/>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g1c2908e1b1e_0_6744"/>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g1c2908e1b1e_0_6744"/>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g1c2908e1b1e_0_6744"/>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g1c2908e1b1e_0_6744"/>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g1c2908e1b1e_0_6744"/>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g1c2908e1b1e_0_6744"/>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g1c2908e1b1e_0_6744"/>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g1c2908e1b1e_0_6744"/>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g1c2908e1b1e_0_6744"/>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g1c2908e1b1e_0_6744"/>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g1c2908e1b1e_0_6744"/>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g1c2908e1b1e_0_6744"/>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g1c2908e1b1e_0_6744"/>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g1c2908e1b1e_0_6744"/>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g1c2908e1b1e_0_6744"/>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g1c2908e1b1e_0_6744"/>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g1c2908e1b1e_0_6744"/>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g1c2908e1b1e_0_6744"/>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g1c2908e1b1e_0_6744"/>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g1c2908e1b1e_0_6744"/>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g1c2908e1b1e_0_6744"/>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g1c2908e1b1e_0_6744"/>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g1c2908e1b1e_0_6744"/>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g1c2908e1b1e_0_6744"/>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g1c2908e1b1e_0_6744"/>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g1c2908e1b1e_0_6744"/>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g1c2908e1b1e_0_6744"/>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g1c2908e1b1e_0_6744"/>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g1c2908e1b1e_0_6744"/>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g1c2908e1b1e_0_6744"/>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g1c2908e1b1e_0_6744"/>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g1c2908e1b1e_0_6744"/>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g1c2908e1b1e_0_6744"/>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g1c2908e1b1e_0_6744"/>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g1c2908e1b1e_0_6744"/>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g1c2908e1b1e_0_6744"/>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g1c2908e1b1e_0_6744"/>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g1c2908e1b1e_0_6744"/>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g1c2908e1b1e_0_6744"/>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g1c2908e1b1e_0_6744"/>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g1c2908e1b1e_0_6744"/>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g1c2908e1b1e_0_6744"/>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g1c2908e1b1e_0_6744"/>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g1c2908e1b1e_0_6744"/>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g1c2908e1b1e_0_6744"/>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g1c2908e1b1e_0_6744"/>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g1c2908e1b1e_0_6744"/>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523" name="Google Shape;2523;g1c2908e1b1e_0_6744"/>
          <p:cNvCxnSpPr>
            <a:stCxn id="2524" idx="3"/>
          </p:cNvCxnSpPr>
          <p:nvPr/>
        </p:nvCxnSpPr>
        <p:spPr>
          <a:xfrm>
            <a:off x="6265599" y="2100633"/>
            <a:ext cx="2624100" cy="755700"/>
          </a:xfrm>
          <a:prstGeom prst="straightConnector1">
            <a:avLst/>
          </a:prstGeom>
          <a:noFill/>
          <a:ln w="19050" cap="flat" cmpd="sng">
            <a:solidFill>
              <a:schemeClr val="accent3"/>
            </a:solidFill>
            <a:prstDash val="solid"/>
            <a:round/>
            <a:headEnd type="none" w="sm" len="sm"/>
            <a:tailEnd type="none" w="sm" len="sm"/>
          </a:ln>
        </p:spPr>
      </p:cxnSp>
      <p:sp>
        <p:nvSpPr>
          <p:cNvPr id="2525" name="Google Shape;2525;g1c2908e1b1e_0_6744"/>
          <p:cNvSpPr txBox="1"/>
          <p:nvPr/>
        </p:nvSpPr>
        <p:spPr>
          <a:xfrm rot="935077">
            <a:off x="7841256" y="3031733"/>
            <a:ext cx="1079799" cy="11028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Inconsolata"/>
                <a:ea typeface="Inconsolata"/>
                <a:cs typeface="Inconsolata"/>
                <a:sym typeface="Inconsolata"/>
              </a:rPr>
              <a:t>Time</a:t>
            </a:r>
            <a:endParaRPr sz="2200" b="0" i="0" u="none" strike="noStrike" cap="none">
              <a:solidFill>
                <a:schemeClr val="accent3"/>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Inconsolata"/>
                <a:ea typeface="Inconsolata"/>
                <a:cs typeface="Inconsolata"/>
                <a:sym typeface="Inconsolata"/>
              </a:rPr>
              <a:t>21:15</a:t>
            </a:r>
            <a:endParaRPr sz="2200" b="0" i="0" u="none" strike="noStrike" cap="none">
              <a:solidFill>
                <a:schemeClr val="accent3"/>
              </a:solidFill>
              <a:latin typeface="Inconsolata"/>
              <a:ea typeface="Inconsolata"/>
              <a:cs typeface="Inconsolata"/>
              <a:sym typeface="Inconsolata"/>
            </a:endParaRPr>
          </a:p>
        </p:txBody>
      </p:sp>
      <p:pic>
        <p:nvPicPr>
          <p:cNvPr id="2526" name="Google Shape;2526;g1c2908e1b1e_0_6744"/>
          <p:cNvPicPr preferRelativeResize="0"/>
          <p:nvPr/>
        </p:nvPicPr>
        <p:blipFill rotWithShape="1">
          <a:blip r:embed="rId8">
            <a:alphaModFix/>
          </a:blip>
          <a:srcRect/>
          <a:stretch/>
        </p:blipFill>
        <p:spPr>
          <a:xfrm>
            <a:off x="7869588" y="3941550"/>
            <a:ext cx="884984" cy="266100"/>
          </a:xfrm>
          <a:prstGeom prst="rect">
            <a:avLst/>
          </a:prstGeom>
          <a:noFill/>
          <a:ln>
            <a:noFill/>
          </a:ln>
        </p:spPr>
      </p:pic>
      <p:cxnSp>
        <p:nvCxnSpPr>
          <p:cNvPr id="2527" name="Google Shape;2527;g1c2908e1b1e_0_6744"/>
          <p:cNvCxnSpPr>
            <a:stCxn id="2528" idx="3"/>
            <a:endCxn id="2529" idx="3"/>
          </p:cNvCxnSpPr>
          <p:nvPr/>
        </p:nvCxnSpPr>
        <p:spPr>
          <a:xfrm>
            <a:off x="1341924" y="3220371"/>
            <a:ext cx="2007300" cy="707700"/>
          </a:xfrm>
          <a:prstGeom prst="straightConnector1">
            <a:avLst/>
          </a:prstGeom>
          <a:noFill/>
          <a:ln w="19050" cap="flat" cmpd="sng">
            <a:solidFill>
              <a:schemeClr val="accent3"/>
            </a:solidFill>
            <a:prstDash val="solid"/>
            <a:round/>
            <a:headEnd type="none" w="sm" len="sm"/>
            <a:tailEnd type="none" w="sm" len="sm"/>
          </a:ln>
        </p:spPr>
      </p:cxnSp>
      <p:pic>
        <p:nvPicPr>
          <p:cNvPr id="2528" name="Google Shape;2528;g1c2908e1b1e_0_6744"/>
          <p:cNvPicPr preferRelativeResize="0"/>
          <p:nvPr/>
        </p:nvPicPr>
        <p:blipFill rotWithShape="1">
          <a:blip r:embed="rId7">
            <a:alphaModFix/>
          </a:blip>
          <a:srcRect/>
          <a:stretch/>
        </p:blipFill>
        <p:spPr>
          <a:xfrm>
            <a:off x="1088999" y="3039003"/>
            <a:ext cx="252925" cy="362735"/>
          </a:xfrm>
          <a:prstGeom prst="rect">
            <a:avLst/>
          </a:prstGeom>
          <a:noFill/>
          <a:ln>
            <a:noFill/>
          </a:ln>
        </p:spPr>
      </p:pic>
      <p:pic>
        <p:nvPicPr>
          <p:cNvPr id="2529" name="Google Shape;2529;g1c2908e1b1e_0_6744"/>
          <p:cNvPicPr preferRelativeResize="0"/>
          <p:nvPr/>
        </p:nvPicPr>
        <p:blipFill rotWithShape="1">
          <a:blip r:embed="rId7">
            <a:alphaModFix/>
          </a:blip>
          <a:srcRect/>
          <a:stretch/>
        </p:blipFill>
        <p:spPr>
          <a:xfrm>
            <a:off x="3096249" y="3746553"/>
            <a:ext cx="252925" cy="362735"/>
          </a:xfrm>
          <a:prstGeom prst="rect">
            <a:avLst/>
          </a:prstGeom>
          <a:noFill/>
          <a:ln>
            <a:noFill/>
          </a:ln>
        </p:spPr>
      </p:pic>
      <p:cxnSp>
        <p:nvCxnSpPr>
          <p:cNvPr id="2530" name="Google Shape;2530;g1c2908e1b1e_0_6744"/>
          <p:cNvCxnSpPr>
            <a:stCxn id="2528" idx="1"/>
          </p:cNvCxnSpPr>
          <p:nvPr/>
        </p:nvCxnSpPr>
        <p:spPr>
          <a:xfrm flipH="1">
            <a:off x="-80101" y="3220371"/>
            <a:ext cx="1169100" cy="1221300"/>
          </a:xfrm>
          <a:prstGeom prst="straightConnector1">
            <a:avLst/>
          </a:prstGeom>
          <a:noFill/>
          <a:ln w="19050" cap="flat" cmpd="sng">
            <a:solidFill>
              <a:schemeClr val="accent3"/>
            </a:solidFill>
            <a:prstDash val="solid"/>
            <a:round/>
            <a:headEnd type="none" w="sm" len="sm"/>
            <a:tailEnd type="none" w="sm" len="sm"/>
          </a:ln>
        </p:spPr>
      </p:cxnSp>
      <p:cxnSp>
        <p:nvCxnSpPr>
          <p:cNvPr id="2531" name="Google Shape;2531;g1c2908e1b1e_0_6744"/>
          <p:cNvCxnSpPr>
            <a:stCxn id="2532" idx="3"/>
            <a:endCxn id="2533" idx="1"/>
          </p:cNvCxnSpPr>
          <p:nvPr/>
        </p:nvCxnSpPr>
        <p:spPr>
          <a:xfrm flipH="1">
            <a:off x="4445574" y="2905983"/>
            <a:ext cx="4565400" cy="1021800"/>
          </a:xfrm>
          <a:prstGeom prst="straightConnector1">
            <a:avLst/>
          </a:prstGeom>
          <a:noFill/>
          <a:ln w="19050" cap="flat" cmpd="sng">
            <a:solidFill>
              <a:schemeClr val="accent3"/>
            </a:solidFill>
            <a:prstDash val="solid"/>
            <a:round/>
            <a:headEnd type="none" w="sm" len="sm"/>
            <a:tailEnd type="none" w="sm" len="sm"/>
          </a:ln>
        </p:spPr>
      </p:cxnSp>
      <p:pic>
        <p:nvPicPr>
          <p:cNvPr id="2533" name="Google Shape;2533;g1c2908e1b1e_0_6744"/>
          <p:cNvPicPr preferRelativeResize="0"/>
          <p:nvPr/>
        </p:nvPicPr>
        <p:blipFill rotWithShape="1">
          <a:blip r:embed="rId7">
            <a:alphaModFix/>
          </a:blip>
          <a:srcRect/>
          <a:stretch/>
        </p:blipFill>
        <p:spPr>
          <a:xfrm>
            <a:off x="4445537" y="3746553"/>
            <a:ext cx="252925" cy="362735"/>
          </a:xfrm>
          <a:prstGeom prst="rect">
            <a:avLst/>
          </a:prstGeom>
          <a:noFill/>
          <a:ln>
            <a:noFill/>
          </a:ln>
        </p:spPr>
      </p:pic>
      <p:pic>
        <p:nvPicPr>
          <p:cNvPr id="2532" name="Google Shape;2532;g1c2908e1b1e_0_6744"/>
          <p:cNvPicPr preferRelativeResize="0"/>
          <p:nvPr/>
        </p:nvPicPr>
        <p:blipFill rotWithShape="1">
          <a:blip r:embed="rId7">
            <a:alphaModFix/>
          </a:blip>
          <a:srcRect/>
          <a:stretch/>
        </p:blipFill>
        <p:spPr>
          <a:xfrm>
            <a:off x="8758049" y="2724615"/>
            <a:ext cx="252925" cy="362735"/>
          </a:xfrm>
          <a:prstGeom prst="rect">
            <a:avLst/>
          </a:prstGeom>
          <a:noFill/>
          <a:ln>
            <a:noFill/>
          </a:ln>
        </p:spPr>
      </p:pic>
      <p:pic>
        <p:nvPicPr>
          <p:cNvPr id="2524" name="Google Shape;2524;g1c2908e1b1e_0_6744"/>
          <p:cNvPicPr preferRelativeResize="0"/>
          <p:nvPr/>
        </p:nvPicPr>
        <p:blipFill rotWithShape="1">
          <a:blip r:embed="rId7">
            <a:alphaModFix/>
          </a:blip>
          <a:srcRect/>
          <a:stretch/>
        </p:blipFill>
        <p:spPr>
          <a:xfrm>
            <a:off x="6012674" y="1919265"/>
            <a:ext cx="252925" cy="36273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534"/>
        <p:cNvGrpSpPr/>
        <p:nvPr/>
      </p:nvGrpSpPr>
      <p:grpSpPr>
        <a:xfrm>
          <a:off x="0" y="0"/>
          <a:ext cx="0" cy="0"/>
          <a:chOff x="0" y="0"/>
          <a:chExt cx="0" cy="0"/>
        </a:xfrm>
      </p:grpSpPr>
      <p:sp>
        <p:nvSpPr>
          <p:cNvPr id="2535" name="Google Shape;2535;g1c2908e1b1e_0_6843"/>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36" name="Google Shape;2536;g1c2908e1b1e_0_6843"/>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2537" name="Google Shape;2537;g1c2908e1b1e_0_6843"/>
          <p:cNvPicPr preferRelativeResize="0"/>
          <p:nvPr/>
        </p:nvPicPr>
        <p:blipFill rotWithShape="1">
          <a:blip r:embed="rId3">
            <a:alphaModFix/>
          </a:blip>
          <a:srcRect l="2797" t="41452" r="58723" b="6840"/>
          <a:stretch/>
        </p:blipFill>
        <p:spPr>
          <a:xfrm rot="-509637">
            <a:off x="314184" y="992396"/>
            <a:ext cx="1559257" cy="2960057"/>
          </a:xfrm>
          <a:prstGeom prst="rect">
            <a:avLst/>
          </a:prstGeom>
          <a:noFill/>
          <a:ln>
            <a:noFill/>
          </a:ln>
          <a:effectLst>
            <a:outerShdw blurRad="57150" dist="19050" dir="5400000" algn="bl" rotWithShape="0">
              <a:srgbClr val="000000">
                <a:alpha val="49800"/>
              </a:srgbClr>
            </a:outerShdw>
          </a:effectLst>
        </p:spPr>
      </p:pic>
      <p:pic>
        <p:nvPicPr>
          <p:cNvPr id="2538" name="Google Shape;2538;g1c2908e1b1e_0_6843"/>
          <p:cNvPicPr preferRelativeResize="0"/>
          <p:nvPr/>
        </p:nvPicPr>
        <p:blipFill rotWithShape="1">
          <a:blip r:embed="rId4">
            <a:alphaModFix/>
          </a:blip>
          <a:srcRect/>
          <a:stretch/>
        </p:blipFill>
        <p:spPr>
          <a:xfrm rot="274229">
            <a:off x="572850" y="-88775"/>
            <a:ext cx="1920599" cy="1920599"/>
          </a:xfrm>
          <a:prstGeom prst="rect">
            <a:avLst/>
          </a:prstGeom>
          <a:noFill/>
          <a:ln>
            <a:noFill/>
          </a:ln>
        </p:spPr>
      </p:pic>
      <p:grpSp>
        <p:nvGrpSpPr>
          <p:cNvPr id="2539" name="Google Shape;2539;g1c2908e1b1e_0_6843"/>
          <p:cNvGrpSpPr/>
          <p:nvPr/>
        </p:nvGrpSpPr>
        <p:grpSpPr>
          <a:xfrm>
            <a:off x="6484813" y="2907808"/>
            <a:ext cx="2981044" cy="3079171"/>
            <a:chOff x="7428038" y="-923092"/>
            <a:chExt cx="2981044" cy="3079171"/>
          </a:xfrm>
        </p:grpSpPr>
        <p:grpSp>
          <p:nvGrpSpPr>
            <p:cNvPr id="2540" name="Google Shape;2540;g1c2908e1b1e_0_6843"/>
            <p:cNvGrpSpPr/>
            <p:nvPr/>
          </p:nvGrpSpPr>
          <p:grpSpPr>
            <a:xfrm>
              <a:off x="7460882" y="-923092"/>
              <a:ext cx="2256511" cy="2101033"/>
              <a:chOff x="4804682" y="534058"/>
              <a:chExt cx="2256511" cy="2101033"/>
            </a:xfrm>
          </p:grpSpPr>
          <p:pic>
            <p:nvPicPr>
              <p:cNvPr id="2541" name="Google Shape;2541;g1c2908e1b1e_0_6843"/>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2542" name="Google Shape;2542;g1c2908e1b1e_0_6843"/>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2543" name="Google Shape;2543;g1c2908e1b1e_0_6843"/>
            <p:cNvGrpSpPr/>
            <p:nvPr/>
          </p:nvGrpSpPr>
          <p:grpSpPr>
            <a:xfrm rot="1689384">
              <a:off x="7790256" y="-353146"/>
              <a:ext cx="2256607" cy="2101122"/>
              <a:chOff x="4804682" y="534058"/>
              <a:chExt cx="2256511" cy="2101033"/>
            </a:xfrm>
          </p:grpSpPr>
          <p:pic>
            <p:nvPicPr>
              <p:cNvPr id="2544" name="Google Shape;2544;g1c2908e1b1e_0_6843"/>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2545" name="Google Shape;2545;g1c2908e1b1e_0_6843"/>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pic>
        <p:nvPicPr>
          <p:cNvPr id="2546" name="Google Shape;2546;g1c2908e1b1e_0_6843"/>
          <p:cNvPicPr preferRelativeResize="0"/>
          <p:nvPr/>
        </p:nvPicPr>
        <p:blipFill rotWithShape="1">
          <a:blip r:embed="rId6">
            <a:alphaModFix/>
          </a:blip>
          <a:srcRect/>
          <a:stretch/>
        </p:blipFill>
        <p:spPr>
          <a:xfrm rot="-613114">
            <a:off x="6946625" y="864775"/>
            <a:ext cx="1563651" cy="2346951"/>
          </a:xfrm>
          <a:prstGeom prst="rect">
            <a:avLst/>
          </a:prstGeom>
          <a:noFill/>
          <a:ln>
            <a:noFill/>
          </a:ln>
        </p:spPr>
      </p:pic>
      <p:pic>
        <p:nvPicPr>
          <p:cNvPr id="2547" name="Google Shape;2547;g1c2908e1b1e_0_6843"/>
          <p:cNvPicPr preferRelativeResize="0"/>
          <p:nvPr/>
        </p:nvPicPr>
        <p:blipFill rotWithShape="1">
          <a:blip r:embed="rId7">
            <a:alphaModFix/>
          </a:blip>
          <a:srcRect l="17393" t="12421" r="17898" b="13422"/>
          <a:stretch/>
        </p:blipFill>
        <p:spPr>
          <a:xfrm rot="5400000">
            <a:off x="3084820" y="-280394"/>
            <a:ext cx="2810400" cy="6646076"/>
          </a:xfrm>
          <a:prstGeom prst="rect">
            <a:avLst/>
          </a:prstGeom>
          <a:noFill/>
          <a:ln>
            <a:noFill/>
          </a:ln>
        </p:spPr>
      </p:pic>
      <p:cxnSp>
        <p:nvCxnSpPr>
          <p:cNvPr id="2548" name="Google Shape;2548;g1c2908e1b1e_0_6843"/>
          <p:cNvCxnSpPr/>
          <p:nvPr/>
        </p:nvCxnSpPr>
        <p:spPr>
          <a:xfrm flipH="1">
            <a:off x="391600" y="102400"/>
            <a:ext cx="1848900" cy="1041900"/>
          </a:xfrm>
          <a:prstGeom prst="straightConnector1">
            <a:avLst/>
          </a:prstGeom>
          <a:noFill/>
          <a:ln w="19050" cap="flat" cmpd="sng">
            <a:solidFill>
              <a:schemeClr val="accent3"/>
            </a:solidFill>
            <a:prstDash val="solid"/>
            <a:round/>
            <a:headEnd type="none" w="sm" len="sm"/>
            <a:tailEnd type="none" w="sm" len="sm"/>
          </a:ln>
        </p:spPr>
      </p:cxnSp>
      <p:cxnSp>
        <p:nvCxnSpPr>
          <p:cNvPr id="2549" name="Google Shape;2549;g1c2908e1b1e_0_6843"/>
          <p:cNvCxnSpPr/>
          <p:nvPr/>
        </p:nvCxnSpPr>
        <p:spPr>
          <a:xfrm>
            <a:off x="7377975" y="903425"/>
            <a:ext cx="813000" cy="2993400"/>
          </a:xfrm>
          <a:prstGeom prst="straightConnector1">
            <a:avLst/>
          </a:prstGeom>
          <a:noFill/>
          <a:ln w="19050" cap="flat" cmpd="sng">
            <a:solidFill>
              <a:schemeClr val="accent3"/>
            </a:solidFill>
            <a:prstDash val="solid"/>
            <a:round/>
            <a:headEnd type="none" w="sm" len="sm"/>
            <a:tailEnd type="none" w="sm" len="sm"/>
          </a:ln>
        </p:spPr>
      </p:cxnSp>
      <p:cxnSp>
        <p:nvCxnSpPr>
          <p:cNvPr id="2550" name="Google Shape;2550;g1c2908e1b1e_0_6843"/>
          <p:cNvCxnSpPr/>
          <p:nvPr/>
        </p:nvCxnSpPr>
        <p:spPr>
          <a:xfrm flipH="1">
            <a:off x="4017275" y="913150"/>
            <a:ext cx="3350100" cy="845400"/>
          </a:xfrm>
          <a:prstGeom prst="straightConnector1">
            <a:avLst/>
          </a:prstGeom>
          <a:noFill/>
          <a:ln w="19050" cap="flat" cmpd="sng">
            <a:solidFill>
              <a:schemeClr val="accent3"/>
            </a:solidFill>
            <a:prstDash val="solid"/>
            <a:round/>
            <a:headEnd type="none" w="sm" len="sm"/>
            <a:tailEnd type="none" w="sm" len="sm"/>
          </a:ln>
        </p:spPr>
      </p:cxnSp>
      <p:cxnSp>
        <p:nvCxnSpPr>
          <p:cNvPr id="2551" name="Google Shape;2551;g1c2908e1b1e_0_6843"/>
          <p:cNvCxnSpPr/>
          <p:nvPr/>
        </p:nvCxnSpPr>
        <p:spPr>
          <a:xfrm>
            <a:off x="2234475" y="126475"/>
            <a:ext cx="1782900" cy="1632300"/>
          </a:xfrm>
          <a:prstGeom prst="straightConnector1">
            <a:avLst/>
          </a:prstGeom>
          <a:noFill/>
          <a:ln w="19050" cap="flat" cmpd="sng">
            <a:solidFill>
              <a:schemeClr val="accent3"/>
            </a:solidFill>
            <a:prstDash val="solid"/>
            <a:round/>
            <a:headEnd type="none" w="sm" len="sm"/>
            <a:tailEnd type="none" w="sm" len="sm"/>
          </a:ln>
        </p:spPr>
      </p:cxnSp>
      <p:cxnSp>
        <p:nvCxnSpPr>
          <p:cNvPr id="2552" name="Google Shape;2552;g1c2908e1b1e_0_6843"/>
          <p:cNvCxnSpPr/>
          <p:nvPr/>
        </p:nvCxnSpPr>
        <p:spPr>
          <a:xfrm rot="10800000">
            <a:off x="361375" y="1138325"/>
            <a:ext cx="3643800" cy="632400"/>
          </a:xfrm>
          <a:prstGeom prst="straightConnector1">
            <a:avLst/>
          </a:prstGeom>
          <a:noFill/>
          <a:ln w="19050" cap="flat" cmpd="sng">
            <a:solidFill>
              <a:schemeClr val="accent3"/>
            </a:solidFill>
            <a:prstDash val="solid"/>
            <a:round/>
            <a:headEnd type="none" w="sm" len="sm"/>
            <a:tailEnd type="none" w="sm" len="sm"/>
          </a:ln>
        </p:spPr>
      </p:cxnSp>
      <p:pic>
        <p:nvPicPr>
          <p:cNvPr id="2553" name="Google Shape;2553;g1c2908e1b1e_0_6843"/>
          <p:cNvPicPr preferRelativeResize="0"/>
          <p:nvPr/>
        </p:nvPicPr>
        <p:blipFill rotWithShape="1">
          <a:blip r:embed="rId8">
            <a:alphaModFix/>
          </a:blip>
          <a:srcRect/>
          <a:stretch/>
        </p:blipFill>
        <p:spPr>
          <a:xfrm>
            <a:off x="3884737" y="1637453"/>
            <a:ext cx="252925" cy="362735"/>
          </a:xfrm>
          <a:prstGeom prst="rect">
            <a:avLst/>
          </a:prstGeom>
          <a:noFill/>
          <a:ln>
            <a:noFill/>
          </a:ln>
        </p:spPr>
      </p:pic>
      <p:pic>
        <p:nvPicPr>
          <p:cNvPr id="2554" name="Google Shape;2554;g1c2908e1b1e_0_6843"/>
          <p:cNvPicPr preferRelativeResize="0"/>
          <p:nvPr/>
        </p:nvPicPr>
        <p:blipFill rotWithShape="1">
          <a:blip r:embed="rId8">
            <a:alphaModFix/>
          </a:blip>
          <a:srcRect/>
          <a:stretch/>
        </p:blipFill>
        <p:spPr>
          <a:xfrm>
            <a:off x="2103862" y="-36897"/>
            <a:ext cx="252925" cy="362735"/>
          </a:xfrm>
          <a:prstGeom prst="rect">
            <a:avLst/>
          </a:prstGeom>
          <a:noFill/>
          <a:ln>
            <a:noFill/>
          </a:ln>
        </p:spPr>
      </p:pic>
      <p:pic>
        <p:nvPicPr>
          <p:cNvPr id="2555" name="Google Shape;2555;g1c2908e1b1e_0_6843"/>
          <p:cNvPicPr preferRelativeResize="0"/>
          <p:nvPr/>
        </p:nvPicPr>
        <p:blipFill rotWithShape="1">
          <a:blip r:embed="rId8">
            <a:alphaModFix/>
          </a:blip>
          <a:srcRect/>
          <a:stretch/>
        </p:blipFill>
        <p:spPr>
          <a:xfrm>
            <a:off x="246462" y="1017728"/>
            <a:ext cx="252925" cy="362735"/>
          </a:xfrm>
          <a:prstGeom prst="rect">
            <a:avLst/>
          </a:prstGeom>
          <a:noFill/>
          <a:ln>
            <a:noFill/>
          </a:ln>
        </p:spPr>
      </p:pic>
      <p:pic>
        <p:nvPicPr>
          <p:cNvPr id="2556" name="Google Shape;2556;g1c2908e1b1e_0_6843"/>
          <p:cNvPicPr preferRelativeResize="0"/>
          <p:nvPr/>
        </p:nvPicPr>
        <p:blipFill rotWithShape="1">
          <a:blip r:embed="rId8">
            <a:alphaModFix/>
          </a:blip>
          <a:srcRect/>
          <a:stretch/>
        </p:blipFill>
        <p:spPr>
          <a:xfrm>
            <a:off x="7238962" y="770778"/>
            <a:ext cx="252925" cy="362735"/>
          </a:xfrm>
          <a:prstGeom prst="rect">
            <a:avLst/>
          </a:prstGeom>
          <a:noFill/>
          <a:ln>
            <a:noFill/>
          </a:ln>
        </p:spPr>
      </p:pic>
      <p:sp>
        <p:nvSpPr>
          <p:cNvPr id="2557" name="Google Shape;2557;g1c2908e1b1e_0_6843"/>
          <p:cNvSpPr txBox="1">
            <a:spLocks noGrp="1"/>
          </p:cNvSpPr>
          <p:nvPr>
            <p:ph type="title"/>
          </p:nvPr>
        </p:nvSpPr>
        <p:spPr>
          <a:xfrm>
            <a:off x="2103861" y="445025"/>
            <a:ext cx="49434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2558"/>
        <p:cNvGrpSpPr/>
        <p:nvPr/>
      </p:nvGrpSpPr>
      <p:grpSpPr>
        <a:xfrm>
          <a:off x="0" y="0"/>
          <a:ext cx="0" cy="0"/>
          <a:chOff x="0" y="0"/>
          <a:chExt cx="0" cy="0"/>
        </a:xfrm>
      </p:grpSpPr>
      <p:sp>
        <p:nvSpPr>
          <p:cNvPr id="2559" name="Google Shape;2559;g1c2908e1b1e_0_6867"/>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0" name="Google Shape;2560;g1c2908e1b1e_0_6867"/>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561" name="Google Shape;2561;g1c2908e1b1e_0_6867"/>
          <p:cNvSpPr txBox="1">
            <a:spLocks noGrp="1"/>
          </p:cNvSpPr>
          <p:nvPr>
            <p:ph type="title"/>
          </p:nvPr>
        </p:nvSpPr>
        <p:spPr>
          <a:xfrm>
            <a:off x="2052246" y="445025"/>
            <a:ext cx="50466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2562" name="Google Shape;2562;g1c2908e1b1e_0_6867"/>
          <p:cNvPicPr preferRelativeResize="0"/>
          <p:nvPr/>
        </p:nvPicPr>
        <p:blipFill rotWithShape="1">
          <a:blip r:embed="rId3">
            <a:alphaModFix/>
          </a:blip>
          <a:srcRect t="48738" r="81192"/>
          <a:stretch/>
        </p:blipFill>
        <p:spPr>
          <a:xfrm rot="1393331">
            <a:off x="-597988" y="-218099"/>
            <a:ext cx="1372450" cy="2636550"/>
          </a:xfrm>
          <a:prstGeom prst="rect">
            <a:avLst/>
          </a:prstGeom>
          <a:noFill/>
          <a:ln>
            <a:noFill/>
          </a:ln>
          <a:effectLst>
            <a:outerShdw blurRad="57150" dist="19050" dir="5400000" algn="bl" rotWithShape="0">
              <a:schemeClr val="dk1">
                <a:alpha val="49800"/>
              </a:schemeClr>
            </a:outerShdw>
          </a:effectLst>
        </p:spPr>
      </p:pic>
      <p:cxnSp>
        <p:nvCxnSpPr>
          <p:cNvPr id="2563" name="Google Shape;2563;g1c2908e1b1e_0_6867"/>
          <p:cNvCxnSpPr/>
          <p:nvPr/>
        </p:nvCxnSpPr>
        <p:spPr>
          <a:xfrm rot="10800000" flipH="1">
            <a:off x="916400" y="-58125"/>
            <a:ext cx="2568600" cy="187200"/>
          </a:xfrm>
          <a:prstGeom prst="straightConnector1">
            <a:avLst/>
          </a:prstGeom>
          <a:noFill/>
          <a:ln w="19050" cap="flat" cmpd="sng">
            <a:solidFill>
              <a:schemeClr val="accent3"/>
            </a:solidFill>
            <a:prstDash val="solid"/>
            <a:round/>
            <a:headEnd type="none" w="sm" len="sm"/>
            <a:tailEnd type="none" w="sm" len="sm"/>
          </a:ln>
        </p:spPr>
      </p:cxnSp>
      <p:pic>
        <p:nvPicPr>
          <p:cNvPr id="2564" name="Google Shape;2564;g1c2908e1b1e_0_6867"/>
          <p:cNvPicPr preferRelativeResize="0"/>
          <p:nvPr/>
        </p:nvPicPr>
        <p:blipFill rotWithShape="1">
          <a:blip r:embed="rId4">
            <a:alphaModFix/>
          </a:blip>
          <a:srcRect/>
          <a:stretch/>
        </p:blipFill>
        <p:spPr>
          <a:xfrm>
            <a:off x="793187" y="3"/>
            <a:ext cx="252925" cy="362735"/>
          </a:xfrm>
          <a:prstGeom prst="rect">
            <a:avLst/>
          </a:prstGeom>
          <a:noFill/>
          <a:ln>
            <a:noFill/>
          </a:ln>
        </p:spPr>
      </p:pic>
      <p:grpSp>
        <p:nvGrpSpPr>
          <p:cNvPr id="2565" name="Google Shape;2565;g1c2908e1b1e_0_6867"/>
          <p:cNvGrpSpPr/>
          <p:nvPr/>
        </p:nvGrpSpPr>
        <p:grpSpPr>
          <a:xfrm>
            <a:off x="7233438" y="-1094554"/>
            <a:ext cx="2981044" cy="3079171"/>
            <a:chOff x="7428038" y="-923092"/>
            <a:chExt cx="2981044" cy="3079171"/>
          </a:xfrm>
        </p:grpSpPr>
        <p:grpSp>
          <p:nvGrpSpPr>
            <p:cNvPr id="2566" name="Google Shape;2566;g1c2908e1b1e_0_6867"/>
            <p:cNvGrpSpPr/>
            <p:nvPr/>
          </p:nvGrpSpPr>
          <p:grpSpPr>
            <a:xfrm>
              <a:off x="7460882" y="-923092"/>
              <a:ext cx="2256511" cy="2101033"/>
              <a:chOff x="4804682" y="534058"/>
              <a:chExt cx="2256511" cy="2101033"/>
            </a:xfrm>
          </p:grpSpPr>
          <p:pic>
            <p:nvPicPr>
              <p:cNvPr id="2567" name="Google Shape;2567;g1c2908e1b1e_0_6867"/>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2568" name="Google Shape;2568;g1c2908e1b1e_0_6867"/>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2569" name="Google Shape;2569;g1c2908e1b1e_0_6867"/>
            <p:cNvGrpSpPr/>
            <p:nvPr/>
          </p:nvGrpSpPr>
          <p:grpSpPr>
            <a:xfrm rot="1689384">
              <a:off x="7790256" y="-353146"/>
              <a:ext cx="2256607" cy="2101122"/>
              <a:chOff x="4804682" y="534058"/>
              <a:chExt cx="2256511" cy="2101033"/>
            </a:xfrm>
          </p:grpSpPr>
          <p:pic>
            <p:nvPicPr>
              <p:cNvPr id="2570" name="Google Shape;2570;g1c2908e1b1e_0_6867"/>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2571" name="Google Shape;2571;g1c2908e1b1e_0_6867"/>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pic>
        <p:nvPicPr>
          <p:cNvPr id="2572" name="Google Shape;2572;g1c2908e1b1e_0_6867"/>
          <p:cNvPicPr preferRelativeResize="0"/>
          <p:nvPr/>
        </p:nvPicPr>
        <p:blipFill rotWithShape="1">
          <a:blip r:embed="rId6">
            <a:alphaModFix/>
          </a:blip>
          <a:srcRect l="27792" r="27788"/>
          <a:stretch/>
        </p:blipFill>
        <p:spPr>
          <a:xfrm>
            <a:off x="-1402107" y="1677676"/>
            <a:ext cx="1884120" cy="28279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73"/>
        <p:cNvGrpSpPr/>
        <p:nvPr/>
      </p:nvGrpSpPr>
      <p:grpSpPr>
        <a:xfrm>
          <a:off x="0" y="0"/>
          <a:ext cx="0" cy="0"/>
          <a:chOff x="0" y="0"/>
          <a:chExt cx="0" cy="0"/>
        </a:xfrm>
      </p:grpSpPr>
      <p:sp>
        <p:nvSpPr>
          <p:cNvPr id="2574" name="Google Shape;2574;g1c2908e1b1e_0_6882"/>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75" name="Google Shape;2575;g1c2908e1b1e_0_6882"/>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576" name="Google Shape;2576;g1c2908e1b1e_0_6882"/>
          <p:cNvSpPr txBox="1">
            <a:spLocks noGrp="1"/>
          </p:cNvSpPr>
          <p:nvPr>
            <p:ph type="title"/>
          </p:nvPr>
        </p:nvSpPr>
        <p:spPr>
          <a:xfrm>
            <a:off x="789400" y="785575"/>
            <a:ext cx="4515600" cy="114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4200"/>
              <a:buNone/>
              <a:defRPr/>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2577" name="Google Shape;2577;g1c2908e1b1e_0_6882"/>
          <p:cNvSpPr txBox="1">
            <a:spLocks noGrp="1"/>
          </p:cNvSpPr>
          <p:nvPr>
            <p:ph type="subTitle" idx="1"/>
          </p:nvPr>
        </p:nvSpPr>
        <p:spPr>
          <a:xfrm>
            <a:off x="2002263" y="2684725"/>
            <a:ext cx="2223300" cy="1548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2578" name="Google Shape;2578;g1c2908e1b1e_0_6882"/>
          <p:cNvPicPr preferRelativeResize="0"/>
          <p:nvPr/>
        </p:nvPicPr>
        <p:blipFill rotWithShape="1">
          <a:blip r:embed="rId3">
            <a:alphaModFix/>
          </a:blip>
          <a:srcRect t="48738" r="81192"/>
          <a:stretch/>
        </p:blipFill>
        <p:spPr>
          <a:xfrm rot="221173">
            <a:off x="-175762" y="1797001"/>
            <a:ext cx="1372450" cy="2636551"/>
          </a:xfrm>
          <a:prstGeom prst="rect">
            <a:avLst/>
          </a:prstGeom>
          <a:noFill/>
          <a:ln>
            <a:noFill/>
          </a:ln>
          <a:effectLst>
            <a:outerShdw blurRad="57150" dist="19050" dir="5400000" algn="bl" rotWithShape="0">
              <a:schemeClr val="dk1">
                <a:alpha val="49800"/>
              </a:scheme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81"/>
        <p:cNvGrpSpPr/>
        <p:nvPr/>
      </p:nvGrpSpPr>
      <p:grpSpPr>
        <a:xfrm>
          <a:off x="0" y="0"/>
          <a:ext cx="0" cy="0"/>
          <a:chOff x="0" y="0"/>
          <a:chExt cx="0" cy="0"/>
        </a:xfrm>
      </p:grpSpPr>
      <p:sp>
        <p:nvSpPr>
          <p:cNvPr id="182" name="Google Shape;182;p56"/>
          <p:cNvSpPr/>
          <p:nvPr/>
        </p:nvSpPr>
        <p:spPr>
          <a:xfrm rot="2700000" flipH="1">
            <a:off x="6076973" y="2247475"/>
            <a:ext cx="4089444" cy="5056609"/>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 name="Google Shape;183;p56"/>
          <p:cNvGrpSpPr/>
          <p:nvPr/>
        </p:nvGrpSpPr>
        <p:grpSpPr>
          <a:xfrm>
            <a:off x="-203026" y="-610964"/>
            <a:ext cx="9607092" cy="6824546"/>
            <a:chOff x="-203026" y="-610964"/>
            <a:chExt cx="9607092" cy="6824546"/>
          </a:xfrm>
        </p:grpSpPr>
        <p:grpSp>
          <p:nvGrpSpPr>
            <p:cNvPr id="184" name="Google Shape;184;p56"/>
            <p:cNvGrpSpPr/>
            <p:nvPr/>
          </p:nvGrpSpPr>
          <p:grpSpPr>
            <a:xfrm>
              <a:off x="-203026" y="-610955"/>
              <a:ext cx="9607092" cy="6824538"/>
              <a:chOff x="-54712" y="7109"/>
              <a:chExt cx="7466458" cy="5303908"/>
            </a:xfrm>
          </p:grpSpPr>
          <p:sp>
            <p:nvSpPr>
              <p:cNvPr id="185" name="Google Shape;185;p56"/>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6"/>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6"/>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56"/>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6"/>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6"/>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6"/>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6"/>
              <p:cNvSpPr/>
              <p:nvPr/>
            </p:nvSpPr>
            <p:spPr>
              <a:xfrm rot="10800000">
                <a:off x="5548150" y="442378"/>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56"/>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56"/>
              <p:cNvSpPr/>
              <p:nvPr/>
            </p:nvSpPr>
            <p:spPr>
              <a:xfrm>
                <a:off x="-1470" y="3031854"/>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6"/>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6"/>
              <p:cNvSpPr/>
              <p:nvPr/>
            </p:nvSpPr>
            <p:spPr>
              <a:xfrm>
                <a:off x="69049"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6"/>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6"/>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6"/>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6"/>
              <p:cNvSpPr/>
              <p:nvPr/>
            </p:nvSpPr>
            <p:spPr>
              <a:xfrm>
                <a:off x="3454859"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6"/>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6"/>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3" name="Google Shape;203;p56"/>
            <p:cNvSpPr/>
            <p:nvPr/>
          </p:nvSpPr>
          <p:spPr>
            <a:xfrm rot="-1301784">
              <a:off x="5359199" y="-325992"/>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 name="Google Shape;204;p56"/>
          <p:cNvSpPr txBox="1">
            <a:spLocks noGrp="1"/>
          </p:cNvSpPr>
          <p:nvPr>
            <p:ph type="title"/>
          </p:nvPr>
        </p:nvSpPr>
        <p:spPr>
          <a:xfrm>
            <a:off x="713100" y="1666225"/>
            <a:ext cx="4345800" cy="64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solidFill>
                  <a:schemeClr val="accent3"/>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5" name="Google Shape;205;p56"/>
          <p:cNvSpPr txBox="1">
            <a:spLocks noGrp="1"/>
          </p:cNvSpPr>
          <p:nvPr>
            <p:ph type="title" idx="2"/>
          </p:nvPr>
        </p:nvSpPr>
        <p:spPr>
          <a:xfrm>
            <a:off x="2070450" y="2743475"/>
            <a:ext cx="1362600" cy="73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06" name="Google Shape;206;p56"/>
          <p:cNvSpPr txBox="1">
            <a:spLocks noGrp="1"/>
          </p:cNvSpPr>
          <p:nvPr>
            <p:ph type="subTitle" idx="1"/>
          </p:nvPr>
        </p:nvSpPr>
        <p:spPr>
          <a:xfrm>
            <a:off x="713100" y="2315975"/>
            <a:ext cx="4345800" cy="42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4">
  <p:cSld name="CUSTOM_14">
    <p:spTree>
      <p:nvGrpSpPr>
        <p:cNvPr id="1" name="Shape 2579"/>
        <p:cNvGrpSpPr/>
        <p:nvPr/>
      </p:nvGrpSpPr>
      <p:grpSpPr>
        <a:xfrm>
          <a:off x="0" y="0"/>
          <a:ext cx="0" cy="0"/>
          <a:chOff x="0" y="0"/>
          <a:chExt cx="0" cy="0"/>
        </a:xfrm>
      </p:grpSpPr>
      <p:sp>
        <p:nvSpPr>
          <p:cNvPr id="2580" name="Google Shape;2580;g1c2908e1b1e_0_688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81" name="Google Shape;2581;g1c2908e1b1e_0_6888"/>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2582" name="Google Shape;2582;g1c2908e1b1e_0_6888"/>
          <p:cNvPicPr preferRelativeResize="0"/>
          <p:nvPr/>
        </p:nvPicPr>
        <p:blipFill rotWithShape="1">
          <a:blip r:embed="rId3">
            <a:alphaModFix/>
          </a:blip>
          <a:srcRect l="42465" t="54654"/>
          <a:stretch/>
        </p:blipFill>
        <p:spPr>
          <a:xfrm rot="-1027297">
            <a:off x="8228825" y="-85137"/>
            <a:ext cx="2331499" cy="2596025"/>
          </a:xfrm>
          <a:prstGeom prst="rect">
            <a:avLst/>
          </a:prstGeom>
          <a:noFill/>
          <a:ln>
            <a:noFill/>
          </a:ln>
          <a:effectLst>
            <a:outerShdw blurRad="57150" dist="19050" dir="5400000" algn="bl" rotWithShape="0">
              <a:srgbClr val="000000">
                <a:alpha val="49800"/>
              </a:srgbClr>
            </a:outerShdw>
          </a:effectLst>
        </p:spPr>
      </p:pic>
      <p:sp>
        <p:nvSpPr>
          <p:cNvPr id="2583" name="Google Shape;2583;g1c2908e1b1e_0_6888"/>
          <p:cNvSpPr txBox="1">
            <a:spLocks noGrp="1"/>
          </p:cNvSpPr>
          <p:nvPr>
            <p:ph type="title"/>
          </p:nvPr>
        </p:nvSpPr>
        <p:spPr>
          <a:xfrm>
            <a:off x="2045786" y="445025"/>
            <a:ext cx="50532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584" name="Google Shape;2584;g1c2908e1b1e_0_6888"/>
          <p:cNvSpPr/>
          <p:nvPr/>
        </p:nvSpPr>
        <p:spPr>
          <a:xfrm rot="2857615">
            <a:off x="-354984" y="-894036"/>
            <a:ext cx="884035" cy="2678217"/>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85" name="Google Shape;2585;g1c2908e1b1e_0_6888"/>
          <p:cNvPicPr preferRelativeResize="0"/>
          <p:nvPr/>
        </p:nvPicPr>
        <p:blipFill rotWithShape="1">
          <a:blip r:embed="rId4">
            <a:alphaModFix/>
          </a:blip>
          <a:srcRect/>
          <a:stretch/>
        </p:blipFill>
        <p:spPr>
          <a:xfrm rot="2857971">
            <a:off x="-199823" y="-694080"/>
            <a:ext cx="378325" cy="2371398"/>
          </a:xfrm>
          <a:prstGeom prst="rect">
            <a:avLst/>
          </a:prstGeom>
          <a:noFill/>
          <a:ln>
            <a:noFill/>
          </a:ln>
        </p:spPr>
      </p:pic>
      <p:pic>
        <p:nvPicPr>
          <p:cNvPr id="2586" name="Google Shape;2586;g1c2908e1b1e_0_6888"/>
          <p:cNvPicPr preferRelativeResize="0"/>
          <p:nvPr/>
        </p:nvPicPr>
        <p:blipFill rotWithShape="1">
          <a:blip r:embed="rId3">
            <a:alphaModFix/>
          </a:blip>
          <a:srcRect l="2797" t="41452" r="58723" b="6840"/>
          <a:stretch/>
        </p:blipFill>
        <p:spPr>
          <a:xfrm rot="-509637">
            <a:off x="-849516" y="2302996"/>
            <a:ext cx="1559257" cy="2960057"/>
          </a:xfrm>
          <a:prstGeom prst="rect">
            <a:avLst/>
          </a:prstGeom>
          <a:noFill/>
          <a:ln>
            <a:noFill/>
          </a:ln>
          <a:effectLst>
            <a:outerShdw blurRad="57150" dist="19050" dir="5400000" algn="bl" rotWithShape="0">
              <a:srgbClr val="000000">
                <a:alpha val="49800"/>
              </a:srgbClr>
            </a:outerShdw>
          </a:effectLst>
        </p:spPr>
      </p:pic>
      <p:grpSp>
        <p:nvGrpSpPr>
          <p:cNvPr id="2587" name="Google Shape;2587;g1c2908e1b1e_0_6888"/>
          <p:cNvGrpSpPr/>
          <p:nvPr/>
        </p:nvGrpSpPr>
        <p:grpSpPr>
          <a:xfrm>
            <a:off x="-419976" y="-121279"/>
            <a:ext cx="8824800" cy="3167280"/>
            <a:chOff x="189624" y="-426079"/>
            <a:chExt cx="8824800" cy="3167280"/>
          </a:xfrm>
        </p:grpSpPr>
        <p:cxnSp>
          <p:nvCxnSpPr>
            <p:cNvPr id="2588" name="Google Shape;2588;g1c2908e1b1e_0_6888"/>
            <p:cNvCxnSpPr>
              <a:stCxn id="2589" idx="0"/>
            </p:cNvCxnSpPr>
            <p:nvPr/>
          </p:nvCxnSpPr>
          <p:spPr>
            <a:xfrm flipH="1">
              <a:off x="317561" y="5453"/>
              <a:ext cx="719100" cy="2503500"/>
            </a:xfrm>
            <a:prstGeom prst="straightConnector1">
              <a:avLst/>
            </a:prstGeom>
            <a:noFill/>
            <a:ln w="19050" cap="flat" cmpd="sng">
              <a:solidFill>
                <a:schemeClr val="accent3"/>
              </a:solidFill>
              <a:prstDash val="solid"/>
              <a:round/>
              <a:headEnd type="none" w="sm" len="sm"/>
              <a:tailEnd type="none" w="sm" len="sm"/>
            </a:ln>
          </p:spPr>
        </p:cxnSp>
        <p:pic>
          <p:nvPicPr>
            <p:cNvPr id="2590" name="Google Shape;2590;g1c2908e1b1e_0_6888"/>
            <p:cNvPicPr preferRelativeResize="0"/>
            <p:nvPr/>
          </p:nvPicPr>
          <p:blipFill rotWithShape="1">
            <a:blip r:embed="rId5">
              <a:alphaModFix/>
            </a:blip>
            <a:srcRect/>
            <a:stretch/>
          </p:blipFill>
          <p:spPr>
            <a:xfrm>
              <a:off x="189624" y="2378465"/>
              <a:ext cx="252925" cy="362735"/>
            </a:xfrm>
            <a:prstGeom prst="rect">
              <a:avLst/>
            </a:prstGeom>
            <a:noFill/>
            <a:ln>
              <a:noFill/>
            </a:ln>
          </p:spPr>
        </p:pic>
        <p:cxnSp>
          <p:nvCxnSpPr>
            <p:cNvPr id="2591" name="Google Shape;2591;g1c2908e1b1e_0_6888"/>
            <p:cNvCxnSpPr>
              <a:stCxn id="2589" idx="3"/>
            </p:cNvCxnSpPr>
            <p:nvPr/>
          </p:nvCxnSpPr>
          <p:spPr>
            <a:xfrm rot="10800000" flipH="1">
              <a:off x="1163124" y="-426079"/>
              <a:ext cx="1766700" cy="612900"/>
            </a:xfrm>
            <a:prstGeom prst="straightConnector1">
              <a:avLst/>
            </a:prstGeom>
            <a:noFill/>
            <a:ln w="19050" cap="flat" cmpd="sng">
              <a:solidFill>
                <a:schemeClr val="accent3"/>
              </a:solidFill>
              <a:prstDash val="solid"/>
              <a:round/>
              <a:headEnd type="none" w="sm" len="sm"/>
              <a:tailEnd type="none" w="sm" len="sm"/>
            </a:ln>
          </p:spPr>
        </p:cxnSp>
        <p:cxnSp>
          <p:nvCxnSpPr>
            <p:cNvPr id="2592" name="Google Shape;2592;g1c2908e1b1e_0_6888"/>
            <p:cNvCxnSpPr>
              <a:stCxn id="2593" idx="3"/>
            </p:cNvCxnSpPr>
            <p:nvPr/>
          </p:nvCxnSpPr>
          <p:spPr>
            <a:xfrm rot="10800000">
              <a:off x="6340524" y="-354979"/>
              <a:ext cx="2673900" cy="541800"/>
            </a:xfrm>
            <a:prstGeom prst="straightConnector1">
              <a:avLst/>
            </a:prstGeom>
            <a:noFill/>
            <a:ln w="19050" cap="flat" cmpd="sng">
              <a:solidFill>
                <a:schemeClr val="accent3"/>
              </a:solidFill>
              <a:prstDash val="solid"/>
              <a:round/>
              <a:headEnd type="none" w="sm" len="sm"/>
              <a:tailEnd type="none" w="sm" len="sm"/>
            </a:ln>
          </p:spPr>
        </p:cxnSp>
        <p:pic>
          <p:nvPicPr>
            <p:cNvPr id="2589" name="Google Shape;2589;g1c2908e1b1e_0_6888"/>
            <p:cNvPicPr preferRelativeResize="0"/>
            <p:nvPr/>
          </p:nvPicPr>
          <p:blipFill rotWithShape="1">
            <a:blip r:embed="rId5">
              <a:alphaModFix/>
            </a:blip>
            <a:srcRect/>
            <a:stretch/>
          </p:blipFill>
          <p:spPr>
            <a:xfrm>
              <a:off x="910199" y="5453"/>
              <a:ext cx="252925" cy="362735"/>
            </a:xfrm>
            <a:prstGeom prst="rect">
              <a:avLst/>
            </a:prstGeom>
            <a:noFill/>
            <a:ln>
              <a:noFill/>
            </a:ln>
          </p:spPr>
        </p:pic>
        <p:pic>
          <p:nvPicPr>
            <p:cNvPr id="2593" name="Google Shape;2593;g1c2908e1b1e_0_6888"/>
            <p:cNvPicPr preferRelativeResize="0"/>
            <p:nvPr/>
          </p:nvPicPr>
          <p:blipFill rotWithShape="1">
            <a:blip r:embed="rId5">
              <a:alphaModFix/>
            </a:blip>
            <a:srcRect/>
            <a:stretch/>
          </p:blipFill>
          <p:spPr>
            <a:xfrm>
              <a:off x="8761499" y="5453"/>
              <a:ext cx="252925" cy="362735"/>
            </a:xfrm>
            <a:prstGeom prst="rect">
              <a:avLst/>
            </a:prstGeom>
            <a:noFill/>
            <a:ln>
              <a:noFill/>
            </a:ln>
          </p:spPr>
        </p:pic>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2594"/>
        <p:cNvGrpSpPr/>
        <p:nvPr/>
      </p:nvGrpSpPr>
      <p:grpSpPr>
        <a:xfrm>
          <a:off x="0" y="0"/>
          <a:ext cx="0" cy="0"/>
          <a:chOff x="0" y="0"/>
          <a:chExt cx="0" cy="0"/>
        </a:xfrm>
      </p:grpSpPr>
      <p:sp>
        <p:nvSpPr>
          <p:cNvPr id="2595" name="Google Shape;2595;g1c2908e1b1e_0_6903"/>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96" name="Google Shape;2596;g1c2908e1b1e_0_6903"/>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597" name="Google Shape;2597;g1c2908e1b1e_0_6903"/>
          <p:cNvSpPr txBox="1">
            <a:spLocks noGrp="1"/>
          </p:cNvSpPr>
          <p:nvPr>
            <p:ph type="title"/>
          </p:nvPr>
        </p:nvSpPr>
        <p:spPr>
          <a:xfrm>
            <a:off x="2078061" y="445025"/>
            <a:ext cx="49887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2598" name="Google Shape;2598;g1c2908e1b1e_0_6903"/>
          <p:cNvPicPr preferRelativeResize="0"/>
          <p:nvPr/>
        </p:nvPicPr>
        <p:blipFill rotWithShape="1">
          <a:blip r:embed="rId3">
            <a:alphaModFix/>
          </a:blip>
          <a:srcRect/>
          <a:stretch/>
        </p:blipFill>
        <p:spPr>
          <a:xfrm rot="5400000">
            <a:off x="3259162" y="1413877"/>
            <a:ext cx="2625674" cy="2186125"/>
          </a:xfrm>
          <a:prstGeom prst="rect">
            <a:avLst/>
          </a:prstGeom>
          <a:noFill/>
          <a:ln>
            <a:noFill/>
          </a:ln>
        </p:spPr>
      </p:pic>
      <p:pic>
        <p:nvPicPr>
          <p:cNvPr id="2599" name="Google Shape;2599;g1c2908e1b1e_0_6903"/>
          <p:cNvPicPr preferRelativeResize="0"/>
          <p:nvPr/>
        </p:nvPicPr>
        <p:blipFill rotWithShape="1">
          <a:blip r:embed="rId3">
            <a:alphaModFix/>
          </a:blip>
          <a:srcRect/>
          <a:stretch/>
        </p:blipFill>
        <p:spPr>
          <a:xfrm rot="5400000">
            <a:off x="752521" y="1413889"/>
            <a:ext cx="2625674" cy="2186125"/>
          </a:xfrm>
          <a:prstGeom prst="rect">
            <a:avLst/>
          </a:prstGeom>
          <a:noFill/>
          <a:ln>
            <a:noFill/>
          </a:ln>
        </p:spPr>
      </p:pic>
      <p:pic>
        <p:nvPicPr>
          <p:cNvPr id="2600" name="Google Shape;2600;g1c2908e1b1e_0_6903"/>
          <p:cNvPicPr preferRelativeResize="0"/>
          <p:nvPr/>
        </p:nvPicPr>
        <p:blipFill rotWithShape="1">
          <a:blip r:embed="rId3">
            <a:alphaModFix/>
          </a:blip>
          <a:srcRect/>
          <a:stretch/>
        </p:blipFill>
        <p:spPr>
          <a:xfrm rot="5400000">
            <a:off x="5785054" y="1413877"/>
            <a:ext cx="2625674" cy="2186125"/>
          </a:xfrm>
          <a:prstGeom prst="rect">
            <a:avLst/>
          </a:prstGeom>
          <a:noFill/>
          <a:ln>
            <a:noFill/>
          </a:ln>
        </p:spPr>
      </p:pic>
      <p:sp>
        <p:nvSpPr>
          <p:cNvPr id="2601" name="Google Shape;2601;g1c2908e1b1e_0_6903"/>
          <p:cNvSpPr txBox="1">
            <a:spLocks noGrp="1"/>
          </p:cNvSpPr>
          <p:nvPr>
            <p:ph type="title" idx="2"/>
          </p:nvPr>
        </p:nvSpPr>
        <p:spPr>
          <a:xfrm>
            <a:off x="1544811" y="2126025"/>
            <a:ext cx="1020600" cy="505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1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02" name="Google Shape;2602;g1c2908e1b1e_0_6903"/>
          <p:cNvSpPr txBox="1">
            <a:spLocks noGrp="1"/>
          </p:cNvSpPr>
          <p:nvPr>
            <p:ph type="subTitle" idx="1"/>
          </p:nvPr>
        </p:nvSpPr>
        <p:spPr>
          <a:xfrm>
            <a:off x="961025" y="3815744"/>
            <a:ext cx="2183700" cy="67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3" name="Google Shape;2603;g1c2908e1b1e_0_6903"/>
          <p:cNvSpPr txBox="1">
            <a:spLocks noGrp="1"/>
          </p:cNvSpPr>
          <p:nvPr>
            <p:ph type="title" idx="3"/>
          </p:nvPr>
        </p:nvSpPr>
        <p:spPr>
          <a:xfrm>
            <a:off x="4064675" y="2127825"/>
            <a:ext cx="1020600" cy="505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1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04" name="Google Shape;2604;g1c2908e1b1e_0_6903"/>
          <p:cNvSpPr txBox="1">
            <a:spLocks noGrp="1"/>
          </p:cNvSpPr>
          <p:nvPr>
            <p:ph type="subTitle" idx="4"/>
          </p:nvPr>
        </p:nvSpPr>
        <p:spPr>
          <a:xfrm>
            <a:off x="3480138" y="3815744"/>
            <a:ext cx="2183700" cy="67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5" name="Google Shape;2605;g1c2908e1b1e_0_6903"/>
          <p:cNvSpPr txBox="1">
            <a:spLocks noGrp="1"/>
          </p:cNvSpPr>
          <p:nvPr>
            <p:ph type="title" idx="5"/>
          </p:nvPr>
        </p:nvSpPr>
        <p:spPr>
          <a:xfrm>
            <a:off x="6583061" y="2131000"/>
            <a:ext cx="1020600" cy="505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1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06" name="Google Shape;2606;g1c2908e1b1e_0_6903"/>
          <p:cNvSpPr txBox="1">
            <a:spLocks noGrp="1"/>
          </p:cNvSpPr>
          <p:nvPr>
            <p:ph type="subTitle" idx="6"/>
          </p:nvPr>
        </p:nvSpPr>
        <p:spPr>
          <a:xfrm>
            <a:off x="5999275" y="3815744"/>
            <a:ext cx="2183700" cy="67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7" name="Google Shape;2607;g1c2908e1b1e_0_6903"/>
          <p:cNvSpPr txBox="1">
            <a:spLocks noGrp="1"/>
          </p:cNvSpPr>
          <p:nvPr>
            <p:ph type="subTitle" idx="7"/>
          </p:nvPr>
        </p:nvSpPr>
        <p:spPr>
          <a:xfrm>
            <a:off x="961025" y="3371850"/>
            <a:ext cx="2183700" cy="44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ctr"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ctr"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ctr"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ctr"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ctr"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ctr"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ctr"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sp>
        <p:nvSpPr>
          <p:cNvPr id="2608" name="Google Shape;2608;g1c2908e1b1e_0_6903"/>
          <p:cNvSpPr txBox="1">
            <a:spLocks noGrp="1"/>
          </p:cNvSpPr>
          <p:nvPr>
            <p:ph type="subTitle" idx="8"/>
          </p:nvPr>
        </p:nvSpPr>
        <p:spPr>
          <a:xfrm>
            <a:off x="3480138" y="3371850"/>
            <a:ext cx="2183700" cy="44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ctr"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ctr"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ctr"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ctr"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ctr"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ctr"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ctr"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sp>
        <p:nvSpPr>
          <p:cNvPr id="2609" name="Google Shape;2609;g1c2908e1b1e_0_6903"/>
          <p:cNvSpPr txBox="1">
            <a:spLocks noGrp="1"/>
          </p:cNvSpPr>
          <p:nvPr>
            <p:ph type="subTitle" idx="9"/>
          </p:nvPr>
        </p:nvSpPr>
        <p:spPr>
          <a:xfrm>
            <a:off x="5999275" y="3371850"/>
            <a:ext cx="2183700" cy="44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200"/>
              <a:buFont typeface="Krona One"/>
              <a:buNone/>
              <a:defRPr sz="20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200"/>
              <a:buFont typeface="Krona One"/>
              <a:buNone/>
              <a:defRPr sz="2200" b="1">
                <a:latin typeface="Krona One"/>
                <a:ea typeface="Krona One"/>
                <a:cs typeface="Krona One"/>
                <a:sym typeface="Krona One"/>
              </a:defRPr>
            </a:lvl2pPr>
            <a:lvl3pPr lvl="2" algn="ctr" rtl="0">
              <a:lnSpc>
                <a:spcPct val="100000"/>
              </a:lnSpc>
              <a:spcBef>
                <a:spcPts val="0"/>
              </a:spcBef>
              <a:spcAft>
                <a:spcPts val="0"/>
              </a:spcAft>
              <a:buSzPts val="2200"/>
              <a:buFont typeface="Krona One"/>
              <a:buNone/>
              <a:defRPr sz="2200" b="1">
                <a:latin typeface="Krona One"/>
                <a:ea typeface="Krona One"/>
                <a:cs typeface="Krona One"/>
                <a:sym typeface="Krona One"/>
              </a:defRPr>
            </a:lvl3pPr>
            <a:lvl4pPr lvl="3" algn="ctr" rtl="0">
              <a:lnSpc>
                <a:spcPct val="100000"/>
              </a:lnSpc>
              <a:spcBef>
                <a:spcPts val="0"/>
              </a:spcBef>
              <a:spcAft>
                <a:spcPts val="0"/>
              </a:spcAft>
              <a:buSzPts val="2200"/>
              <a:buFont typeface="Krona One"/>
              <a:buNone/>
              <a:defRPr sz="2200" b="1">
                <a:latin typeface="Krona One"/>
                <a:ea typeface="Krona One"/>
                <a:cs typeface="Krona One"/>
                <a:sym typeface="Krona One"/>
              </a:defRPr>
            </a:lvl4pPr>
            <a:lvl5pPr lvl="4" algn="ctr" rtl="0">
              <a:lnSpc>
                <a:spcPct val="100000"/>
              </a:lnSpc>
              <a:spcBef>
                <a:spcPts val="0"/>
              </a:spcBef>
              <a:spcAft>
                <a:spcPts val="0"/>
              </a:spcAft>
              <a:buSzPts val="2200"/>
              <a:buFont typeface="Krona One"/>
              <a:buNone/>
              <a:defRPr sz="2200" b="1">
                <a:latin typeface="Krona One"/>
                <a:ea typeface="Krona One"/>
                <a:cs typeface="Krona One"/>
                <a:sym typeface="Krona One"/>
              </a:defRPr>
            </a:lvl5pPr>
            <a:lvl6pPr lvl="5" algn="ctr" rtl="0">
              <a:lnSpc>
                <a:spcPct val="100000"/>
              </a:lnSpc>
              <a:spcBef>
                <a:spcPts val="0"/>
              </a:spcBef>
              <a:spcAft>
                <a:spcPts val="0"/>
              </a:spcAft>
              <a:buSzPts val="2200"/>
              <a:buFont typeface="Krona One"/>
              <a:buNone/>
              <a:defRPr sz="2200" b="1">
                <a:latin typeface="Krona One"/>
                <a:ea typeface="Krona One"/>
                <a:cs typeface="Krona One"/>
                <a:sym typeface="Krona One"/>
              </a:defRPr>
            </a:lvl6pPr>
            <a:lvl7pPr lvl="6" algn="ctr" rtl="0">
              <a:lnSpc>
                <a:spcPct val="100000"/>
              </a:lnSpc>
              <a:spcBef>
                <a:spcPts val="0"/>
              </a:spcBef>
              <a:spcAft>
                <a:spcPts val="0"/>
              </a:spcAft>
              <a:buSzPts val="2200"/>
              <a:buFont typeface="Krona One"/>
              <a:buNone/>
              <a:defRPr sz="2200" b="1">
                <a:latin typeface="Krona One"/>
                <a:ea typeface="Krona One"/>
                <a:cs typeface="Krona One"/>
                <a:sym typeface="Krona One"/>
              </a:defRPr>
            </a:lvl7pPr>
            <a:lvl8pPr lvl="7" algn="ctr" rtl="0">
              <a:lnSpc>
                <a:spcPct val="100000"/>
              </a:lnSpc>
              <a:spcBef>
                <a:spcPts val="0"/>
              </a:spcBef>
              <a:spcAft>
                <a:spcPts val="0"/>
              </a:spcAft>
              <a:buSzPts val="2200"/>
              <a:buFont typeface="Krona One"/>
              <a:buNone/>
              <a:defRPr sz="2200" b="1">
                <a:latin typeface="Krona One"/>
                <a:ea typeface="Krona One"/>
                <a:cs typeface="Krona One"/>
                <a:sym typeface="Krona One"/>
              </a:defRPr>
            </a:lvl8pPr>
            <a:lvl9pPr lvl="8" algn="ctr" rtl="0">
              <a:lnSpc>
                <a:spcPct val="100000"/>
              </a:lnSpc>
              <a:spcBef>
                <a:spcPts val="0"/>
              </a:spcBef>
              <a:spcAft>
                <a:spcPts val="0"/>
              </a:spcAft>
              <a:buSzPts val="2200"/>
              <a:buFont typeface="Krona One"/>
              <a:buNone/>
              <a:defRPr sz="2200" b="1">
                <a:latin typeface="Krona One"/>
                <a:ea typeface="Krona One"/>
                <a:cs typeface="Krona One"/>
                <a:sym typeface="Krona One"/>
              </a:defRPr>
            </a:lvl9pPr>
          </a:lstStyle>
          <a:p>
            <a:endParaRPr/>
          </a:p>
        </p:txBody>
      </p:sp>
      <p:grpSp>
        <p:nvGrpSpPr>
          <p:cNvPr id="2610" name="Google Shape;2610;g1c2908e1b1e_0_6903"/>
          <p:cNvGrpSpPr/>
          <p:nvPr/>
        </p:nvGrpSpPr>
        <p:grpSpPr>
          <a:xfrm>
            <a:off x="7007011" y="-939307"/>
            <a:ext cx="2983428" cy="2118600"/>
            <a:chOff x="7007011" y="-939307"/>
            <a:chExt cx="2983428" cy="2118600"/>
          </a:xfrm>
        </p:grpSpPr>
        <p:pic>
          <p:nvPicPr>
            <p:cNvPr id="2611" name="Google Shape;2611;g1c2908e1b1e_0_6903"/>
            <p:cNvPicPr preferRelativeResize="0"/>
            <p:nvPr/>
          </p:nvPicPr>
          <p:blipFill rotWithShape="1">
            <a:blip r:embed="rId4">
              <a:alphaModFix/>
            </a:blip>
            <a:srcRect t="16865" r="11520" b="18017"/>
            <a:stretch/>
          </p:blipFill>
          <p:spPr>
            <a:xfrm rot="942063">
              <a:off x="7152099" y="-601819"/>
              <a:ext cx="2693252" cy="1443623"/>
            </a:xfrm>
            <a:prstGeom prst="rect">
              <a:avLst/>
            </a:prstGeom>
            <a:noFill/>
            <a:ln>
              <a:noFill/>
            </a:ln>
          </p:spPr>
        </p:pic>
        <p:pic>
          <p:nvPicPr>
            <p:cNvPr id="2612" name="Google Shape;2612;g1c2908e1b1e_0_6903"/>
            <p:cNvPicPr preferRelativeResize="0"/>
            <p:nvPr/>
          </p:nvPicPr>
          <p:blipFill rotWithShape="1">
            <a:blip r:embed="rId5">
              <a:alphaModFix/>
            </a:blip>
            <a:srcRect b="-6236"/>
            <a:stretch/>
          </p:blipFill>
          <p:spPr>
            <a:xfrm rot="6208338">
              <a:off x="8379065" y="-904006"/>
              <a:ext cx="408468" cy="2061086"/>
            </a:xfrm>
            <a:prstGeom prst="rect">
              <a:avLst/>
            </a:prstGeom>
            <a:noFill/>
            <a:ln>
              <a:noFill/>
            </a:ln>
          </p:spPr>
        </p:pic>
      </p:grpSp>
      <p:pic>
        <p:nvPicPr>
          <p:cNvPr id="2613" name="Google Shape;2613;g1c2908e1b1e_0_6903"/>
          <p:cNvPicPr preferRelativeResize="0"/>
          <p:nvPr/>
        </p:nvPicPr>
        <p:blipFill rotWithShape="1">
          <a:blip r:embed="rId6">
            <a:alphaModFix/>
          </a:blip>
          <a:srcRect t="48738" r="81192"/>
          <a:stretch/>
        </p:blipFill>
        <p:spPr>
          <a:xfrm rot="1502538">
            <a:off x="-929799" y="-150451"/>
            <a:ext cx="1372452" cy="2636550"/>
          </a:xfrm>
          <a:prstGeom prst="rect">
            <a:avLst/>
          </a:prstGeom>
          <a:noFill/>
          <a:ln>
            <a:noFill/>
          </a:ln>
          <a:effectLst>
            <a:outerShdw blurRad="57150" dist="19050" dir="5400000" algn="bl" rotWithShape="0">
              <a:schemeClr val="dk1">
                <a:alpha val="49800"/>
              </a:schemeClr>
            </a:outerShdw>
          </a:effectLst>
        </p:spPr>
      </p:pic>
      <p:cxnSp>
        <p:nvCxnSpPr>
          <p:cNvPr id="2614" name="Google Shape;2614;g1c2908e1b1e_0_6903"/>
          <p:cNvCxnSpPr/>
          <p:nvPr/>
        </p:nvCxnSpPr>
        <p:spPr>
          <a:xfrm rot="10800000" flipH="1">
            <a:off x="7891825" y="-70750"/>
            <a:ext cx="1213800" cy="1502700"/>
          </a:xfrm>
          <a:prstGeom prst="straightConnector1">
            <a:avLst/>
          </a:prstGeom>
          <a:noFill/>
          <a:ln w="19050" cap="flat" cmpd="sng">
            <a:solidFill>
              <a:schemeClr val="accent3"/>
            </a:solidFill>
            <a:prstDash val="solid"/>
            <a:round/>
            <a:headEnd type="none" w="sm" len="sm"/>
            <a:tailEnd type="none" w="sm" len="sm"/>
          </a:ln>
        </p:spPr>
      </p:cxnSp>
      <p:grpSp>
        <p:nvGrpSpPr>
          <p:cNvPr id="2615" name="Google Shape;2615;g1c2908e1b1e_0_6903"/>
          <p:cNvGrpSpPr/>
          <p:nvPr/>
        </p:nvGrpSpPr>
        <p:grpSpPr>
          <a:xfrm>
            <a:off x="-166975" y="-134750"/>
            <a:ext cx="8184474" cy="3159262"/>
            <a:chOff x="-333925" y="-997087"/>
            <a:chExt cx="8184474" cy="3159262"/>
          </a:xfrm>
        </p:grpSpPr>
        <p:cxnSp>
          <p:nvCxnSpPr>
            <p:cNvPr id="2616" name="Google Shape;2616;g1c2908e1b1e_0_6903"/>
            <p:cNvCxnSpPr/>
            <p:nvPr/>
          </p:nvCxnSpPr>
          <p:spPr>
            <a:xfrm flipH="1">
              <a:off x="-333925" y="696975"/>
              <a:ext cx="1379400" cy="1465200"/>
            </a:xfrm>
            <a:prstGeom prst="straightConnector1">
              <a:avLst/>
            </a:prstGeom>
            <a:noFill/>
            <a:ln w="19050" cap="flat" cmpd="sng">
              <a:solidFill>
                <a:schemeClr val="accent3"/>
              </a:solidFill>
              <a:prstDash val="solid"/>
              <a:round/>
              <a:headEnd type="none" w="sm" len="sm"/>
              <a:tailEnd type="none" w="sm" len="sm"/>
            </a:ln>
          </p:spPr>
        </p:cxnSp>
        <p:cxnSp>
          <p:nvCxnSpPr>
            <p:cNvPr id="2617" name="Google Shape;2617;g1c2908e1b1e_0_6903"/>
            <p:cNvCxnSpPr/>
            <p:nvPr/>
          </p:nvCxnSpPr>
          <p:spPr>
            <a:xfrm rot="10800000">
              <a:off x="6132475" y="-997087"/>
              <a:ext cx="1592400" cy="1560300"/>
            </a:xfrm>
            <a:prstGeom prst="straightConnector1">
              <a:avLst/>
            </a:prstGeom>
            <a:noFill/>
            <a:ln w="19050" cap="flat" cmpd="sng">
              <a:solidFill>
                <a:schemeClr val="accent3"/>
              </a:solidFill>
              <a:prstDash val="solid"/>
              <a:round/>
              <a:headEnd type="none" w="sm" len="sm"/>
              <a:tailEnd type="none" w="sm" len="sm"/>
            </a:ln>
          </p:spPr>
        </p:cxnSp>
        <p:pic>
          <p:nvPicPr>
            <p:cNvPr id="2618" name="Google Shape;2618;g1c2908e1b1e_0_6903"/>
            <p:cNvPicPr preferRelativeResize="0"/>
            <p:nvPr/>
          </p:nvPicPr>
          <p:blipFill rotWithShape="1">
            <a:blip r:embed="rId7">
              <a:alphaModFix/>
            </a:blip>
            <a:srcRect/>
            <a:stretch/>
          </p:blipFill>
          <p:spPr>
            <a:xfrm>
              <a:off x="4259937" y="325490"/>
              <a:ext cx="252925" cy="362735"/>
            </a:xfrm>
            <a:prstGeom prst="rect">
              <a:avLst/>
            </a:prstGeom>
            <a:noFill/>
            <a:ln>
              <a:noFill/>
            </a:ln>
          </p:spPr>
        </p:pic>
        <p:pic>
          <p:nvPicPr>
            <p:cNvPr id="2619" name="Google Shape;2619;g1c2908e1b1e_0_6903"/>
            <p:cNvPicPr preferRelativeResize="0"/>
            <p:nvPr/>
          </p:nvPicPr>
          <p:blipFill rotWithShape="1">
            <a:blip r:embed="rId7">
              <a:alphaModFix/>
            </a:blip>
            <a:srcRect/>
            <a:stretch/>
          </p:blipFill>
          <p:spPr>
            <a:xfrm>
              <a:off x="922262" y="559978"/>
              <a:ext cx="252925" cy="362735"/>
            </a:xfrm>
            <a:prstGeom prst="rect">
              <a:avLst/>
            </a:prstGeom>
            <a:noFill/>
            <a:ln>
              <a:noFill/>
            </a:ln>
          </p:spPr>
        </p:pic>
        <p:pic>
          <p:nvPicPr>
            <p:cNvPr id="2620" name="Google Shape;2620;g1c2908e1b1e_0_6903"/>
            <p:cNvPicPr preferRelativeResize="0"/>
            <p:nvPr/>
          </p:nvPicPr>
          <p:blipFill rotWithShape="1">
            <a:blip r:embed="rId7">
              <a:alphaModFix/>
            </a:blip>
            <a:srcRect/>
            <a:stretch/>
          </p:blipFill>
          <p:spPr>
            <a:xfrm>
              <a:off x="7597624" y="428890"/>
              <a:ext cx="252925" cy="362735"/>
            </a:xfrm>
            <a:prstGeom prst="rect">
              <a:avLst/>
            </a:prstGeom>
            <a:noFill/>
            <a:ln>
              <a:noFill/>
            </a:ln>
          </p:spPr>
        </p:pic>
      </p:grpSp>
      <p:cxnSp>
        <p:nvCxnSpPr>
          <p:cNvPr id="2621" name="Google Shape;2621;g1c2908e1b1e_0_6903"/>
          <p:cNvCxnSpPr/>
          <p:nvPr/>
        </p:nvCxnSpPr>
        <p:spPr>
          <a:xfrm rot="10800000">
            <a:off x="558725" y="179800"/>
            <a:ext cx="654900" cy="1380600"/>
          </a:xfrm>
          <a:prstGeom prst="straightConnector1">
            <a:avLst/>
          </a:prstGeom>
          <a:noFill/>
          <a:ln w="19050" cap="flat" cmpd="sng">
            <a:solidFill>
              <a:schemeClr val="accent3"/>
            </a:solidFill>
            <a:prstDash val="solid"/>
            <a:round/>
            <a:headEnd type="none" w="sm" len="sm"/>
            <a:tailEnd type="none" w="sm" len="sm"/>
          </a:ln>
        </p:spPr>
      </p:cxnSp>
      <p:pic>
        <p:nvPicPr>
          <p:cNvPr id="2622" name="Google Shape;2622;g1c2908e1b1e_0_6903"/>
          <p:cNvPicPr preferRelativeResize="0"/>
          <p:nvPr/>
        </p:nvPicPr>
        <p:blipFill rotWithShape="1">
          <a:blip r:embed="rId7">
            <a:alphaModFix/>
          </a:blip>
          <a:srcRect/>
          <a:stretch/>
        </p:blipFill>
        <p:spPr>
          <a:xfrm>
            <a:off x="432262" y="35178"/>
            <a:ext cx="252925" cy="36273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2">
  <p:cSld name="CUSTOM_15">
    <p:spTree>
      <p:nvGrpSpPr>
        <p:cNvPr id="1" name="Shape 2623"/>
        <p:cNvGrpSpPr/>
        <p:nvPr/>
      </p:nvGrpSpPr>
      <p:grpSpPr>
        <a:xfrm>
          <a:off x="0" y="0"/>
          <a:ext cx="0" cy="0"/>
          <a:chOff x="0" y="0"/>
          <a:chExt cx="0" cy="0"/>
        </a:xfrm>
      </p:grpSpPr>
      <p:sp>
        <p:nvSpPr>
          <p:cNvPr id="2624" name="Google Shape;2624;g1c2908e1b1e_0_6932"/>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25" name="Google Shape;2625;g1c2908e1b1e_0_6932"/>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626" name="Google Shape;2626;g1c2908e1b1e_0_6932"/>
          <p:cNvSpPr txBox="1">
            <a:spLocks noGrp="1"/>
          </p:cNvSpPr>
          <p:nvPr>
            <p:ph type="title"/>
          </p:nvPr>
        </p:nvSpPr>
        <p:spPr>
          <a:xfrm>
            <a:off x="2084514" y="445025"/>
            <a:ext cx="49695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627" name="Google Shape;2627;g1c2908e1b1e_0_6932"/>
          <p:cNvSpPr txBox="1">
            <a:spLocks noGrp="1"/>
          </p:cNvSpPr>
          <p:nvPr>
            <p:ph type="subTitle" idx="1"/>
          </p:nvPr>
        </p:nvSpPr>
        <p:spPr>
          <a:xfrm>
            <a:off x="868136" y="2051800"/>
            <a:ext cx="2391000" cy="1425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628" name="Google Shape;2628;g1c2908e1b1e_0_6932"/>
          <p:cNvPicPr preferRelativeResize="0"/>
          <p:nvPr/>
        </p:nvPicPr>
        <p:blipFill rotWithShape="1">
          <a:blip r:embed="rId3">
            <a:alphaModFix/>
          </a:blip>
          <a:srcRect t="48738" r="81192"/>
          <a:stretch/>
        </p:blipFill>
        <p:spPr>
          <a:xfrm rot="1393331">
            <a:off x="-597988" y="-218099"/>
            <a:ext cx="1372450" cy="2636550"/>
          </a:xfrm>
          <a:prstGeom prst="rect">
            <a:avLst/>
          </a:prstGeom>
          <a:noFill/>
          <a:ln>
            <a:noFill/>
          </a:ln>
          <a:effectLst>
            <a:outerShdw blurRad="57150" dist="19050" dir="5400000" algn="bl" rotWithShape="0">
              <a:schemeClr val="dk1">
                <a:alpha val="49800"/>
              </a:schemeClr>
            </a:outerShdw>
          </a:effectLst>
        </p:spPr>
      </p:pic>
      <p:grpSp>
        <p:nvGrpSpPr>
          <p:cNvPr id="2629" name="Google Shape;2629;g1c2908e1b1e_0_6932"/>
          <p:cNvGrpSpPr/>
          <p:nvPr/>
        </p:nvGrpSpPr>
        <p:grpSpPr>
          <a:xfrm>
            <a:off x="2623801" y="3009919"/>
            <a:ext cx="1775400" cy="2162100"/>
            <a:chOff x="1946551" y="2499044"/>
            <a:chExt cx="1775400" cy="2162100"/>
          </a:xfrm>
        </p:grpSpPr>
        <p:sp>
          <p:nvSpPr>
            <p:cNvPr id="2630" name="Google Shape;2630;g1c2908e1b1e_0_6932"/>
            <p:cNvSpPr/>
            <p:nvPr/>
          </p:nvSpPr>
          <p:spPr>
            <a:xfrm rot="960835">
              <a:off x="2179597" y="2643287"/>
              <a:ext cx="1309308" cy="1873613"/>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31" name="Google Shape;2631;g1c2908e1b1e_0_6932"/>
            <p:cNvGrpSpPr/>
            <p:nvPr/>
          </p:nvGrpSpPr>
          <p:grpSpPr>
            <a:xfrm rot="1467091">
              <a:off x="2554860" y="3285158"/>
              <a:ext cx="607629" cy="879735"/>
              <a:chOff x="4783725" y="2451550"/>
              <a:chExt cx="808200" cy="1170125"/>
            </a:xfrm>
          </p:grpSpPr>
          <p:sp>
            <p:nvSpPr>
              <p:cNvPr id="2632" name="Google Shape;2632;g1c2908e1b1e_0_6932"/>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g1c2908e1b1e_0_6932"/>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g1c2908e1b1e_0_6932"/>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g1c2908e1b1e_0_6932"/>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g1c2908e1b1e_0_6932"/>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g1c2908e1b1e_0_6932"/>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g1c2908e1b1e_0_6932"/>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g1c2908e1b1e_0_6932"/>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g1c2908e1b1e_0_6932"/>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g1c2908e1b1e_0_6932"/>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g1c2908e1b1e_0_6932"/>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g1c2908e1b1e_0_6932"/>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g1c2908e1b1e_0_6932"/>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g1c2908e1b1e_0_6932"/>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g1c2908e1b1e_0_6932"/>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g1c2908e1b1e_0_6932"/>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g1c2908e1b1e_0_6932"/>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g1c2908e1b1e_0_6932"/>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g1c2908e1b1e_0_6932"/>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g1c2908e1b1e_0_6932"/>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g1c2908e1b1e_0_6932"/>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g1c2908e1b1e_0_6932"/>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g1c2908e1b1e_0_6932"/>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g1c2908e1b1e_0_6932"/>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g1c2908e1b1e_0_6932"/>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g1c2908e1b1e_0_6932"/>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g1c2908e1b1e_0_6932"/>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g1c2908e1b1e_0_6932"/>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g1c2908e1b1e_0_6932"/>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g1c2908e1b1e_0_6932"/>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g1c2908e1b1e_0_6932"/>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g1c2908e1b1e_0_6932"/>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g1c2908e1b1e_0_6932"/>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g1c2908e1b1e_0_6932"/>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g1c2908e1b1e_0_6932"/>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g1c2908e1b1e_0_6932"/>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g1c2908e1b1e_0_6932"/>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g1c2908e1b1e_0_6932"/>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g1c2908e1b1e_0_6932"/>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g1c2908e1b1e_0_6932"/>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g1c2908e1b1e_0_6932"/>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g1c2908e1b1e_0_6932"/>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g1c2908e1b1e_0_6932"/>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g1c2908e1b1e_0_6932"/>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g1c2908e1b1e_0_6932"/>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g1c2908e1b1e_0_6932"/>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g1c2908e1b1e_0_6932"/>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g1c2908e1b1e_0_6932"/>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g1c2908e1b1e_0_6932"/>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g1c2908e1b1e_0_6932"/>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g1c2908e1b1e_0_6932"/>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g1c2908e1b1e_0_6932"/>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g1c2908e1b1e_0_6932"/>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g1c2908e1b1e_0_6932"/>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g1c2908e1b1e_0_6932"/>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g1c2908e1b1e_0_6932"/>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g1c2908e1b1e_0_6932"/>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g1c2908e1b1e_0_6932"/>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g1c2908e1b1e_0_6932"/>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g1c2908e1b1e_0_6932"/>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g1c2908e1b1e_0_6932"/>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g1c2908e1b1e_0_6932"/>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g1c2908e1b1e_0_6932"/>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g1c2908e1b1e_0_6932"/>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g1c2908e1b1e_0_6932"/>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g1c2908e1b1e_0_6932"/>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g1c2908e1b1e_0_6932"/>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g1c2908e1b1e_0_6932"/>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g1c2908e1b1e_0_6932"/>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g1c2908e1b1e_0_6932"/>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702" name="Google Shape;2702;g1c2908e1b1e_0_6932"/>
          <p:cNvPicPr preferRelativeResize="0"/>
          <p:nvPr/>
        </p:nvPicPr>
        <p:blipFill rotWithShape="1">
          <a:blip r:embed="rId4">
            <a:alphaModFix/>
          </a:blip>
          <a:srcRect l="27792" r="27788"/>
          <a:stretch/>
        </p:blipFill>
        <p:spPr>
          <a:xfrm rot="-767836">
            <a:off x="-228857" y="2755776"/>
            <a:ext cx="1884119" cy="2827950"/>
          </a:xfrm>
          <a:prstGeom prst="rect">
            <a:avLst/>
          </a:prstGeom>
          <a:noFill/>
          <a:ln>
            <a:noFill/>
          </a:ln>
        </p:spPr>
      </p:pic>
      <p:cxnSp>
        <p:nvCxnSpPr>
          <p:cNvPr id="2703" name="Google Shape;2703;g1c2908e1b1e_0_6932"/>
          <p:cNvCxnSpPr>
            <a:stCxn id="2704" idx="0"/>
            <a:endCxn id="2705" idx="0"/>
          </p:cNvCxnSpPr>
          <p:nvPr/>
        </p:nvCxnSpPr>
        <p:spPr>
          <a:xfrm flipH="1">
            <a:off x="327749" y="3"/>
            <a:ext cx="591900" cy="2676900"/>
          </a:xfrm>
          <a:prstGeom prst="straightConnector1">
            <a:avLst/>
          </a:prstGeom>
          <a:noFill/>
          <a:ln w="19050" cap="flat" cmpd="sng">
            <a:solidFill>
              <a:schemeClr val="accent3"/>
            </a:solidFill>
            <a:prstDash val="solid"/>
            <a:round/>
            <a:headEnd type="none" w="sm" len="sm"/>
            <a:tailEnd type="none" w="sm" len="sm"/>
          </a:ln>
        </p:spPr>
      </p:cxnSp>
      <p:pic>
        <p:nvPicPr>
          <p:cNvPr id="2705" name="Google Shape;2705;g1c2908e1b1e_0_6932"/>
          <p:cNvPicPr preferRelativeResize="0"/>
          <p:nvPr/>
        </p:nvPicPr>
        <p:blipFill rotWithShape="1">
          <a:blip r:embed="rId5">
            <a:alphaModFix/>
          </a:blip>
          <a:srcRect/>
          <a:stretch/>
        </p:blipFill>
        <p:spPr>
          <a:xfrm>
            <a:off x="201149" y="2676915"/>
            <a:ext cx="252925" cy="362735"/>
          </a:xfrm>
          <a:prstGeom prst="rect">
            <a:avLst/>
          </a:prstGeom>
          <a:noFill/>
          <a:ln>
            <a:noFill/>
          </a:ln>
        </p:spPr>
      </p:pic>
      <p:cxnSp>
        <p:nvCxnSpPr>
          <p:cNvPr id="2706" name="Google Shape;2706;g1c2908e1b1e_0_6932"/>
          <p:cNvCxnSpPr/>
          <p:nvPr/>
        </p:nvCxnSpPr>
        <p:spPr>
          <a:xfrm rot="10800000" flipH="1">
            <a:off x="916400" y="-58125"/>
            <a:ext cx="2568600" cy="187200"/>
          </a:xfrm>
          <a:prstGeom prst="straightConnector1">
            <a:avLst/>
          </a:prstGeom>
          <a:noFill/>
          <a:ln w="19050" cap="flat" cmpd="sng">
            <a:solidFill>
              <a:schemeClr val="accent3"/>
            </a:solidFill>
            <a:prstDash val="solid"/>
            <a:round/>
            <a:headEnd type="none" w="sm" len="sm"/>
            <a:tailEnd type="none" w="sm" len="sm"/>
          </a:ln>
        </p:spPr>
      </p:cxnSp>
      <p:pic>
        <p:nvPicPr>
          <p:cNvPr id="2704" name="Google Shape;2704;g1c2908e1b1e_0_6932"/>
          <p:cNvPicPr preferRelativeResize="0"/>
          <p:nvPr/>
        </p:nvPicPr>
        <p:blipFill rotWithShape="1">
          <a:blip r:embed="rId5">
            <a:alphaModFix/>
          </a:blip>
          <a:srcRect/>
          <a:stretch/>
        </p:blipFill>
        <p:spPr>
          <a:xfrm>
            <a:off x="793187" y="3"/>
            <a:ext cx="252925" cy="362735"/>
          </a:xfrm>
          <a:prstGeom prst="rect">
            <a:avLst/>
          </a:prstGeom>
          <a:noFill/>
          <a:ln>
            <a:noFill/>
          </a:ln>
        </p:spPr>
      </p:pic>
      <p:pic>
        <p:nvPicPr>
          <p:cNvPr id="2707" name="Google Shape;2707;g1c2908e1b1e_0_6932"/>
          <p:cNvPicPr preferRelativeResize="0"/>
          <p:nvPr/>
        </p:nvPicPr>
        <p:blipFill rotWithShape="1">
          <a:blip r:embed="rId5">
            <a:alphaModFix/>
          </a:blip>
          <a:srcRect/>
          <a:stretch/>
        </p:blipFill>
        <p:spPr>
          <a:xfrm>
            <a:off x="3910299" y="3114415"/>
            <a:ext cx="252925" cy="362735"/>
          </a:xfrm>
          <a:prstGeom prst="rect">
            <a:avLst/>
          </a:prstGeom>
          <a:noFill/>
          <a:ln>
            <a:noFill/>
          </a:ln>
        </p:spPr>
      </p:pic>
      <p:grpSp>
        <p:nvGrpSpPr>
          <p:cNvPr id="2708" name="Google Shape;2708;g1c2908e1b1e_0_6932"/>
          <p:cNvGrpSpPr/>
          <p:nvPr/>
        </p:nvGrpSpPr>
        <p:grpSpPr>
          <a:xfrm>
            <a:off x="7233438" y="-1094554"/>
            <a:ext cx="2981044" cy="3079171"/>
            <a:chOff x="7428038" y="-923092"/>
            <a:chExt cx="2981044" cy="3079171"/>
          </a:xfrm>
        </p:grpSpPr>
        <p:grpSp>
          <p:nvGrpSpPr>
            <p:cNvPr id="2709" name="Google Shape;2709;g1c2908e1b1e_0_6932"/>
            <p:cNvGrpSpPr/>
            <p:nvPr/>
          </p:nvGrpSpPr>
          <p:grpSpPr>
            <a:xfrm>
              <a:off x="7460882" y="-923092"/>
              <a:ext cx="2256511" cy="2101033"/>
              <a:chOff x="4804682" y="534058"/>
              <a:chExt cx="2256511" cy="2101033"/>
            </a:xfrm>
          </p:grpSpPr>
          <p:pic>
            <p:nvPicPr>
              <p:cNvPr id="2710" name="Google Shape;2710;g1c2908e1b1e_0_6932"/>
              <p:cNvPicPr preferRelativeResize="0"/>
              <p:nvPr/>
            </p:nvPicPr>
            <p:blipFill rotWithShape="1">
              <a:blip r:embed="rId6">
                <a:alphaModFix/>
              </a:blip>
              <a:srcRect/>
              <a:stretch/>
            </p:blipFill>
            <p:spPr>
              <a:xfrm rot="-862595">
                <a:off x="4983825" y="743375"/>
                <a:ext cx="1898225" cy="1682400"/>
              </a:xfrm>
              <a:prstGeom prst="rect">
                <a:avLst/>
              </a:prstGeom>
              <a:noFill/>
              <a:ln>
                <a:noFill/>
              </a:ln>
            </p:spPr>
          </p:pic>
          <p:sp>
            <p:nvSpPr>
              <p:cNvPr id="2711" name="Google Shape;2711;g1c2908e1b1e_0_6932"/>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2712" name="Google Shape;2712;g1c2908e1b1e_0_6932"/>
            <p:cNvGrpSpPr/>
            <p:nvPr/>
          </p:nvGrpSpPr>
          <p:grpSpPr>
            <a:xfrm rot="1689384">
              <a:off x="7790256" y="-353146"/>
              <a:ext cx="2256607" cy="2101122"/>
              <a:chOff x="4804682" y="534058"/>
              <a:chExt cx="2256511" cy="2101033"/>
            </a:xfrm>
          </p:grpSpPr>
          <p:pic>
            <p:nvPicPr>
              <p:cNvPr id="2713" name="Google Shape;2713;g1c2908e1b1e_0_6932"/>
              <p:cNvPicPr preferRelativeResize="0"/>
              <p:nvPr/>
            </p:nvPicPr>
            <p:blipFill rotWithShape="1">
              <a:blip r:embed="rId6">
                <a:alphaModFix/>
              </a:blip>
              <a:srcRect/>
              <a:stretch/>
            </p:blipFill>
            <p:spPr>
              <a:xfrm rot="-862595">
                <a:off x="4983825" y="743375"/>
                <a:ext cx="1898225" cy="1682400"/>
              </a:xfrm>
              <a:prstGeom prst="rect">
                <a:avLst/>
              </a:prstGeom>
              <a:noFill/>
              <a:ln>
                <a:noFill/>
              </a:ln>
            </p:spPr>
          </p:pic>
          <p:sp>
            <p:nvSpPr>
              <p:cNvPr id="2714" name="Google Shape;2714;g1c2908e1b1e_0_6932"/>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wo columns 2">
  <p:cSld name="CUSTOM_18">
    <p:spTree>
      <p:nvGrpSpPr>
        <p:cNvPr id="1" name="Shape 2715"/>
        <p:cNvGrpSpPr/>
        <p:nvPr/>
      </p:nvGrpSpPr>
      <p:grpSpPr>
        <a:xfrm>
          <a:off x="0" y="0"/>
          <a:ext cx="0" cy="0"/>
          <a:chOff x="0" y="0"/>
          <a:chExt cx="0" cy="0"/>
        </a:xfrm>
      </p:grpSpPr>
      <p:sp>
        <p:nvSpPr>
          <p:cNvPr id="2716" name="Google Shape;2716;g1c2908e1b1e_0_7024"/>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17" name="Google Shape;2717;g1c2908e1b1e_0_7024"/>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718" name="Google Shape;2718;g1c2908e1b1e_0_7024"/>
          <p:cNvSpPr txBox="1">
            <a:spLocks noGrp="1"/>
          </p:cNvSpPr>
          <p:nvPr>
            <p:ph type="title"/>
          </p:nvPr>
        </p:nvSpPr>
        <p:spPr>
          <a:xfrm>
            <a:off x="713189" y="437925"/>
            <a:ext cx="37914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719" name="Google Shape;2719;g1c2908e1b1e_0_7024"/>
          <p:cNvSpPr txBox="1">
            <a:spLocks noGrp="1"/>
          </p:cNvSpPr>
          <p:nvPr>
            <p:ph type="subTitle" idx="1"/>
          </p:nvPr>
        </p:nvSpPr>
        <p:spPr>
          <a:xfrm>
            <a:off x="1145489" y="2999125"/>
            <a:ext cx="2926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Clr>
                <a:schemeClr val="dk1"/>
              </a:buClr>
              <a:buSzPts val="1400"/>
              <a:buNone/>
              <a:defRPr>
                <a:solidFill>
                  <a:schemeClr val="dk1"/>
                </a:solidFill>
              </a:defRPr>
            </a:lvl2pPr>
            <a:lvl3pPr lvl="2" algn="l" rtl="0">
              <a:lnSpc>
                <a:spcPct val="100000"/>
              </a:lnSpc>
              <a:spcBef>
                <a:spcPts val="0"/>
              </a:spcBef>
              <a:spcAft>
                <a:spcPts val="0"/>
              </a:spcAft>
              <a:buClr>
                <a:schemeClr val="dk1"/>
              </a:buClr>
              <a:buSzPts val="1400"/>
              <a:buNone/>
              <a:defRPr>
                <a:solidFill>
                  <a:schemeClr val="dk1"/>
                </a:solidFill>
              </a:defRPr>
            </a:lvl3pPr>
            <a:lvl4pPr lvl="3" algn="l" rtl="0">
              <a:lnSpc>
                <a:spcPct val="100000"/>
              </a:lnSpc>
              <a:spcBef>
                <a:spcPts val="0"/>
              </a:spcBef>
              <a:spcAft>
                <a:spcPts val="0"/>
              </a:spcAft>
              <a:buClr>
                <a:schemeClr val="dk1"/>
              </a:buClr>
              <a:buSzPts val="1400"/>
              <a:buNone/>
              <a:defRPr>
                <a:solidFill>
                  <a:schemeClr val="dk1"/>
                </a:solidFill>
              </a:defRPr>
            </a:lvl4pPr>
            <a:lvl5pPr lvl="4" algn="l" rtl="0">
              <a:lnSpc>
                <a:spcPct val="100000"/>
              </a:lnSpc>
              <a:spcBef>
                <a:spcPts val="0"/>
              </a:spcBef>
              <a:spcAft>
                <a:spcPts val="0"/>
              </a:spcAft>
              <a:buClr>
                <a:schemeClr val="dk1"/>
              </a:buClr>
              <a:buSzPts val="1400"/>
              <a:buNone/>
              <a:defRPr>
                <a:solidFill>
                  <a:schemeClr val="dk1"/>
                </a:solidFill>
              </a:defRPr>
            </a:lvl5pPr>
            <a:lvl6pPr lvl="5" algn="l" rtl="0">
              <a:lnSpc>
                <a:spcPct val="100000"/>
              </a:lnSpc>
              <a:spcBef>
                <a:spcPts val="0"/>
              </a:spcBef>
              <a:spcAft>
                <a:spcPts val="0"/>
              </a:spcAft>
              <a:buClr>
                <a:schemeClr val="dk1"/>
              </a:buClr>
              <a:buSzPts val="1400"/>
              <a:buNone/>
              <a:defRPr>
                <a:solidFill>
                  <a:schemeClr val="dk1"/>
                </a:solidFill>
              </a:defRPr>
            </a:lvl6pPr>
            <a:lvl7pPr lvl="6" algn="l" rtl="0">
              <a:lnSpc>
                <a:spcPct val="100000"/>
              </a:lnSpc>
              <a:spcBef>
                <a:spcPts val="0"/>
              </a:spcBef>
              <a:spcAft>
                <a:spcPts val="0"/>
              </a:spcAft>
              <a:buClr>
                <a:schemeClr val="dk1"/>
              </a:buClr>
              <a:buSzPts val="1400"/>
              <a:buNone/>
              <a:defRPr>
                <a:solidFill>
                  <a:schemeClr val="dk1"/>
                </a:solidFill>
              </a:defRPr>
            </a:lvl7pPr>
            <a:lvl8pPr lvl="7" algn="l" rtl="0">
              <a:lnSpc>
                <a:spcPct val="100000"/>
              </a:lnSpc>
              <a:spcBef>
                <a:spcPts val="0"/>
              </a:spcBef>
              <a:spcAft>
                <a:spcPts val="0"/>
              </a:spcAft>
              <a:buClr>
                <a:schemeClr val="dk1"/>
              </a:buClr>
              <a:buSzPts val="1400"/>
              <a:buNone/>
              <a:defRPr>
                <a:solidFill>
                  <a:schemeClr val="dk1"/>
                </a:solidFill>
              </a:defRPr>
            </a:lvl8pPr>
            <a:lvl9pPr lvl="8" algn="l"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720" name="Google Shape;2720;g1c2908e1b1e_0_7024"/>
          <p:cNvSpPr txBox="1">
            <a:spLocks noGrp="1"/>
          </p:cNvSpPr>
          <p:nvPr>
            <p:ph type="subTitle" idx="2"/>
          </p:nvPr>
        </p:nvSpPr>
        <p:spPr>
          <a:xfrm>
            <a:off x="1145489" y="3439805"/>
            <a:ext cx="2926800" cy="108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1" name="Google Shape;2721;g1c2908e1b1e_0_7024"/>
          <p:cNvSpPr txBox="1">
            <a:spLocks noGrp="1"/>
          </p:cNvSpPr>
          <p:nvPr>
            <p:ph type="subTitle" idx="3"/>
          </p:nvPr>
        </p:nvSpPr>
        <p:spPr>
          <a:xfrm>
            <a:off x="1145489" y="1233200"/>
            <a:ext cx="2926800" cy="44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2000" b="1">
                <a:latin typeface="Fira Sans"/>
                <a:ea typeface="Fira Sans"/>
                <a:cs typeface="Fira Sans"/>
                <a:sym typeface="Fira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22" name="Google Shape;2722;g1c2908e1b1e_0_7024"/>
          <p:cNvSpPr txBox="1">
            <a:spLocks noGrp="1"/>
          </p:cNvSpPr>
          <p:nvPr>
            <p:ph type="subTitle" idx="4"/>
          </p:nvPr>
        </p:nvSpPr>
        <p:spPr>
          <a:xfrm>
            <a:off x="1145489" y="1686650"/>
            <a:ext cx="2926800" cy="108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723" name="Google Shape;2723;g1c2908e1b1e_0_7024"/>
          <p:cNvPicPr preferRelativeResize="0"/>
          <p:nvPr/>
        </p:nvPicPr>
        <p:blipFill rotWithShape="1">
          <a:blip r:embed="rId3">
            <a:alphaModFix/>
          </a:blip>
          <a:srcRect/>
          <a:stretch/>
        </p:blipFill>
        <p:spPr>
          <a:xfrm rot="523104">
            <a:off x="4791886" y="1204089"/>
            <a:ext cx="2625674" cy="2186125"/>
          </a:xfrm>
          <a:prstGeom prst="rect">
            <a:avLst/>
          </a:prstGeom>
          <a:noFill/>
          <a:ln>
            <a:noFill/>
          </a:ln>
        </p:spPr>
      </p:pic>
      <p:sp>
        <p:nvSpPr>
          <p:cNvPr id="2724" name="Google Shape;2724;g1c2908e1b1e_0_7024"/>
          <p:cNvSpPr/>
          <p:nvPr/>
        </p:nvSpPr>
        <p:spPr>
          <a:xfrm>
            <a:off x="4572000" y="2091425"/>
            <a:ext cx="9972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25" name="Google Shape;2725;g1c2908e1b1e_0_7024"/>
          <p:cNvPicPr preferRelativeResize="0"/>
          <p:nvPr/>
        </p:nvPicPr>
        <p:blipFill rotWithShape="1">
          <a:blip r:embed="rId4">
            <a:alphaModFix/>
          </a:blip>
          <a:srcRect/>
          <a:stretch/>
        </p:blipFill>
        <p:spPr>
          <a:xfrm>
            <a:off x="4797075" y="2293336"/>
            <a:ext cx="378325" cy="2371399"/>
          </a:xfrm>
          <a:prstGeom prst="rect">
            <a:avLst/>
          </a:prstGeom>
          <a:noFill/>
          <a:ln>
            <a:noFill/>
          </a:ln>
        </p:spPr>
      </p:pic>
      <p:pic>
        <p:nvPicPr>
          <p:cNvPr id="2726" name="Google Shape;2726;g1c2908e1b1e_0_7024"/>
          <p:cNvPicPr preferRelativeResize="0"/>
          <p:nvPr/>
        </p:nvPicPr>
        <p:blipFill rotWithShape="1">
          <a:blip r:embed="rId5">
            <a:alphaModFix/>
          </a:blip>
          <a:srcRect t="48738" r="81192"/>
          <a:stretch/>
        </p:blipFill>
        <p:spPr>
          <a:xfrm>
            <a:off x="7305350" y="445025"/>
            <a:ext cx="1372451" cy="2636550"/>
          </a:xfrm>
          <a:prstGeom prst="rect">
            <a:avLst/>
          </a:prstGeom>
          <a:noFill/>
          <a:ln>
            <a:noFill/>
          </a:ln>
          <a:effectLst>
            <a:outerShdw blurRad="57150" dist="19050" dir="5400000" algn="bl" rotWithShape="0">
              <a:schemeClr val="dk1">
                <a:alpha val="49800"/>
              </a:schemeClr>
            </a:outerShdw>
          </a:effectLst>
        </p:spPr>
      </p:pic>
      <p:pic>
        <p:nvPicPr>
          <p:cNvPr id="2727" name="Google Shape;2727;g1c2908e1b1e_0_7024"/>
          <p:cNvPicPr preferRelativeResize="0"/>
          <p:nvPr/>
        </p:nvPicPr>
        <p:blipFill rotWithShape="1">
          <a:blip r:embed="rId6">
            <a:alphaModFix/>
          </a:blip>
          <a:srcRect/>
          <a:stretch/>
        </p:blipFill>
        <p:spPr>
          <a:xfrm rot="350470">
            <a:off x="5637499" y="1962675"/>
            <a:ext cx="2007425" cy="3013024"/>
          </a:xfrm>
          <a:prstGeom prst="rect">
            <a:avLst/>
          </a:prstGeom>
          <a:noFill/>
          <a:ln>
            <a:noFill/>
          </a:ln>
        </p:spPr>
      </p:pic>
      <p:cxnSp>
        <p:nvCxnSpPr>
          <p:cNvPr id="2728" name="Google Shape;2728;g1c2908e1b1e_0_7024"/>
          <p:cNvCxnSpPr>
            <a:stCxn id="2729" idx="3"/>
          </p:cNvCxnSpPr>
          <p:nvPr/>
        </p:nvCxnSpPr>
        <p:spPr>
          <a:xfrm>
            <a:off x="5569199" y="1255946"/>
            <a:ext cx="1364100" cy="774600"/>
          </a:xfrm>
          <a:prstGeom prst="straightConnector1">
            <a:avLst/>
          </a:prstGeom>
          <a:noFill/>
          <a:ln w="19050" cap="flat" cmpd="sng">
            <a:solidFill>
              <a:schemeClr val="accent3"/>
            </a:solidFill>
            <a:prstDash val="solid"/>
            <a:round/>
            <a:headEnd type="none" w="sm" len="sm"/>
            <a:tailEnd type="none" w="sm" len="sm"/>
          </a:ln>
        </p:spPr>
      </p:cxnSp>
      <p:cxnSp>
        <p:nvCxnSpPr>
          <p:cNvPr id="2730" name="Google Shape;2730;g1c2908e1b1e_0_7024"/>
          <p:cNvCxnSpPr/>
          <p:nvPr/>
        </p:nvCxnSpPr>
        <p:spPr>
          <a:xfrm flipH="1">
            <a:off x="6937375" y="438850"/>
            <a:ext cx="1491000" cy="1570500"/>
          </a:xfrm>
          <a:prstGeom prst="straightConnector1">
            <a:avLst/>
          </a:prstGeom>
          <a:noFill/>
          <a:ln w="19050" cap="flat" cmpd="sng">
            <a:solidFill>
              <a:schemeClr val="accent3"/>
            </a:solidFill>
            <a:prstDash val="solid"/>
            <a:round/>
            <a:headEnd type="none" w="sm" len="sm"/>
            <a:tailEnd type="none" w="sm" len="sm"/>
          </a:ln>
        </p:spPr>
      </p:cxnSp>
      <p:pic>
        <p:nvPicPr>
          <p:cNvPr id="2731" name="Google Shape;2731;g1c2908e1b1e_0_7024"/>
          <p:cNvPicPr preferRelativeResize="0"/>
          <p:nvPr/>
        </p:nvPicPr>
        <p:blipFill rotWithShape="1">
          <a:blip r:embed="rId7">
            <a:alphaModFix/>
          </a:blip>
          <a:srcRect/>
          <a:stretch/>
        </p:blipFill>
        <p:spPr>
          <a:xfrm>
            <a:off x="6813099" y="1868353"/>
            <a:ext cx="252925" cy="362735"/>
          </a:xfrm>
          <a:prstGeom prst="rect">
            <a:avLst/>
          </a:prstGeom>
          <a:noFill/>
          <a:ln>
            <a:noFill/>
          </a:ln>
        </p:spPr>
      </p:pic>
      <p:pic>
        <p:nvPicPr>
          <p:cNvPr id="2732" name="Google Shape;2732;g1c2908e1b1e_0_7024"/>
          <p:cNvPicPr preferRelativeResize="0"/>
          <p:nvPr/>
        </p:nvPicPr>
        <p:blipFill rotWithShape="1">
          <a:blip r:embed="rId7">
            <a:alphaModFix/>
          </a:blip>
          <a:srcRect/>
          <a:stretch/>
        </p:blipFill>
        <p:spPr>
          <a:xfrm>
            <a:off x="8304237" y="293703"/>
            <a:ext cx="252925" cy="362735"/>
          </a:xfrm>
          <a:prstGeom prst="rect">
            <a:avLst/>
          </a:prstGeom>
          <a:noFill/>
          <a:ln>
            <a:noFill/>
          </a:ln>
        </p:spPr>
      </p:pic>
      <p:cxnSp>
        <p:nvCxnSpPr>
          <p:cNvPr id="2733" name="Google Shape;2733;g1c2908e1b1e_0_7024"/>
          <p:cNvCxnSpPr/>
          <p:nvPr/>
        </p:nvCxnSpPr>
        <p:spPr>
          <a:xfrm flipH="1">
            <a:off x="4865875" y="1219725"/>
            <a:ext cx="574500" cy="948900"/>
          </a:xfrm>
          <a:prstGeom prst="straightConnector1">
            <a:avLst/>
          </a:prstGeom>
          <a:noFill/>
          <a:ln w="19050" cap="flat" cmpd="sng">
            <a:solidFill>
              <a:schemeClr val="accent3"/>
            </a:solidFill>
            <a:prstDash val="solid"/>
            <a:round/>
            <a:headEnd type="none" w="sm" len="sm"/>
            <a:tailEnd type="none" w="sm" len="sm"/>
          </a:ln>
        </p:spPr>
      </p:cxnSp>
      <p:pic>
        <p:nvPicPr>
          <p:cNvPr id="2729" name="Google Shape;2729;g1c2908e1b1e_0_7024"/>
          <p:cNvPicPr preferRelativeResize="0"/>
          <p:nvPr/>
        </p:nvPicPr>
        <p:blipFill rotWithShape="1">
          <a:blip r:embed="rId7">
            <a:alphaModFix/>
          </a:blip>
          <a:srcRect/>
          <a:stretch/>
        </p:blipFill>
        <p:spPr>
          <a:xfrm>
            <a:off x="5316274" y="1074578"/>
            <a:ext cx="252925" cy="362735"/>
          </a:xfrm>
          <a:prstGeom prst="rect">
            <a:avLst/>
          </a:prstGeom>
          <a:noFill/>
          <a:ln>
            <a:noFill/>
          </a:ln>
        </p:spPr>
      </p:pic>
      <p:pic>
        <p:nvPicPr>
          <p:cNvPr id="2734" name="Google Shape;2734;g1c2908e1b1e_0_7024"/>
          <p:cNvPicPr preferRelativeResize="0"/>
          <p:nvPr/>
        </p:nvPicPr>
        <p:blipFill rotWithShape="1">
          <a:blip r:embed="rId7">
            <a:alphaModFix/>
          </a:blip>
          <a:srcRect/>
          <a:stretch/>
        </p:blipFill>
        <p:spPr>
          <a:xfrm>
            <a:off x="4735474" y="2030553"/>
            <a:ext cx="252925" cy="36273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2735"/>
        <p:cNvGrpSpPr/>
        <p:nvPr/>
      </p:nvGrpSpPr>
      <p:grpSpPr>
        <a:xfrm>
          <a:off x="0" y="0"/>
          <a:ext cx="0" cy="0"/>
          <a:chOff x="0" y="0"/>
          <a:chExt cx="0" cy="0"/>
        </a:xfrm>
      </p:grpSpPr>
      <p:sp>
        <p:nvSpPr>
          <p:cNvPr id="2736" name="Google Shape;2736;g1c2908e1b1e_0_7044"/>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37" name="Google Shape;2737;g1c2908e1b1e_0_7044"/>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2738" name="Google Shape;2738;g1c2908e1b1e_0_7044"/>
          <p:cNvPicPr preferRelativeResize="0"/>
          <p:nvPr/>
        </p:nvPicPr>
        <p:blipFill rotWithShape="1">
          <a:blip r:embed="rId3">
            <a:alphaModFix/>
          </a:blip>
          <a:srcRect/>
          <a:stretch/>
        </p:blipFill>
        <p:spPr>
          <a:xfrm rot="-299440">
            <a:off x="1213021" y="2425076"/>
            <a:ext cx="2625674" cy="2186124"/>
          </a:xfrm>
          <a:prstGeom prst="rect">
            <a:avLst/>
          </a:prstGeom>
          <a:noFill/>
          <a:ln>
            <a:noFill/>
          </a:ln>
        </p:spPr>
      </p:pic>
      <p:sp>
        <p:nvSpPr>
          <p:cNvPr id="2739" name="Google Shape;2739;g1c2908e1b1e_0_7044"/>
          <p:cNvSpPr txBox="1"/>
          <p:nvPr/>
        </p:nvSpPr>
        <p:spPr>
          <a:xfrm rot="-318128">
            <a:off x="1484585" y="3384106"/>
            <a:ext cx="2340715" cy="107890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Inconsolata"/>
                <a:ea typeface="Inconsolata"/>
                <a:cs typeface="Inconsolata"/>
                <a:sym typeface="Inconsolata"/>
              </a:rPr>
              <a:t>CREDITS</a:t>
            </a:r>
            <a:r>
              <a:rPr lang="en" sz="1100" b="0" i="0" u="none" strike="noStrike" cap="none">
                <a:solidFill>
                  <a:schemeClr val="dk1"/>
                </a:solidFill>
                <a:latin typeface="Inconsolata"/>
                <a:ea typeface="Inconsolata"/>
                <a:cs typeface="Inconsolata"/>
                <a:sym typeface="Inconsolata"/>
              </a:rPr>
              <a:t>: This presentation template was created by </a:t>
            </a:r>
            <a:r>
              <a:rPr lang="en" sz="1100" b="1" i="0" u="none" strike="noStrike" cap="none">
                <a:solidFill>
                  <a:schemeClr val="dk1"/>
                </a:solidFill>
                <a:uFill>
                  <a:noFill/>
                </a:uFill>
                <a:latin typeface="Inconsolata"/>
                <a:ea typeface="Inconsolata"/>
                <a:cs typeface="Inconsolata"/>
                <a:sym typeface="Inconsolata"/>
                <a:hlinkClick r:id="rId4">
                  <a:extLst>
                    <a:ext uri="{A12FA001-AC4F-418D-AE19-62706E023703}">
                      <ahyp:hlinkClr xmlns:ahyp="http://schemas.microsoft.com/office/drawing/2018/hyperlinkcolor" val="tx"/>
                    </a:ext>
                  </a:extLst>
                </a:hlinkClick>
              </a:rPr>
              <a:t>Slidesgo</a:t>
            </a:r>
            <a:r>
              <a:rPr lang="en" sz="1100" b="1" i="0" u="none" strike="noStrike" cap="none">
                <a:solidFill>
                  <a:schemeClr val="dk1"/>
                </a:solidFill>
                <a:latin typeface="Inconsolata"/>
                <a:ea typeface="Inconsolata"/>
                <a:cs typeface="Inconsolata"/>
                <a:sym typeface="Inconsolata"/>
              </a:rPr>
              <a:t>,</a:t>
            </a:r>
            <a:r>
              <a:rPr lang="en" sz="1100" b="0" i="0" u="none" strike="noStrike" cap="none">
                <a:solidFill>
                  <a:schemeClr val="dk1"/>
                </a:solidFill>
                <a:latin typeface="Inconsolata"/>
                <a:ea typeface="Inconsolata"/>
                <a:cs typeface="Inconsolata"/>
                <a:sym typeface="Inconsolata"/>
              </a:rPr>
              <a:t> and includes icons by </a:t>
            </a:r>
            <a:r>
              <a:rPr lang="en" sz="1100" b="1" i="0" u="none" strike="noStrike" cap="none">
                <a:solidFill>
                  <a:schemeClr val="dk1"/>
                </a:solidFill>
                <a:uFill>
                  <a:noFill/>
                </a:uFill>
                <a:latin typeface="Inconsolata"/>
                <a:ea typeface="Inconsolata"/>
                <a:cs typeface="Inconsolata"/>
                <a:sym typeface="Inconsolata"/>
                <a:hlinkClick r:id="rId5">
                  <a:extLst>
                    <a:ext uri="{A12FA001-AC4F-418D-AE19-62706E023703}">
                      <ahyp:hlinkClr xmlns:ahyp="http://schemas.microsoft.com/office/drawing/2018/hyperlinkcolor" val="tx"/>
                    </a:ext>
                  </a:extLst>
                </a:hlinkClick>
              </a:rPr>
              <a:t>Flaticon</a:t>
            </a:r>
            <a:r>
              <a:rPr lang="en" sz="1100" b="0" i="0" u="none" strike="noStrike" cap="none">
                <a:solidFill>
                  <a:schemeClr val="dk1"/>
                </a:solidFill>
                <a:latin typeface="Inconsolata"/>
                <a:ea typeface="Inconsolata"/>
                <a:cs typeface="Inconsolata"/>
                <a:sym typeface="Inconsolata"/>
              </a:rPr>
              <a:t> and infographics &amp; images by </a:t>
            </a:r>
            <a:r>
              <a:rPr lang="en" sz="1100" b="1" i="0" u="none" strike="noStrike" cap="none">
                <a:solidFill>
                  <a:schemeClr val="dk1"/>
                </a:solidFill>
                <a:uFill>
                  <a:noFill/>
                </a:uFill>
                <a:latin typeface="Inconsolata"/>
                <a:ea typeface="Inconsolata"/>
                <a:cs typeface="Inconsolata"/>
                <a:sym typeface="Inconsolata"/>
                <a:hlinkClick r:id="rId6">
                  <a:extLst>
                    <a:ext uri="{A12FA001-AC4F-418D-AE19-62706E023703}">
                      <ahyp:hlinkClr xmlns:ahyp="http://schemas.microsoft.com/office/drawing/2018/hyperlinkcolor" val="tx"/>
                    </a:ext>
                  </a:extLst>
                </a:hlinkClick>
              </a:rPr>
              <a:t>Freepi</a:t>
            </a:r>
            <a:r>
              <a:rPr lang="en" sz="1100" b="1" i="0" u="none" strike="noStrike" cap="none">
                <a:solidFill>
                  <a:schemeClr val="dk1"/>
                </a:solidFill>
                <a:latin typeface="Inconsolata"/>
                <a:ea typeface="Inconsolata"/>
                <a:cs typeface="Inconsolata"/>
                <a:sym typeface="Inconsolata"/>
              </a:rPr>
              <a:t>k</a:t>
            </a:r>
            <a:endParaRPr sz="1100" b="0" i="0" u="none" strike="noStrike" cap="none">
              <a:solidFill>
                <a:schemeClr val="dk1"/>
              </a:solidFill>
              <a:latin typeface="Inconsolata"/>
              <a:ea typeface="Inconsolata"/>
              <a:cs typeface="Inconsolata"/>
              <a:sym typeface="Inconsolata"/>
            </a:endParaRPr>
          </a:p>
        </p:txBody>
      </p:sp>
      <p:pic>
        <p:nvPicPr>
          <p:cNvPr id="2740" name="Google Shape;2740;g1c2908e1b1e_0_7044"/>
          <p:cNvPicPr preferRelativeResize="0"/>
          <p:nvPr/>
        </p:nvPicPr>
        <p:blipFill rotWithShape="1">
          <a:blip r:embed="rId7">
            <a:alphaModFix/>
          </a:blip>
          <a:srcRect l="29" r="29"/>
          <a:stretch/>
        </p:blipFill>
        <p:spPr>
          <a:xfrm rot="320857">
            <a:off x="6607909" y="2269189"/>
            <a:ext cx="2375132" cy="3564947"/>
          </a:xfrm>
          <a:prstGeom prst="rect">
            <a:avLst/>
          </a:prstGeom>
          <a:noFill/>
          <a:ln>
            <a:noFill/>
          </a:ln>
          <a:effectLst>
            <a:outerShdw blurRad="57150" dist="19050" dir="5400000" algn="bl" rotWithShape="0">
              <a:srgbClr val="363833">
                <a:alpha val="49800"/>
              </a:srgbClr>
            </a:outerShdw>
          </a:effectLst>
        </p:spPr>
      </p:pic>
      <p:pic>
        <p:nvPicPr>
          <p:cNvPr id="2741" name="Google Shape;2741;g1c2908e1b1e_0_7044"/>
          <p:cNvPicPr preferRelativeResize="0"/>
          <p:nvPr/>
        </p:nvPicPr>
        <p:blipFill rotWithShape="1">
          <a:blip r:embed="rId8">
            <a:alphaModFix/>
          </a:blip>
          <a:srcRect l="10821" t="18678" r="10364" b="18026"/>
          <a:stretch/>
        </p:blipFill>
        <p:spPr>
          <a:xfrm flipH="1">
            <a:off x="3188076" y="478564"/>
            <a:ext cx="5439299" cy="2704050"/>
          </a:xfrm>
          <a:prstGeom prst="rect">
            <a:avLst/>
          </a:prstGeom>
          <a:noFill/>
          <a:ln>
            <a:noFill/>
          </a:ln>
        </p:spPr>
      </p:pic>
      <p:sp>
        <p:nvSpPr>
          <p:cNvPr id="2742" name="Google Shape;2742;g1c2908e1b1e_0_7044"/>
          <p:cNvSpPr txBox="1">
            <a:spLocks noGrp="1"/>
          </p:cNvSpPr>
          <p:nvPr>
            <p:ph type="title"/>
          </p:nvPr>
        </p:nvSpPr>
        <p:spPr>
          <a:xfrm>
            <a:off x="3726193" y="678475"/>
            <a:ext cx="4468500" cy="853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6000"/>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743" name="Google Shape;2743;g1c2908e1b1e_0_7044"/>
          <p:cNvSpPr txBox="1">
            <a:spLocks noGrp="1"/>
          </p:cNvSpPr>
          <p:nvPr>
            <p:ph type="subTitle" idx="1"/>
          </p:nvPr>
        </p:nvSpPr>
        <p:spPr>
          <a:xfrm>
            <a:off x="4270843" y="1503388"/>
            <a:ext cx="3379200" cy="1079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44" name="Google Shape;2744;g1c2908e1b1e_0_7044"/>
          <p:cNvSpPr txBox="1">
            <a:spLocks noGrp="1"/>
          </p:cNvSpPr>
          <p:nvPr>
            <p:ph type="subTitle" idx="2"/>
          </p:nvPr>
        </p:nvSpPr>
        <p:spPr>
          <a:xfrm rot="-313319">
            <a:off x="1478773" y="2801133"/>
            <a:ext cx="2089773" cy="598595"/>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b="1">
                <a:solidFill>
                  <a:schemeClr val="accent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grpSp>
        <p:nvGrpSpPr>
          <p:cNvPr id="2745" name="Google Shape;2745;g1c2908e1b1e_0_7044"/>
          <p:cNvGrpSpPr/>
          <p:nvPr/>
        </p:nvGrpSpPr>
        <p:grpSpPr>
          <a:xfrm>
            <a:off x="3897513" y="3056233"/>
            <a:ext cx="2981044" cy="3079171"/>
            <a:chOff x="7428038" y="-923092"/>
            <a:chExt cx="2981044" cy="3079171"/>
          </a:xfrm>
        </p:grpSpPr>
        <p:grpSp>
          <p:nvGrpSpPr>
            <p:cNvPr id="2746" name="Google Shape;2746;g1c2908e1b1e_0_7044"/>
            <p:cNvGrpSpPr/>
            <p:nvPr/>
          </p:nvGrpSpPr>
          <p:grpSpPr>
            <a:xfrm>
              <a:off x="7460882" y="-923092"/>
              <a:ext cx="2256511" cy="2101033"/>
              <a:chOff x="4804682" y="534058"/>
              <a:chExt cx="2256511" cy="2101033"/>
            </a:xfrm>
          </p:grpSpPr>
          <p:pic>
            <p:nvPicPr>
              <p:cNvPr id="2747" name="Google Shape;2747;g1c2908e1b1e_0_7044"/>
              <p:cNvPicPr preferRelativeResize="0"/>
              <p:nvPr/>
            </p:nvPicPr>
            <p:blipFill rotWithShape="1">
              <a:blip r:embed="rId9">
                <a:alphaModFix/>
              </a:blip>
              <a:srcRect/>
              <a:stretch/>
            </p:blipFill>
            <p:spPr>
              <a:xfrm rot="-862595">
                <a:off x="4983825" y="743375"/>
                <a:ext cx="1898225" cy="1682400"/>
              </a:xfrm>
              <a:prstGeom prst="rect">
                <a:avLst/>
              </a:prstGeom>
              <a:noFill/>
              <a:ln>
                <a:noFill/>
              </a:ln>
            </p:spPr>
          </p:pic>
          <p:sp>
            <p:nvSpPr>
              <p:cNvPr id="2748" name="Google Shape;2748;g1c2908e1b1e_0_7044"/>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2749" name="Google Shape;2749;g1c2908e1b1e_0_7044"/>
            <p:cNvGrpSpPr/>
            <p:nvPr/>
          </p:nvGrpSpPr>
          <p:grpSpPr>
            <a:xfrm rot="1689384">
              <a:off x="7790256" y="-353146"/>
              <a:ext cx="2256607" cy="2101122"/>
              <a:chOff x="4804682" y="534058"/>
              <a:chExt cx="2256511" cy="2101033"/>
            </a:xfrm>
          </p:grpSpPr>
          <p:pic>
            <p:nvPicPr>
              <p:cNvPr id="2750" name="Google Shape;2750;g1c2908e1b1e_0_7044"/>
              <p:cNvPicPr preferRelativeResize="0"/>
              <p:nvPr/>
            </p:nvPicPr>
            <p:blipFill rotWithShape="1">
              <a:blip r:embed="rId9">
                <a:alphaModFix/>
              </a:blip>
              <a:srcRect/>
              <a:stretch/>
            </p:blipFill>
            <p:spPr>
              <a:xfrm rot="-862595">
                <a:off x="4983825" y="743375"/>
                <a:ext cx="1898225" cy="1682400"/>
              </a:xfrm>
              <a:prstGeom prst="rect">
                <a:avLst/>
              </a:prstGeom>
              <a:noFill/>
              <a:ln>
                <a:noFill/>
              </a:ln>
            </p:spPr>
          </p:pic>
          <p:sp>
            <p:nvSpPr>
              <p:cNvPr id="2751" name="Google Shape;2751;g1c2908e1b1e_0_7044"/>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pic>
        <p:nvPicPr>
          <p:cNvPr id="2752" name="Google Shape;2752;g1c2908e1b1e_0_7044"/>
          <p:cNvPicPr preferRelativeResize="0"/>
          <p:nvPr/>
        </p:nvPicPr>
        <p:blipFill rotWithShape="1">
          <a:blip r:embed="rId10">
            <a:alphaModFix/>
          </a:blip>
          <a:srcRect/>
          <a:stretch/>
        </p:blipFill>
        <p:spPr>
          <a:xfrm flipH="1">
            <a:off x="8591775" y="2457490"/>
            <a:ext cx="252925" cy="362735"/>
          </a:xfrm>
          <a:prstGeom prst="rect">
            <a:avLst/>
          </a:prstGeom>
          <a:noFill/>
          <a:ln>
            <a:noFill/>
          </a:ln>
        </p:spPr>
      </p:pic>
      <p:pic>
        <p:nvPicPr>
          <p:cNvPr id="2753" name="Google Shape;2753;g1c2908e1b1e_0_7044"/>
          <p:cNvPicPr preferRelativeResize="0"/>
          <p:nvPr/>
        </p:nvPicPr>
        <p:blipFill rotWithShape="1">
          <a:blip r:embed="rId11">
            <a:alphaModFix/>
          </a:blip>
          <a:srcRect l="8407" t="17546" r="9247" b="21295"/>
          <a:stretch/>
        </p:blipFill>
        <p:spPr>
          <a:xfrm flipH="1">
            <a:off x="4249542" y="2910575"/>
            <a:ext cx="3421801" cy="1019399"/>
          </a:xfrm>
          <a:prstGeom prst="rect">
            <a:avLst/>
          </a:prstGeom>
          <a:noFill/>
          <a:ln>
            <a:noFill/>
          </a:ln>
        </p:spPr>
      </p:pic>
      <p:pic>
        <p:nvPicPr>
          <p:cNvPr id="2754" name="Google Shape;2754;g1c2908e1b1e_0_7044"/>
          <p:cNvPicPr preferRelativeResize="0"/>
          <p:nvPr/>
        </p:nvPicPr>
        <p:blipFill rotWithShape="1">
          <a:blip r:embed="rId12">
            <a:alphaModFix/>
          </a:blip>
          <a:srcRect/>
          <a:stretch/>
        </p:blipFill>
        <p:spPr>
          <a:xfrm rot="-412761">
            <a:off x="285502" y="109877"/>
            <a:ext cx="2420260" cy="1935901"/>
          </a:xfrm>
          <a:prstGeom prst="rect">
            <a:avLst/>
          </a:prstGeom>
          <a:noFill/>
          <a:ln>
            <a:noFill/>
          </a:ln>
        </p:spPr>
      </p:pic>
      <p:pic>
        <p:nvPicPr>
          <p:cNvPr id="2755" name="Google Shape;2755;g1c2908e1b1e_0_7044"/>
          <p:cNvPicPr preferRelativeResize="0"/>
          <p:nvPr/>
        </p:nvPicPr>
        <p:blipFill rotWithShape="1">
          <a:blip r:embed="rId13">
            <a:alphaModFix/>
          </a:blip>
          <a:srcRect t="48738" r="81192"/>
          <a:stretch/>
        </p:blipFill>
        <p:spPr>
          <a:xfrm rot="221173">
            <a:off x="-504912" y="317776"/>
            <a:ext cx="1372450" cy="2636551"/>
          </a:xfrm>
          <a:prstGeom prst="rect">
            <a:avLst/>
          </a:prstGeom>
          <a:noFill/>
          <a:ln>
            <a:noFill/>
          </a:ln>
          <a:effectLst>
            <a:outerShdw blurRad="57150" dist="19050" dir="5400000" algn="bl" rotWithShape="0">
              <a:schemeClr val="dk1">
                <a:alpha val="49800"/>
              </a:schemeClr>
            </a:outerShdw>
          </a:effectLst>
        </p:spPr>
      </p:pic>
      <p:cxnSp>
        <p:nvCxnSpPr>
          <p:cNvPr id="2756" name="Google Shape;2756;g1c2908e1b1e_0_7044"/>
          <p:cNvCxnSpPr>
            <a:stCxn id="2757" idx="1"/>
          </p:cNvCxnSpPr>
          <p:nvPr/>
        </p:nvCxnSpPr>
        <p:spPr>
          <a:xfrm>
            <a:off x="718600" y="787346"/>
            <a:ext cx="1624200" cy="1697400"/>
          </a:xfrm>
          <a:prstGeom prst="straightConnector1">
            <a:avLst/>
          </a:prstGeom>
          <a:noFill/>
          <a:ln w="19050" cap="flat" cmpd="sng">
            <a:solidFill>
              <a:schemeClr val="accent3"/>
            </a:solidFill>
            <a:prstDash val="solid"/>
            <a:round/>
            <a:headEnd type="none" w="sm" len="sm"/>
            <a:tailEnd type="none" w="sm" len="sm"/>
          </a:ln>
        </p:spPr>
      </p:cxnSp>
      <p:pic>
        <p:nvPicPr>
          <p:cNvPr id="2757" name="Google Shape;2757;g1c2908e1b1e_0_7044"/>
          <p:cNvPicPr preferRelativeResize="0"/>
          <p:nvPr/>
        </p:nvPicPr>
        <p:blipFill rotWithShape="1">
          <a:blip r:embed="rId10">
            <a:alphaModFix/>
          </a:blip>
          <a:srcRect/>
          <a:stretch/>
        </p:blipFill>
        <p:spPr>
          <a:xfrm flipH="1">
            <a:off x="465675" y="605978"/>
            <a:ext cx="252925" cy="362735"/>
          </a:xfrm>
          <a:prstGeom prst="rect">
            <a:avLst/>
          </a:prstGeom>
          <a:noFill/>
          <a:ln>
            <a:noFill/>
          </a:ln>
        </p:spPr>
      </p:pic>
      <p:cxnSp>
        <p:nvCxnSpPr>
          <p:cNvPr id="2758" name="Google Shape;2758;g1c2908e1b1e_0_7044"/>
          <p:cNvCxnSpPr/>
          <p:nvPr/>
        </p:nvCxnSpPr>
        <p:spPr>
          <a:xfrm flipH="1">
            <a:off x="2342713" y="555040"/>
            <a:ext cx="1335900" cy="1935900"/>
          </a:xfrm>
          <a:prstGeom prst="straightConnector1">
            <a:avLst/>
          </a:prstGeom>
          <a:noFill/>
          <a:ln w="19050" cap="flat" cmpd="sng">
            <a:solidFill>
              <a:schemeClr val="accent3"/>
            </a:solidFill>
            <a:prstDash val="solid"/>
            <a:round/>
            <a:headEnd type="none" w="sm" len="sm"/>
            <a:tailEnd type="none" w="sm" len="sm"/>
          </a:ln>
        </p:spPr>
      </p:cxnSp>
      <p:pic>
        <p:nvPicPr>
          <p:cNvPr id="2759" name="Google Shape;2759;g1c2908e1b1e_0_7044"/>
          <p:cNvPicPr preferRelativeResize="0"/>
          <p:nvPr/>
        </p:nvPicPr>
        <p:blipFill rotWithShape="1">
          <a:blip r:embed="rId10">
            <a:alphaModFix/>
          </a:blip>
          <a:srcRect/>
          <a:stretch/>
        </p:blipFill>
        <p:spPr>
          <a:xfrm flipH="1">
            <a:off x="3545100" y="424615"/>
            <a:ext cx="252925" cy="362735"/>
          </a:xfrm>
          <a:prstGeom prst="rect">
            <a:avLst/>
          </a:prstGeom>
          <a:noFill/>
          <a:ln>
            <a:noFill/>
          </a:ln>
        </p:spPr>
      </p:pic>
      <p:pic>
        <p:nvPicPr>
          <p:cNvPr id="2760" name="Google Shape;2760;g1c2908e1b1e_0_7044"/>
          <p:cNvPicPr preferRelativeResize="0"/>
          <p:nvPr/>
        </p:nvPicPr>
        <p:blipFill rotWithShape="1">
          <a:blip r:embed="rId10">
            <a:alphaModFix/>
          </a:blip>
          <a:srcRect/>
          <a:stretch/>
        </p:blipFill>
        <p:spPr>
          <a:xfrm flipH="1">
            <a:off x="2215650" y="2344540"/>
            <a:ext cx="252925" cy="362735"/>
          </a:xfrm>
          <a:prstGeom prst="rect">
            <a:avLst/>
          </a:prstGeom>
          <a:noFill/>
          <a:ln>
            <a:noFill/>
          </a:ln>
        </p:spPr>
      </p:pic>
      <p:cxnSp>
        <p:nvCxnSpPr>
          <p:cNvPr id="2761" name="Google Shape;2761;g1c2908e1b1e_0_7044"/>
          <p:cNvCxnSpPr>
            <a:stCxn id="2757" idx="1"/>
            <a:endCxn id="2759" idx="3"/>
          </p:cNvCxnSpPr>
          <p:nvPr/>
        </p:nvCxnSpPr>
        <p:spPr>
          <a:xfrm rot="10800000" flipH="1">
            <a:off x="718600" y="605846"/>
            <a:ext cx="2826600" cy="181500"/>
          </a:xfrm>
          <a:prstGeom prst="straightConnector1">
            <a:avLst/>
          </a:prstGeom>
          <a:noFill/>
          <a:ln w="19050" cap="flat" cmpd="sng">
            <a:solidFill>
              <a:schemeClr val="accent3"/>
            </a:solidFill>
            <a:prstDash val="solid"/>
            <a:round/>
            <a:headEnd type="none" w="sm" len="sm"/>
            <a:tailEnd type="none" w="sm" len="sm"/>
          </a:ln>
        </p:spPr>
      </p:cxnSp>
      <p:pic>
        <p:nvPicPr>
          <p:cNvPr id="2762" name="Google Shape;2762;g1c2908e1b1e_0_7044"/>
          <p:cNvPicPr preferRelativeResize="0"/>
          <p:nvPr/>
        </p:nvPicPr>
        <p:blipFill rotWithShape="1">
          <a:blip r:embed="rId10">
            <a:alphaModFix/>
          </a:blip>
          <a:srcRect/>
          <a:stretch/>
        </p:blipFill>
        <p:spPr>
          <a:xfrm flipH="1">
            <a:off x="4270850" y="2820215"/>
            <a:ext cx="252925" cy="36273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5">
  <p:cSld name="CUSTOM_24">
    <p:spTree>
      <p:nvGrpSpPr>
        <p:cNvPr id="1" name="Shape 2763"/>
        <p:cNvGrpSpPr/>
        <p:nvPr/>
      </p:nvGrpSpPr>
      <p:grpSpPr>
        <a:xfrm>
          <a:off x="0" y="0"/>
          <a:ext cx="0" cy="0"/>
          <a:chOff x="0" y="0"/>
          <a:chExt cx="0" cy="0"/>
        </a:xfrm>
      </p:grpSpPr>
      <p:sp>
        <p:nvSpPr>
          <p:cNvPr id="2764" name="Google Shape;2764;g1c2908e1b1e_0_7072"/>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65" name="Google Shape;2765;g1c2908e1b1e_0_7072"/>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766" name="Google Shape;2766;g1c2908e1b1e_0_7072"/>
          <p:cNvSpPr txBox="1">
            <a:spLocks noGrp="1"/>
          </p:cNvSpPr>
          <p:nvPr>
            <p:ph type="title"/>
          </p:nvPr>
        </p:nvSpPr>
        <p:spPr>
          <a:xfrm>
            <a:off x="2052236" y="445025"/>
            <a:ext cx="503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pic>
        <p:nvPicPr>
          <p:cNvPr id="2767" name="Google Shape;2767;g1c2908e1b1e_0_7072"/>
          <p:cNvPicPr preferRelativeResize="0"/>
          <p:nvPr/>
        </p:nvPicPr>
        <p:blipFill rotWithShape="1">
          <a:blip r:embed="rId3">
            <a:alphaModFix/>
          </a:blip>
          <a:srcRect l="20923" t="6441" r="60267" b="50987"/>
          <a:stretch/>
        </p:blipFill>
        <p:spPr>
          <a:xfrm rot="-785297">
            <a:off x="8703497" y="148570"/>
            <a:ext cx="1372450" cy="2189597"/>
          </a:xfrm>
          <a:prstGeom prst="rect">
            <a:avLst/>
          </a:prstGeom>
          <a:noFill/>
          <a:ln>
            <a:noFill/>
          </a:ln>
          <a:effectLst>
            <a:outerShdw blurRad="57150" dist="19050" dir="5400000" algn="bl" rotWithShape="0">
              <a:schemeClr val="dk1">
                <a:alpha val="49800"/>
              </a:schemeClr>
            </a:outerShdw>
          </a:effectLst>
        </p:spPr>
      </p:pic>
      <p:pic>
        <p:nvPicPr>
          <p:cNvPr id="2768" name="Google Shape;2768;g1c2908e1b1e_0_7072"/>
          <p:cNvPicPr preferRelativeResize="0"/>
          <p:nvPr/>
        </p:nvPicPr>
        <p:blipFill rotWithShape="1">
          <a:blip r:embed="rId3">
            <a:alphaModFix/>
          </a:blip>
          <a:srcRect l="20923" t="6441" r="60267" b="50987"/>
          <a:stretch/>
        </p:blipFill>
        <p:spPr>
          <a:xfrm rot="-1697062">
            <a:off x="8703497" y="-121180"/>
            <a:ext cx="1372449" cy="2189595"/>
          </a:xfrm>
          <a:prstGeom prst="rect">
            <a:avLst/>
          </a:prstGeom>
          <a:noFill/>
          <a:ln>
            <a:noFill/>
          </a:ln>
          <a:effectLst>
            <a:outerShdw blurRad="57150" dist="19050" dir="5400000" algn="bl" rotWithShape="0">
              <a:schemeClr val="dk1">
                <a:alpha val="49800"/>
              </a:schemeClr>
            </a:outerShdw>
          </a:effectLst>
        </p:spPr>
      </p:pic>
      <p:cxnSp>
        <p:nvCxnSpPr>
          <p:cNvPr id="2769" name="Google Shape;2769;g1c2908e1b1e_0_7072"/>
          <p:cNvCxnSpPr/>
          <p:nvPr/>
        </p:nvCxnSpPr>
        <p:spPr>
          <a:xfrm>
            <a:off x="6405034" y="-716468"/>
            <a:ext cx="2220000" cy="1135800"/>
          </a:xfrm>
          <a:prstGeom prst="straightConnector1">
            <a:avLst/>
          </a:prstGeom>
          <a:noFill/>
          <a:ln w="19050" cap="flat" cmpd="sng">
            <a:solidFill>
              <a:schemeClr val="accent3"/>
            </a:solidFill>
            <a:prstDash val="solid"/>
            <a:round/>
            <a:headEnd type="none" w="sm" len="sm"/>
            <a:tailEnd type="none" w="sm" len="sm"/>
          </a:ln>
        </p:spPr>
      </p:cxnSp>
      <p:pic>
        <p:nvPicPr>
          <p:cNvPr id="2770" name="Google Shape;2770;g1c2908e1b1e_0_7072"/>
          <p:cNvPicPr preferRelativeResize="0"/>
          <p:nvPr/>
        </p:nvPicPr>
        <p:blipFill rotWithShape="1">
          <a:blip r:embed="rId4">
            <a:alphaModFix/>
          </a:blip>
          <a:srcRect/>
          <a:stretch/>
        </p:blipFill>
        <p:spPr>
          <a:xfrm>
            <a:off x="8470721" y="212835"/>
            <a:ext cx="252925" cy="362735"/>
          </a:xfrm>
          <a:prstGeom prst="rect">
            <a:avLst/>
          </a:prstGeom>
          <a:noFill/>
          <a:ln>
            <a:noFill/>
          </a:ln>
        </p:spPr>
      </p:pic>
      <p:pic>
        <p:nvPicPr>
          <p:cNvPr id="2771" name="Google Shape;2771;g1c2908e1b1e_0_7072"/>
          <p:cNvPicPr preferRelativeResize="0"/>
          <p:nvPr/>
        </p:nvPicPr>
        <p:blipFill rotWithShape="1">
          <a:blip r:embed="rId5">
            <a:alphaModFix/>
          </a:blip>
          <a:srcRect/>
          <a:stretch/>
        </p:blipFill>
        <p:spPr>
          <a:xfrm rot="1006846">
            <a:off x="-1928249" y="2398587"/>
            <a:ext cx="2125424" cy="2125426"/>
          </a:xfrm>
          <a:prstGeom prst="rect">
            <a:avLst/>
          </a:prstGeom>
          <a:noFill/>
          <a:ln>
            <a:noFill/>
          </a:ln>
        </p:spPr>
      </p:pic>
      <p:sp>
        <p:nvSpPr>
          <p:cNvPr id="2772" name="Google Shape;2772;g1c2908e1b1e_0_7072"/>
          <p:cNvSpPr/>
          <p:nvPr/>
        </p:nvSpPr>
        <p:spPr>
          <a:xfrm rot="2857615">
            <a:off x="102216" y="-894036"/>
            <a:ext cx="884035" cy="2678217"/>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73" name="Google Shape;2773;g1c2908e1b1e_0_7072"/>
          <p:cNvPicPr preferRelativeResize="0"/>
          <p:nvPr/>
        </p:nvPicPr>
        <p:blipFill rotWithShape="1">
          <a:blip r:embed="rId6">
            <a:alphaModFix/>
          </a:blip>
          <a:srcRect/>
          <a:stretch/>
        </p:blipFill>
        <p:spPr>
          <a:xfrm rot="2857971">
            <a:off x="257377" y="-694080"/>
            <a:ext cx="378325" cy="2371398"/>
          </a:xfrm>
          <a:prstGeom prst="rect">
            <a:avLst/>
          </a:prstGeom>
          <a:noFill/>
          <a:ln>
            <a:noFill/>
          </a:ln>
        </p:spPr>
      </p:pic>
      <p:grpSp>
        <p:nvGrpSpPr>
          <p:cNvPr id="2774" name="Google Shape;2774;g1c2908e1b1e_0_7072"/>
          <p:cNvGrpSpPr/>
          <p:nvPr/>
        </p:nvGrpSpPr>
        <p:grpSpPr>
          <a:xfrm>
            <a:off x="37224" y="-121279"/>
            <a:ext cx="2740200" cy="3167280"/>
            <a:chOff x="189624" y="-426079"/>
            <a:chExt cx="2740200" cy="3167280"/>
          </a:xfrm>
        </p:grpSpPr>
        <p:cxnSp>
          <p:nvCxnSpPr>
            <p:cNvPr id="2775" name="Google Shape;2775;g1c2908e1b1e_0_7072"/>
            <p:cNvCxnSpPr>
              <a:stCxn id="2776" idx="0"/>
            </p:cNvCxnSpPr>
            <p:nvPr/>
          </p:nvCxnSpPr>
          <p:spPr>
            <a:xfrm flipH="1">
              <a:off x="317561" y="5453"/>
              <a:ext cx="719100" cy="2503500"/>
            </a:xfrm>
            <a:prstGeom prst="straightConnector1">
              <a:avLst/>
            </a:prstGeom>
            <a:noFill/>
            <a:ln w="19050" cap="flat" cmpd="sng">
              <a:solidFill>
                <a:schemeClr val="accent3"/>
              </a:solidFill>
              <a:prstDash val="solid"/>
              <a:round/>
              <a:headEnd type="none" w="sm" len="sm"/>
              <a:tailEnd type="none" w="sm" len="sm"/>
            </a:ln>
          </p:spPr>
        </p:cxnSp>
        <p:pic>
          <p:nvPicPr>
            <p:cNvPr id="2777" name="Google Shape;2777;g1c2908e1b1e_0_7072"/>
            <p:cNvPicPr preferRelativeResize="0"/>
            <p:nvPr/>
          </p:nvPicPr>
          <p:blipFill rotWithShape="1">
            <a:blip r:embed="rId4">
              <a:alphaModFix/>
            </a:blip>
            <a:srcRect/>
            <a:stretch/>
          </p:blipFill>
          <p:spPr>
            <a:xfrm>
              <a:off x="189624" y="2378465"/>
              <a:ext cx="252925" cy="362735"/>
            </a:xfrm>
            <a:prstGeom prst="rect">
              <a:avLst/>
            </a:prstGeom>
            <a:noFill/>
            <a:ln>
              <a:noFill/>
            </a:ln>
          </p:spPr>
        </p:pic>
        <p:cxnSp>
          <p:nvCxnSpPr>
            <p:cNvPr id="2778" name="Google Shape;2778;g1c2908e1b1e_0_7072"/>
            <p:cNvCxnSpPr>
              <a:stCxn id="2776" idx="3"/>
            </p:cNvCxnSpPr>
            <p:nvPr/>
          </p:nvCxnSpPr>
          <p:spPr>
            <a:xfrm rot="10800000" flipH="1">
              <a:off x="1163124" y="-426079"/>
              <a:ext cx="1766700" cy="612900"/>
            </a:xfrm>
            <a:prstGeom prst="straightConnector1">
              <a:avLst/>
            </a:prstGeom>
            <a:noFill/>
            <a:ln w="19050" cap="flat" cmpd="sng">
              <a:solidFill>
                <a:schemeClr val="accent3"/>
              </a:solidFill>
              <a:prstDash val="solid"/>
              <a:round/>
              <a:headEnd type="none" w="sm" len="sm"/>
              <a:tailEnd type="none" w="sm" len="sm"/>
            </a:ln>
          </p:spPr>
        </p:cxnSp>
        <p:pic>
          <p:nvPicPr>
            <p:cNvPr id="2776" name="Google Shape;2776;g1c2908e1b1e_0_7072"/>
            <p:cNvPicPr preferRelativeResize="0"/>
            <p:nvPr/>
          </p:nvPicPr>
          <p:blipFill rotWithShape="1">
            <a:blip r:embed="rId4">
              <a:alphaModFix/>
            </a:blip>
            <a:srcRect/>
            <a:stretch/>
          </p:blipFill>
          <p:spPr>
            <a:xfrm>
              <a:off x="910199" y="5453"/>
              <a:ext cx="252925" cy="362735"/>
            </a:xfrm>
            <a:prstGeom prst="rect">
              <a:avLst/>
            </a:prstGeom>
            <a:noFill/>
            <a:ln>
              <a:noFill/>
            </a:ln>
          </p:spPr>
        </p:pic>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2779"/>
        <p:cNvGrpSpPr/>
        <p:nvPr/>
      </p:nvGrpSpPr>
      <p:grpSpPr>
        <a:xfrm>
          <a:off x="0" y="0"/>
          <a:ext cx="0" cy="0"/>
          <a:chOff x="0" y="0"/>
          <a:chExt cx="0" cy="0"/>
        </a:xfrm>
      </p:grpSpPr>
      <p:sp>
        <p:nvSpPr>
          <p:cNvPr id="2780" name="Google Shape;2780;g1c2908e1b1e_0_708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81" name="Google Shape;2781;g1c2908e1b1e_0_7088"/>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782" name="Google Shape;2782;g1c2908e1b1e_0_708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783" name="Google Shape;2783;g1c2908e1b1e_0_7088"/>
          <p:cNvSpPr txBox="1">
            <a:spLocks noGrp="1"/>
          </p:cNvSpPr>
          <p:nvPr>
            <p:ph type="subTitle" idx="1"/>
          </p:nvPr>
        </p:nvSpPr>
        <p:spPr>
          <a:xfrm>
            <a:off x="713225" y="1102175"/>
            <a:ext cx="3858900" cy="3466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1F191B"/>
              </a:buClr>
              <a:buSzPts val="1200"/>
              <a:buChar char="●"/>
              <a:defRPr sz="1600"/>
            </a:lvl1pPr>
            <a:lvl2pPr lvl="1" algn="l" rtl="0">
              <a:lnSpc>
                <a:spcPct val="100000"/>
              </a:lnSpc>
              <a:spcBef>
                <a:spcPts val="0"/>
              </a:spcBef>
              <a:spcAft>
                <a:spcPts val="0"/>
              </a:spcAft>
              <a:buClr>
                <a:srgbClr val="1F191B"/>
              </a:buClr>
              <a:buSzPts val="1600"/>
              <a:buFont typeface="Barlow"/>
              <a:buChar char="○"/>
              <a:defRPr/>
            </a:lvl2pPr>
            <a:lvl3pPr lvl="2" algn="l" rtl="0">
              <a:lnSpc>
                <a:spcPct val="100000"/>
              </a:lnSpc>
              <a:spcBef>
                <a:spcPts val="0"/>
              </a:spcBef>
              <a:spcAft>
                <a:spcPts val="0"/>
              </a:spcAft>
              <a:buClr>
                <a:srgbClr val="1F191B"/>
              </a:buClr>
              <a:buSzPts val="1600"/>
              <a:buFont typeface="Barlow"/>
              <a:buChar char="■"/>
              <a:defRPr/>
            </a:lvl3pPr>
            <a:lvl4pPr lvl="3" algn="l" rtl="0">
              <a:lnSpc>
                <a:spcPct val="100000"/>
              </a:lnSpc>
              <a:spcBef>
                <a:spcPts val="0"/>
              </a:spcBef>
              <a:spcAft>
                <a:spcPts val="0"/>
              </a:spcAft>
              <a:buClr>
                <a:srgbClr val="1F191B"/>
              </a:buClr>
              <a:buSzPts val="1600"/>
              <a:buFont typeface="Barlow"/>
              <a:buChar char="●"/>
              <a:defRPr/>
            </a:lvl4pPr>
            <a:lvl5pPr lvl="4" algn="l" rtl="0">
              <a:lnSpc>
                <a:spcPct val="100000"/>
              </a:lnSpc>
              <a:spcBef>
                <a:spcPts val="0"/>
              </a:spcBef>
              <a:spcAft>
                <a:spcPts val="0"/>
              </a:spcAft>
              <a:buClr>
                <a:srgbClr val="1F191B"/>
              </a:buClr>
              <a:buSzPts val="1600"/>
              <a:buFont typeface="Barlow"/>
              <a:buChar char="○"/>
              <a:defRPr/>
            </a:lvl5pPr>
            <a:lvl6pPr lvl="5" algn="l" rtl="0">
              <a:lnSpc>
                <a:spcPct val="100000"/>
              </a:lnSpc>
              <a:spcBef>
                <a:spcPts val="0"/>
              </a:spcBef>
              <a:spcAft>
                <a:spcPts val="0"/>
              </a:spcAft>
              <a:buClr>
                <a:srgbClr val="1F191B"/>
              </a:buClr>
              <a:buSzPts val="1600"/>
              <a:buFont typeface="Barlow"/>
              <a:buChar char="■"/>
              <a:defRPr/>
            </a:lvl6pPr>
            <a:lvl7pPr lvl="6" algn="l" rtl="0">
              <a:lnSpc>
                <a:spcPct val="100000"/>
              </a:lnSpc>
              <a:spcBef>
                <a:spcPts val="0"/>
              </a:spcBef>
              <a:spcAft>
                <a:spcPts val="0"/>
              </a:spcAft>
              <a:buClr>
                <a:srgbClr val="1F191B"/>
              </a:buClr>
              <a:buSzPts val="1600"/>
              <a:buFont typeface="Barlow"/>
              <a:buChar char="●"/>
              <a:defRPr/>
            </a:lvl7pPr>
            <a:lvl8pPr lvl="7" algn="l" rtl="0">
              <a:lnSpc>
                <a:spcPct val="100000"/>
              </a:lnSpc>
              <a:spcBef>
                <a:spcPts val="0"/>
              </a:spcBef>
              <a:spcAft>
                <a:spcPts val="0"/>
              </a:spcAft>
              <a:buClr>
                <a:srgbClr val="1F191B"/>
              </a:buClr>
              <a:buSzPts val="1600"/>
              <a:buFont typeface="Barlow"/>
              <a:buChar char="○"/>
              <a:defRPr/>
            </a:lvl8pPr>
            <a:lvl9pPr lvl="8" algn="l" rtl="0">
              <a:lnSpc>
                <a:spcPct val="100000"/>
              </a:lnSpc>
              <a:spcBef>
                <a:spcPts val="0"/>
              </a:spcBef>
              <a:spcAft>
                <a:spcPts val="0"/>
              </a:spcAft>
              <a:buClr>
                <a:srgbClr val="1F191B"/>
              </a:buClr>
              <a:buSzPts val="1600"/>
              <a:buFont typeface="Barlow"/>
              <a:buChar char="■"/>
              <a:defRPr/>
            </a:lvl9pPr>
          </a:lstStyle>
          <a:p>
            <a:endParaRPr/>
          </a:p>
        </p:txBody>
      </p:sp>
      <p:pic>
        <p:nvPicPr>
          <p:cNvPr id="2784" name="Google Shape;2784;g1c2908e1b1e_0_7088"/>
          <p:cNvPicPr preferRelativeResize="0"/>
          <p:nvPr/>
        </p:nvPicPr>
        <p:blipFill rotWithShape="1">
          <a:blip r:embed="rId3">
            <a:alphaModFix/>
          </a:blip>
          <a:srcRect/>
          <a:stretch/>
        </p:blipFill>
        <p:spPr>
          <a:xfrm rot="-296186">
            <a:off x="7188900" y="809254"/>
            <a:ext cx="1900551" cy="2852621"/>
          </a:xfrm>
          <a:prstGeom prst="rect">
            <a:avLst/>
          </a:prstGeom>
          <a:noFill/>
          <a:ln>
            <a:noFill/>
          </a:ln>
        </p:spPr>
      </p:pic>
      <p:sp>
        <p:nvSpPr>
          <p:cNvPr id="2785" name="Google Shape;2785;g1c2908e1b1e_0_7088"/>
          <p:cNvSpPr/>
          <p:nvPr/>
        </p:nvSpPr>
        <p:spPr>
          <a:xfrm rot="960835">
            <a:off x="6888322" y="2659812"/>
            <a:ext cx="1309308" cy="1873613"/>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86" name="Google Shape;2786;g1c2908e1b1e_0_7088"/>
          <p:cNvPicPr preferRelativeResize="0"/>
          <p:nvPr/>
        </p:nvPicPr>
        <p:blipFill rotWithShape="1">
          <a:blip r:embed="rId4">
            <a:alphaModFix/>
          </a:blip>
          <a:srcRect t="48738" r="81192"/>
          <a:stretch/>
        </p:blipFill>
        <p:spPr>
          <a:xfrm rot="221173">
            <a:off x="6442938" y="192551"/>
            <a:ext cx="1372450" cy="2636551"/>
          </a:xfrm>
          <a:prstGeom prst="rect">
            <a:avLst/>
          </a:prstGeom>
          <a:noFill/>
          <a:ln>
            <a:noFill/>
          </a:ln>
          <a:effectLst>
            <a:outerShdw blurRad="57150" dist="19050" dir="5400000" algn="bl" rotWithShape="0">
              <a:schemeClr val="dk1">
                <a:alpha val="49800"/>
              </a:schemeClr>
            </a:outerShdw>
          </a:effectLst>
        </p:spPr>
      </p:pic>
      <p:pic>
        <p:nvPicPr>
          <p:cNvPr id="2787" name="Google Shape;2787;g1c2908e1b1e_0_7088"/>
          <p:cNvPicPr preferRelativeResize="0"/>
          <p:nvPr/>
        </p:nvPicPr>
        <p:blipFill rotWithShape="1">
          <a:blip r:embed="rId5">
            <a:alphaModFix/>
          </a:blip>
          <a:srcRect/>
          <a:stretch/>
        </p:blipFill>
        <p:spPr>
          <a:xfrm>
            <a:off x="4930224" y="1849737"/>
            <a:ext cx="2007423" cy="3013024"/>
          </a:xfrm>
          <a:prstGeom prst="rect">
            <a:avLst/>
          </a:prstGeom>
          <a:noFill/>
          <a:ln>
            <a:noFill/>
          </a:ln>
        </p:spPr>
      </p:pic>
      <p:pic>
        <p:nvPicPr>
          <p:cNvPr id="2788" name="Google Shape;2788;g1c2908e1b1e_0_7088"/>
          <p:cNvPicPr preferRelativeResize="0"/>
          <p:nvPr/>
        </p:nvPicPr>
        <p:blipFill rotWithShape="1">
          <a:blip r:embed="rId6">
            <a:alphaModFix/>
          </a:blip>
          <a:srcRect t="25307" b="1125"/>
          <a:stretch/>
        </p:blipFill>
        <p:spPr>
          <a:xfrm rot="-165809" flipH="1">
            <a:off x="5276500" y="484154"/>
            <a:ext cx="1871026" cy="1760838"/>
          </a:xfrm>
          <a:prstGeom prst="rect">
            <a:avLst/>
          </a:prstGeom>
          <a:noFill/>
          <a:ln>
            <a:noFill/>
          </a:ln>
          <a:effectLst>
            <a:outerShdw blurRad="57150" dist="19050" dir="5400000" algn="bl" rotWithShape="0">
              <a:srgbClr val="363833">
                <a:alpha val="16860"/>
              </a:srgbClr>
            </a:outerShdw>
          </a:effectLst>
        </p:spPr>
      </p:pic>
      <p:cxnSp>
        <p:nvCxnSpPr>
          <p:cNvPr id="2789" name="Google Shape;2789;g1c2908e1b1e_0_7088"/>
          <p:cNvCxnSpPr/>
          <p:nvPr/>
        </p:nvCxnSpPr>
        <p:spPr>
          <a:xfrm flipH="1">
            <a:off x="5302500" y="507000"/>
            <a:ext cx="909900" cy="1478100"/>
          </a:xfrm>
          <a:prstGeom prst="straightConnector1">
            <a:avLst/>
          </a:prstGeom>
          <a:noFill/>
          <a:ln w="19050" cap="flat" cmpd="sng">
            <a:solidFill>
              <a:schemeClr val="accent3"/>
            </a:solidFill>
            <a:prstDash val="solid"/>
            <a:round/>
            <a:headEnd type="none" w="sm" len="sm"/>
            <a:tailEnd type="none" w="sm" len="sm"/>
          </a:ln>
        </p:spPr>
      </p:cxnSp>
      <p:pic>
        <p:nvPicPr>
          <p:cNvPr id="2790" name="Google Shape;2790;g1c2908e1b1e_0_7088"/>
          <p:cNvPicPr preferRelativeResize="0"/>
          <p:nvPr/>
        </p:nvPicPr>
        <p:blipFill rotWithShape="1">
          <a:blip r:embed="rId7">
            <a:alphaModFix/>
          </a:blip>
          <a:srcRect/>
          <a:stretch/>
        </p:blipFill>
        <p:spPr>
          <a:xfrm>
            <a:off x="5174474" y="1854465"/>
            <a:ext cx="252925" cy="362735"/>
          </a:xfrm>
          <a:prstGeom prst="rect">
            <a:avLst/>
          </a:prstGeom>
          <a:noFill/>
          <a:ln>
            <a:noFill/>
          </a:ln>
        </p:spPr>
      </p:pic>
      <p:cxnSp>
        <p:nvCxnSpPr>
          <p:cNvPr id="2791" name="Google Shape;2791;g1c2908e1b1e_0_7088"/>
          <p:cNvCxnSpPr/>
          <p:nvPr/>
        </p:nvCxnSpPr>
        <p:spPr>
          <a:xfrm>
            <a:off x="7540924" y="365733"/>
            <a:ext cx="485100" cy="2290200"/>
          </a:xfrm>
          <a:prstGeom prst="straightConnector1">
            <a:avLst/>
          </a:prstGeom>
          <a:noFill/>
          <a:ln w="19050" cap="flat" cmpd="sng">
            <a:solidFill>
              <a:schemeClr val="accent3"/>
            </a:solidFill>
            <a:prstDash val="solid"/>
            <a:round/>
            <a:headEnd type="none" w="sm" len="sm"/>
            <a:tailEnd type="none" w="sm" len="sm"/>
          </a:ln>
        </p:spPr>
      </p:cxnSp>
      <p:pic>
        <p:nvPicPr>
          <p:cNvPr id="2792" name="Google Shape;2792;g1c2908e1b1e_0_7088"/>
          <p:cNvPicPr preferRelativeResize="0"/>
          <p:nvPr/>
        </p:nvPicPr>
        <p:blipFill rotWithShape="1">
          <a:blip r:embed="rId7">
            <a:alphaModFix/>
          </a:blip>
          <a:srcRect/>
          <a:stretch/>
        </p:blipFill>
        <p:spPr>
          <a:xfrm>
            <a:off x="7416449" y="219465"/>
            <a:ext cx="252925" cy="362735"/>
          </a:xfrm>
          <a:prstGeom prst="rect">
            <a:avLst/>
          </a:prstGeom>
          <a:noFill/>
          <a:ln>
            <a:noFill/>
          </a:ln>
        </p:spPr>
      </p:pic>
      <p:grpSp>
        <p:nvGrpSpPr>
          <p:cNvPr id="2793" name="Google Shape;2793;g1c2908e1b1e_0_7088"/>
          <p:cNvGrpSpPr/>
          <p:nvPr/>
        </p:nvGrpSpPr>
        <p:grpSpPr>
          <a:xfrm rot="1467091">
            <a:off x="7263585" y="3301683"/>
            <a:ext cx="607629" cy="879735"/>
            <a:chOff x="4783725" y="2451550"/>
            <a:chExt cx="808200" cy="1170125"/>
          </a:xfrm>
        </p:grpSpPr>
        <p:sp>
          <p:nvSpPr>
            <p:cNvPr id="2794" name="Google Shape;2794;g1c2908e1b1e_0_7088"/>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g1c2908e1b1e_0_7088"/>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g1c2908e1b1e_0_7088"/>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g1c2908e1b1e_0_7088"/>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g1c2908e1b1e_0_7088"/>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g1c2908e1b1e_0_7088"/>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g1c2908e1b1e_0_7088"/>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g1c2908e1b1e_0_7088"/>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g1c2908e1b1e_0_7088"/>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g1c2908e1b1e_0_7088"/>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g1c2908e1b1e_0_7088"/>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g1c2908e1b1e_0_7088"/>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g1c2908e1b1e_0_7088"/>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g1c2908e1b1e_0_7088"/>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g1c2908e1b1e_0_7088"/>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g1c2908e1b1e_0_7088"/>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g1c2908e1b1e_0_7088"/>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g1c2908e1b1e_0_7088"/>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g1c2908e1b1e_0_7088"/>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g1c2908e1b1e_0_7088"/>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g1c2908e1b1e_0_7088"/>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g1c2908e1b1e_0_7088"/>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g1c2908e1b1e_0_7088"/>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g1c2908e1b1e_0_7088"/>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g1c2908e1b1e_0_7088"/>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g1c2908e1b1e_0_7088"/>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g1c2908e1b1e_0_7088"/>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g1c2908e1b1e_0_7088"/>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g1c2908e1b1e_0_7088"/>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g1c2908e1b1e_0_7088"/>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g1c2908e1b1e_0_7088"/>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g1c2908e1b1e_0_7088"/>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g1c2908e1b1e_0_7088"/>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g1c2908e1b1e_0_7088"/>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g1c2908e1b1e_0_7088"/>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g1c2908e1b1e_0_7088"/>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g1c2908e1b1e_0_7088"/>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g1c2908e1b1e_0_7088"/>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g1c2908e1b1e_0_7088"/>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g1c2908e1b1e_0_7088"/>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g1c2908e1b1e_0_7088"/>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g1c2908e1b1e_0_7088"/>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g1c2908e1b1e_0_7088"/>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g1c2908e1b1e_0_7088"/>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g1c2908e1b1e_0_7088"/>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g1c2908e1b1e_0_7088"/>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g1c2908e1b1e_0_7088"/>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g1c2908e1b1e_0_7088"/>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g1c2908e1b1e_0_7088"/>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g1c2908e1b1e_0_7088"/>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g1c2908e1b1e_0_7088"/>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g1c2908e1b1e_0_7088"/>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g1c2908e1b1e_0_7088"/>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g1c2908e1b1e_0_7088"/>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g1c2908e1b1e_0_7088"/>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g1c2908e1b1e_0_7088"/>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g1c2908e1b1e_0_7088"/>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g1c2908e1b1e_0_7088"/>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g1c2908e1b1e_0_7088"/>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g1c2908e1b1e_0_7088"/>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g1c2908e1b1e_0_7088"/>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g1c2908e1b1e_0_7088"/>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g1c2908e1b1e_0_7088"/>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g1c2908e1b1e_0_7088"/>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g1c2908e1b1e_0_7088"/>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g1c2908e1b1e_0_7088"/>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g1c2908e1b1e_0_7088"/>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g1c2908e1b1e_0_7088"/>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g1c2908e1b1e_0_7088"/>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g1c2908e1b1e_0_7088"/>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864" name="Google Shape;2864;g1c2908e1b1e_0_7088"/>
          <p:cNvCxnSpPr/>
          <p:nvPr/>
        </p:nvCxnSpPr>
        <p:spPr>
          <a:xfrm>
            <a:off x="6212574" y="506883"/>
            <a:ext cx="1839000" cy="2284800"/>
          </a:xfrm>
          <a:prstGeom prst="straightConnector1">
            <a:avLst/>
          </a:prstGeom>
          <a:noFill/>
          <a:ln w="19050" cap="flat" cmpd="sng">
            <a:solidFill>
              <a:schemeClr val="accent3"/>
            </a:solidFill>
            <a:prstDash val="solid"/>
            <a:round/>
            <a:headEnd type="none" w="sm" len="sm"/>
            <a:tailEnd type="none" w="sm" len="sm"/>
          </a:ln>
        </p:spPr>
      </p:cxnSp>
      <p:pic>
        <p:nvPicPr>
          <p:cNvPr id="2865" name="Google Shape;2865;g1c2908e1b1e_0_7088"/>
          <p:cNvPicPr preferRelativeResize="0"/>
          <p:nvPr/>
        </p:nvPicPr>
        <p:blipFill rotWithShape="1">
          <a:blip r:embed="rId7">
            <a:alphaModFix/>
          </a:blip>
          <a:srcRect/>
          <a:stretch/>
        </p:blipFill>
        <p:spPr>
          <a:xfrm>
            <a:off x="7919849" y="2659815"/>
            <a:ext cx="252925" cy="362735"/>
          </a:xfrm>
          <a:prstGeom prst="rect">
            <a:avLst/>
          </a:prstGeom>
          <a:noFill/>
          <a:ln>
            <a:noFill/>
          </a:ln>
        </p:spPr>
      </p:pic>
      <p:pic>
        <p:nvPicPr>
          <p:cNvPr id="2866" name="Google Shape;2866;g1c2908e1b1e_0_7088"/>
          <p:cNvPicPr preferRelativeResize="0"/>
          <p:nvPr/>
        </p:nvPicPr>
        <p:blipFill rotWithShape="1">
          <a:blip r:embed="rId7">
            <a:alphaModFix/>
          </a:blip>
          <a:srcRect/>
          <a:stretch/>
        </p:blipFill>
        <p:spPr>
          <a:xfrm>
            <a:off x="6085549" y="365703"/>
            <a:ext cx="252925" cy="36273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wo columns 3">
  <p:cSld name="CUSTOM_25">
    <p:spTree>
      <p:nvGrpSpPr>
        <p:cNvPr id="1" name="Shape 2867"/>
        <p:cNvGrpSpPr/>
        <p:nvPr/>
      </p:nvGrpSpPr>
      <p:grpSpPr>
        <a:xfrm>
          <a:off x="0" y="0"/>
          <a:ext cx="0" cy="0"/>
          <a:chOff x="0" y="0"/>
          <a:chExt cx="0" cy="0"/>
        </a:xfrm>
      </p:grpSpPr>
      <p:sp>
        <p:nvSpPr>
          <p:cNvPr id="2868" name="Google Shape;2868;g1c2908e1b1e_0_7176"/>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69" name="Google Shape;2869;g1c2908e1b1e_0_7176"/>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2870" name="Google Shape;2870;g1c2908e1b1e_0_7176"/>
          <p:cNvSpPr txBox="1">
            <a:spLocks noGrp="1"/>
          </p:cNvSpPr>
          <p:nvPr>
            <p:ph type="body" idx="1"/>
          </p:nvPr>
        </p:nvSpPr>
        <p:spPr>
          <a:xfrm>
            <a:off x="713200" y="1096150"/>
            <a:ext cx="3858900" cy="3473100"/>
          </a:xfrm>
          <a:prstGeom prst="rect">
            <a:avLst/>
          </a:prstGeom>
          <a:noFill/>
          <a:ln>
            <a:noFill/>
          </a:ln>
        </p:spPr>
        <p:txBody>
          <a:bodyPr spcFirstLastPara="1" wrap="square" lIns="91425" tIns="91425" rIns="91425" bIns="91425" anchor="t" anchorCtr="0">
            <a:noAutofit/>
          </a:bodyPr>
          <a:lstStyle>
            <a:lvl1pPr marL="457200" lvl="0" indent="-298450" algn="l" rtl="0">
              <a:lnSpc>
                <a:spcPct val="100000"/>
              </a:lnSpc>
              <a:spcBef>
                <a:spcPts val="0"/>
              </a:spcBef>
              <a:spcAft>
                <a:spcPts val="0"/>
              </a:spcAft>
              <a:buSzPts val="1100"/>
              <a:buChar char="●"/>
              <a:defRPr sz="1200"/>
            </a:lvl1pPr>
            <a:lvl2pPr marL="914400" lvl="1" indent="-304800" algn="l" rtl="0">
              <a:lnSpc>
                <a:spcPct val="100000"/>
              </a:lnSpc>
              <a:spcBef>
                <a:spcPts val="0"/>
              </a:spcBef>
              <a:spcAft>
                <a:spcPts val="0"/>
              </a:spcAft>
              <a:buClr>
                <a:srgbClr val="434343"/>
              </a:buClr>
              <a:buSzPts val="1200"/>
              <a:buFont typeface="Roboto Condensed Light"/>
              <a:buChar char="○"/>
              <a:defRPr/>
            </a:lvl2pPr>
            <a:lvl3pPr marL="1371600" lvl="2" indent="-304800" algn="l" rtl="0">
              <a:lnSpc>
                <a:spcPct val="100000"/>
              </a:lnSpc>
              <a:spcBef>
                <a:spcPts val="0"/>
              </a:spcBef>
              <a:spcAft>
                <a:spcPts val="0"/>
              </a:spcAft>
              <a:buClr>
                <a:srgbClr val="434343"/>
              </a:buClr>
              <a:buSzPts val="1200"/>
              <a:buFont typeface="Roboto Condensed Light"/>
              <a:buChar char="■"/>
              <a:defRPr/>
            </a:lvl3pPr>
            <a:lvl4pPr marL="1828800" lvl="3" indent="-304800" algn="l" rtl="0">
              <a:lnSpc>
                <a:spcPct val="100000"/>
              </a:lnSpc>
              <a:spcBef>
                <a:spcPts val="0"/>
              </a:spcBef>
              <a:spcAft>
                <a:spcPts val="0"/>
              </a:spcAft>
              <a:buClr>
                <a:srgbClr val="434343"/>
              </a:buClr>
              <a:buSzPts val="1200"/>
              <a:buFont typeface="Roboto Condensed Light"/>
              <a:buChar char="●"/>
              <a:defRPr/>
            </a:lvl4pPr>
            <a:lvl5pPr marL="2286000" lvl="4" indent="-304800" algn="l" rtl="0">
              <a:lnSpc>
                <a:spcPct val="100000"/>
              </a:lnSpc>
              <a:spcBef>
                <a:spcPts val="0"/>
              </a:spcBef>
              <a:spcAft>
                <a:spcPts val="0"/>
              </a:spcAft>
              <a:buClr>
                <a:srgbClr val="434343"/>
              </a:buClr>
              <a:buSzPts val="1200"/>
              <a:buFont typeface="Roboto Condensed Light"/>
              <a:buChar char="○"/>
              <a:defRPr/>
            </a:lvl5pPr>
            <a:lvl6pPr marL="2743200" lvl="5" indent="-304800" algn="l" rtl="0">
              <a:lnSpc>
                <a:spcPct val="100000"/>
              </a:lnSpc>
              <a:spcBef>
                <a:spcPts val="0"/>
              </a:spcBef>
              <a:spcAft>
                <a:spcPts val="0"/>
              </a:spcAft>
              <a:buClr>
                <a:srgbClr val="434343"/>
              </a:buClr>
              <a:buSzPts val="1200"/>
              <a:buFont typeface="Roboto Condensed Light"/>
              <a:buChar char="■"/>
              <a:defRPr/>
            </a:lvl6pPr>
            <a:lvl7pPr marL="3200400" lvl="6" indent="-304800" algn="l" rtl="0">
              <a:lnSpc>
                <a:spcPct val="100000"/>
              </a:lnSpc>
              <a:spcBef>
                <a:spcPts val="0"/>
              </a:spcBef>
              <a:spcAft>
                <a:spcPts val="0"/>
              </a:spcAft>
              <a:buClr>
                <a:srgbClr val="434343"/>
              </a:buClr>
              <a:buSzPts val="1200"/>
              <a:buFont typeface="Roboto Condensed Light"/>
              <a:buChar char="●"/>
              <a:defRPr/>
            </a:lvl7pPr>
            <a:lvl8pPr marL="3657600" lvl="7" indent="-304800" algn="l" rtl="0">
              <a:lnSpc>
                <a:spcPct val="100000"/>
              </a:lnSpc>
              <a:spcBef>
                <a:spcPts val="0"/>
              </a:spcBef>
              <a:spcAft>
                <a:spcPts val="0"/>
              </a:spcAft>
              <a:buClr>
                <a:srgbClr val="434343"/>
              </a:buClr>
              <a:buSzPts val="1200"/>
              <a:buFont typeface="Roboto Condensed Light"/>
              <a:buChar char="○"/>
              <a:defRPr/>
            </a:lvl8pPr>
            <a:lvl9pPr marL="4114800" lvl="8" indent="-304800" algn="l" rtl="0">
              <a:lnSpc>
                <a:spcPct val="100000"/>
              </a:lnSpc>
              <a:spcBef>
                <a:spcPts val="0"/>
              </a:spcBef>
              <a:spcAft>
                <a:spcPts val="0"/>
              </a:spcAft>
              <a:buClr>
                <a:srgbClr val="434343"/>
              </a:buClr>
              <a:buSzPts val="1200"/>
              <a:buFont typeface="Roboto Condensed Light"/>
              <a:buChar char="■"/>
              <a:defRPr/>
            </a:lvl9pPr>
          </a:lstStyle>
          <a:p>
            <a:endParaRPr/>
          </a:p>
        </p:txBody>
      </p:sp>
      <p:sp>
        <p:nvSpPr>
          <p:cNvPr id="2871" name="Google Shape;2871;g1c2908e1b1e_0_7176"/>
          <p:cNvSpPr txBox="1">
            <a:spLocks noGrp="1"/>
          </p:cNvSpPr>
          <p:nvPr>
            <p:ph type="title"/>
          </p:nvPr>
        </p:nvSpPr>
        <p:spPr>
          <a:xfrm>
            <a:off x="2071854" y="445025"/>
            <a:ext cx="50049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2872" name="Google Shape;2872;g1c2908e1b1e_0_7176"/>
          <p:cNvSpPr txBox="1">
            <a:spLocks noGrp="1"/>
          </p:cNvSpPr>
          <p:nvPr>
            <p:ph type="body" idx="2"/>
          </p:nvPr>
        </p:nvSpPr>
        <p:spPr>
          <a:xfrm>
            <a:off x="4572000" y="1095775"/>
            <a:ext cx="3858900" cy="34731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SzPts val="1200"/>
              <a:buChar char="●"/>
              <a:defRPr sz="1200"/>
            </a:lvl1pPr>
            <a:lvl2pPr marL="914400" lvl="1" indent="-304800" algn="l" rtl="0">
              <a:lnSpc>
                <a:spcPct val="100000"/>
              </a:lnSpc>
              <a:spcBef>
                <a:spcPts val="0"/>
              </a:spcBef>
              <a:spcAft>
                <a:spcPts val="0"/>
              </a:spcAft>
              <a:buClr>
                <a:srgbClr val="434343"/>
              </a:buClr>
              <a:buSzPts val="1200"/>
              <a:buFont typeface="Roboto Condensed Light"/>
              <a:buChar char="○"/>
              <a:defRPr/>
            </a:lvl2pPr>
            <a:lvl3pPr marL="1371600" lvl="2" indent="-304800" algn="l" rtl="0">
              <a:lnSpc>
                <a:spcPct val="100000"/>
              </a:lnSpc>
              <a:spcBef>
                <a:spcPts val="0"/>
              </a:spcBef>
              <a:spcAft>
                <a:spcPts val="0"/>
              </a:spcAft>
              <a:buClr>
                <a:srgbClr val="434343"/>
              </a:buClr>
              <a:buSzPts val="1200"/>
              <a:buFont typeface="Roboto Condensed Light"/>
              <a:buChar char="■"/>
              <a:defRPr/>
            </a:lvl3pPr>
            <a:lvl4pPr marL="1828800" lvl="3" indent="-304800" algn="l" rtl="0">
              <a:lnSpc>
                <a:spcPct val="100000"/>
              </a:lnSpc>
              <a:spcBef>
                <a:spcPts val="0"/>
              </a:spcBef>
              <a:spcAft>
                <a:spcPts val="0"/>
              </a:spcAft>
              <a:buClr>
                <a:srgbClr val="434343"/>
              </a:buClr>
              <a:buSzPts val="1200"/>
              <a:buFont typeface="Roboto Condensed Light"/>
              <a:buChar char="●"/>
              <a:defRPr/>
            </a:lvl4pPr>
            <a:lvl5pPr marL="2286000" lvl="4" indent="-304800" algn="l" rtl="0">
              <a:lnSpc>
                <a:spcPct val="100000"/>
              </a:lnSpc>
              <a:spcBef>
                <a:spcPts val="0"/>
              </a:spcBef>
              <a:spcAft>
                <a:spcPts val="0"/>
              </a:spcAft>
              <a:buClr>
                <a:srgbClr val="434343"/>
              </a:buClr>
              <a:buSzPts val="1200"/>
              <a:buFont typeface="Roboto Condensed Light"/>
              <a:buChar char="○"/>
              <a:defRPr/>
            </a:lvl5pPr>
            <a:lvl6pPr marL="2743200" lvl="5" indent="-304800" algn="l" rtl="0">
              <a:lnSpc>
                <a:spcPct val="100000"/>
              </a:lnSpc>
              <a:spcBef>
                <a:spcPts val="0"/>
              </a:spcBef>
              <a:spcAft>
                <a:spcPts val="0"/>
              </a:spcAft>
              <a:buClr>
                <a:srgbClr val="434343"/>
              </a:buClr>
              <a:buSzPts val="1200"/>
              <a:buFont typeface="Roboto Condensed Light"/>
              <a:buChar char="■"/>
              <a:defRPr/>
            </a:lvl6pPr>
            <a:lvl7pPr marL="3200400" lvl="6" indent="-304800" algn="l" rtl="0">
              <a:lnSpc>
                <a:spcPct val="100000"/>
              </a:lnSpc>
              <a:spcBef>
                <a:spcPts val="0"/>
              </a:spcBef>
              <a:spcAft>
                <a:spcPts val="0"/>
              </a:spcAft>
              <a:buClr>
                <a:srgbClr val="434343"/>
              </a:buClr>
              <a:buSzPts val="1200"/>
              <a:buFont typeface="Roboto Condensed Light"/>
              <a:buChar char="●"/>
              <a:defRPr/>
            </a:lvl7pPr>
            <a:lvl8pPr marL="3657600" lvl="7" indent="-304800" algn="l" rtl="0">
              <a:lnSpc>
                <a:spcPct val="100000"/>
              </a:lnSpc>
              <a:spcBef>
                <a:spcPts val="0"/>
              </a:spcBef>
              <a:spcAft>
                <a:spcPts val="0"/>
              </a:spcAft>
              <a:buClr>
                <a:srgbClr val="434343"/>
              </a:buClr>
              <a:buSzPts val="1200"/>
              <a:buFont typeface="Roboto Condensed Light"/>
              <a:buChar char="○"/>
              <a:defRPr/>
            </a:lvl8pPr>
            <a:lvl9pPr marL="4114800" lvl="8" indent="-304800" algn="l" rtl="0">
              <a:lnSpc>
                <a:spcPct val="100000"/>
              </a:lnSpc>
              <a:spcBef>
                <a:spcPts val="0"/>
              </a:spcBef>
              <a:spcAft>
                <a:spcPts val="0"/>
              </a:spcAft>
              <a:buClr>
                <a:srgbClr val="434343"/>
              </a:buClr>
              <a:buSzPts val="1200"/>
              <a:buFont typeface="Roboto Condensed Light"/>
              <a:buChar char="■"/>
              <a:defRPr/>
            </a:lvl9pPr>
          </a:lstStyle>
          <a:p>
            <a:endParaRPr/>
          </a:p>
        </p:txBody>
      </p:sp>
      <p:pic>
        <p:nvPicPr>
          <p:cNvPr id="2873" name="Google Shape;2873;g1c2908e1b1e_0_7176"/>
          <p:cNvPicPr preferRelativeResize="0"/>
          <p:nvPr/>
        </p:nvPicPr>
        <p:blipFill rotWithShape="1">
          <a:blip r:embed="rId3">
            <a:alphaModFix/>
          </a:blip>
          <a:srcRect t="48738" r="81192"/>
          <a:stretch/>
        </p:blipFill>
        <p:spPr>
          <a:xfrm rot="1393331">
            <a:off x="-790538" y="-293374"/>
            <a:ext cx="1372450" cy="2636550"/>
          </a:xfrm>
          <a:prstGeom prst="rect">
            <a:avLst/>
          </a:prstGeom>
          <a:noFill/>
          <a:ln>
            <a:noFill/>
          </a:ln>
          <a:effectLst>
            <a:outerShdw blurRad="57150" dist="19050" dir="5400000" algn="bl" rotWithShape="0">
              <a:schemeClr val="dk1">
                <a:alpha val="49800"/>
              </a:schemeClr>
            </a:outerShdw>
          </a:effectLst>
        </p:spPr>
      </p:pic>
      <p:cxnSp>
        <p:nvCxnSpPr>
          <p:cNvPr id="2874" name="Google Shape;2874;g1c2908e1b1e_0_7176"/>
          <p:cNvCxnSpPr/>
          <p:nvPr/>
        </p:nvCxnSpPr>
        <p:spPr>
          <a:xfrm rot="10800000" flipH="1">
            <a:off x="651400" y="-58125"/>
            <a:ext cx="2568600" cy="187200"/>
          </a:xfrm>
          <a:prstGeom prst="straightConnector1">
            <a:avLst/>
          </a:prstGeom>
          <a:noFill/>
          <a:ln w="19050" cap="flat" cmpd="sng">
            <a:solidFill>
              <a:schemeClr val="accent3"/>
            </a:solidFill>
            <a:prstDash val="solid"/>
            <a:round/>
            <a:headEnd type="none" w="sm" len="sm"/>
            <a:tailEnd type="none" w="sm" len="sm"/>
          </a:ln>
        </p:spPr>
      </p:cxnSp>
      <p:pic>
        <p:nvPicPr>
          <p:cNvPr id="2875" name="Google Shape;2875;g1c2908e1b1e_0_7176"/>
          <p:cNvPicPr preferRelativeResize="0"/>
          <p:nvPr/>
        </p:nvPicPr>
        <p:blipFill rotWithShape="1">
          <a:blip r:embed="rId4">
            <a:alphaModFix/>
          </a:blip>
          <a:srcRect/>
          <a:stretch/>
        </p:blipFill>
        <p:spPr>
          <a:xfrm>
            <a:off x="498062" y="3"/>
            <a:ext cx="252925" cy="362735"/>
          </a:xfrm>
          <a:prstGeom prst="rect">
            <a:avLst/>
          </a:prstGeom>
          <a:noFill/>
          <a:ln>
            <a:noFill/>
          </a:ln>
        </p:spPr>
      </p:pic>
      <p:grpSp>
        <p:nvGrpSpPr>
          <p:cNvPr id="2876" name="Google Shape;2876;g1c2908e1b1e_0_7176"/>
          <p:cNvGrpSpPr/>
          <p:nvPr/>
        </p:nvGrpSpPr>
        <p:grpSpPr>
          <a:xfrm>
            <a:off x="7928782" y="-498304"/>
            <a:ext cx="2256511" cy="2101033"/>
            <a:chOff x="4804682" y="534058"/>
            <a:chExt cx="2256511" cy="2101033"/>
          </a:xfrm>
        </p:grpSpPr>
        <p:pic>
          <p:nvPicPr>
            <p:cNvPr id="2877" name="Google Shape;2877;g1c2908e1b1e_0_7176"/>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2878" name="Google Shape;2878;g1c2908e1b1e_0_7176"/>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2879"/>
        <p:cNvGrpSpPr/>
        <p:nvPr/>
      </p:nvGrpSpPr>
      <p:grpSpPr>
        <a:xfrm>
          <a:off x="0" y="0"/>
          <a:ext cx="0" cy="0"/>
          <a:chOff x="0" y="0"/>
          <a:chExt cx="0" cy="0"/>
        </a:xfrm>
      </p:grpSpPr>
      <p:sp>
        <p:nvSpPr>
          <p:cNvPr id="2880" name="Google Shape;2880;g1c2908e1b1e_0_7188"/>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1" name="Google Shape;2881;g1c2908e1b1e_0_7188"/>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2882" name="Google Shape;2882;g1c2908e1b1e_0_7188"/>
          <p:cNvGrpSpPr/>
          <p:nvPr/>
        </p:nvGrpSpPr>
        <p:grpSpPr>
          <a:xfrm>
            <a:off x="7428038" y="-923092"/>
            <a:ext cx="2981044" cy="3079171"/>
            <a:chOff x="7428038" y="-923092"/>
            <a:chExt cx="2981044" cy="3079171"/>
          </a:xfrm>
        </p:grpSpPr>
        <p:grpSp>
          <p:nvGrpSpPr>
            <p:cNvPr id="2883" name="Google Shape;2883;g1c2908e1b1e_0_7188"/>
            <p:cNvGrpSpPr/>
            <p:nvPr/>
          </p:nvGrpSpPr>
          <p:grpSpPr>
            <a:xfrm>
              <a:off x="7460882" y="-923092"/>
              <a:ext cx="2256511" cy="2101033"/>
              <a:chOff x="4804682" y="534058"/>
              <a:chExt cx="2256511" cy="2101033"/>
            </a:xfrm>
          </p:grpSpPr>
          <p:pic>
            <p:nvPicPr>
              <p:cNvPr id="2884" name="Google Shape;2884;g1c2908e1b1e_0_7188"/>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2885" name="Google Shape;2885;g1c2908e1b1e_0_7188"/>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2886" name="Google Shape;2886;g1c2908e1b1e_0_7188"/>
            <p:cNvGrpSpPr/>
            <p:nvPr/>
          </p:nvGrpSpPr>
          <p:grpSpPr>
            <a:xfrm rot="1689384">
              <a:off x="7790256" y="-353146"/>
              <a:ext cx="2256607" cy="2101122"/>
              <a:chOff x="4804682" y="534058"/>
              <a:chExt cx="2256511" cy="2101033"/>
            </a:xfrm>
          </p:grpSpPr>
          <p:pic>
            <p:nvPicPr>
              <p:cNvPr id="2887" name="Google Shape;2887;g1c2908e1b1e_0_7188"/>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2888" name="Google Shape;2888;g1c2908e1b1e_0_7188"/>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p:txBody>
          </p:sp>
        </p:grpSp>
      </p:grpSp>
      <p:pic>
        <p:nvPicPr>
          <p:cNvPr id="2889" name="Google Shape;2889;g1c2908e1b1e_0_7188"/>
          <p:cNvPicPr preferRelativeResize="0"/>
          <p:nvPr/>
        </p:nvPicPr>
        <p:blipFill rotWithShape="1">
          <a:blip r:embed="rId4">
            <a:alphaModFix/>
          </a:blip>
          <a:srcRect/>
          <a:stretch/>
        </p:blipFill>
        <p:spPr>
          <a:xfrm rot="454057">
            <a:off x="6341600" y="133143"/>
            <a:ext cx="1610600" cy="2417409"/>
          </a:xfrm>
          <a:prstGeom prst="rect">
            <a:avLst/>
          </a:prstGeom>
          <a:noFill/>
          <a:ln>
            <a:noFill/>
          </a:ln>
        </p:spPr>
      </p:pic>
      <p:pic>
        <p:nvPicPr>
          <p:cNvPr id="2890" name="Google Shape;2890;g1c2908e1b1e_0_7188"/>
          <p:cNvPicPr preferRelativeResize="0"/>
          <p:nvPr/>
        </p:nvPicPr>
        <p:blipFill rotWithShape="1">
          <a:blip r:embed="rId5">
            <a:alphaModFix/>
          </a:blip>
          <a:srcRect t="9374" b="11786"/>
          <a:stretch/>
        </p:blipFill>
        <p:spPr>
          <a:xfrm rot="1569835">
            <a:off x="7137430" y="1075078"/>
            <a:ext cx="2695965" cy="2278444"/>
          </a:xfrm>
          <a:prstGeom prst="rect">
            <a:avLst/>
          </a:prstGeom>
          <a:noFill/>
          <a:ln>
            <a:noFill/>
          </a:ln>
        </p:spPr>
      </p:pic>
      <p:pic>
        <p:nvPicPr>
          <p:cNvPr id="2891" name="Google Shape;2891;g1c2908e1b1e_0_7188"/>
          <p:cNvPicPr preferRelativeResize="0"/>
          <p:nvPr/>
        </p:nvPicPr>
        <p:blipFill rotWithShape="1">
          <a:blip r:embed="rId6">
            <a:alphaModFix/>
          </a:blip>
          <a:srcRect l="32657" r="1552"/>
          <a:stretch/>
        </p:blipFill>
        <p:spPr>
          <a:xfrm rot="-1272002">
            <a:off x="-322162" y="-662675"/>
            <a:ext cx="1934750" cy="1960551"/>
          </a:xfrm>
          <a:prstGeom prst="rect">
            <a:avLst/>
          </a:prstGeom>
          <a:noFill/>
          <a:ln>
            <a:noFill/>
          </a:ln>
          <a:effectLst>
            <a:outerShdw blurRad="57150" dist="19050" dir="5400000" algn="bl" rotWithShape="0">
              <a:srgbClr val="363833">
                <a:alpha val="49800"/>
              </a:srgbClr>
            </a:outerShdw>
          </a:effectLst>
        </p:spPr>
      </p:pic>
      <p:pic>
        <p:nvPicPr>
          <p:cNvPr id="2892" name="Google Shape;2892;g1c2908e1b1e_0_7188"/>
          <p:cNvPicPr preferRelativeResize="0"/>
          <p:nvPr/>
        </p:nvPicPr>
        <p:blipFill rotWithShape="1">
          <a:blip r:embed="rId7">
            <a:alphaModFix/>
          </a:blip>
          <a:srcRect/>
          <a:stretch/>
        </p:blipFill>
        <p:spPr>
          <a:xfrm rot="244647">
            <a:off x="-107375" y="3610100"/>
            <a:ext cx="2394949" cy="1428750"/>
          </a:xfrm>
          <a:prstGeom prst="rect">
            <a:avLst/>
          </a:prstGeom>
          <a:noFill/>
          <a:ln>
            <a:noFill/>
          </a:ln>
        </p:spPr>
      </p:pic>
      <p:pic>
        <p:nvPicPr>
          <p:cNvPr id="2893" name="Google Shape;2893;g1c2908e1b1e_0_7188"/>
          <p:cNvPicPr preferRelativeResize="0"/>
          <p:nvPr/>
        </p:nvPicPr>
        <p:blipFill rotWithShape="1">
          <a:blip r:embed="rId8">
            <a:alphaModFix/>
          </a:blip>
          <a:srcRect l="29" r="29"/>
          <a:stretch/>
        </p:blipFill>
        <p:spPr>
          <a:xfrm rot="-288671">
            <a:off x="526547" y="273276"/>
            <a:ext cx="2282281" cy="3425574"/>
          </a:xfrm>
          <a:prstGeom prst="rect">
            <a:avLst/>
          </a:prstGeom>
          <a:noFill/>
          <a:ln>
            <a:noFill/>
          </a:ln>
        </p:spPr>
      </p:pic>
      <p:grpSp>
        <p:nvGrpSpPr>
          <p:cNvPr id="2894" name="Google Shape;2894;g1c2908e1b1e_0_7188"/>
          <p:cNvGrpSpPr/>
          <p:nvPr/>
        </p:nvGrpSpPr>
        <p:grpSpPr>
          <a:xfrm>
            <a:off x="-322143" y="2241709"/>
            <a:ext cx="2256511" cy="2101033"/>
            <a:chOff x="4804682" y="534058"/>
            <a:chExt cx="2256511" cy="2101033"/>
          </a:xfrm>
        </p:grpSpPr>
        <p:pic>
          <p:nvPicPr>
            <p:cNvPr id="2895" name="Google Shape;2895;g1c2908e1b1e_0_7188"/>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2896" name="Google Shape;2896;g1c2908e1b1e_0_7188"/>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seen the truth? </a:t>
              </a:r>
              <a:endParaRPr sz="1100" b="0" i="0" u="none" strike="noStrike" cap="none">
                <a:solidFill>
                  <a:schemeClr val="dk1"/>
                </a:solidFill>
                <a:latin typeface="Inconsolata"/>
                <a:ea typeface="Inconsolata"/>
                <a:cs typeface="Inconsolata"/>
                <a:sym typeface="Inconsolata"/>
              </a:endParaRPr>
            </a:p>
          </p:txBody>
        </p:sp>
      </p:grpSp>
      <p:sp>
        <p:nvSpPr>
          <p:cNvPr id="2897" name="Google Shape;2897;g1c2908e1b1e_0_7188"/>
          <p:cNvSpPr txBox="1">
            <a:spLocks noGrp="1"/>
          </p:cNvSpPr>
          <p:nvPr>
            <p:ph type="ctrTitle"/>
          </p:nvPr>
        </p:nvSpPr>
        <p:spPr>
          <a:xfrm rot="-163">
            <a:off x="1413409" y="1511614"/>
            <a:ext cx="6317100" cy="1899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5200"/>
              <a:buNone/>
              <a:defRPr sz="3800">
                <a:solidFill>
                  <a:schemeClr val="dk1"/>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898" name="Google Shape;2898;g1c2908e1b1e_0_7188"/>
          <p:cNvSpPr txBox="1">
            <a:spLocks noGrp="1"/>
          </p:cNvSpPr>
          <p:nvPr>
            <p:ph type="subTitle" idx="1"/>
          </p:nvPr>
        </p:nvSpPr>
        <p:spPr>
          <a:xfrm>
            <a:off x="1393653" y="4019025"/>
            <a:ext cx="6356700" cy="429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899" name="Google Shape;2899;g1c2908e1b1e_0_7188"/>
          <p:cNvGrpSpPr/>
          <p:nvPr/>
        </p:nvGrpSpPr>
        <p:grpSpPr>
          <a:xfrm>
            <a:off x="198202" y="-226800"/>
            <a:ext cx="8674187" cy="2997200"/>
            <a:chOff x="198202" y="-226800"/>
            <a:chExt cx="8674187" cy="2997200"/>
          </a:xfrm>
        </p:grpSpPr>
        <p:cxnSp>
          <p:nvCxnSpPr>
            <p:cNvPr id="2900" name="Google Shape;2900;g1c2908e1b1e_0_7188"/>
            <p:cNvCxnSpPr/>
            <p:nvPr/>
          </p:nvCxnSpPr>
          <p:spPr>
            <a:xfrm>
              <a:off x="282550" y="91500"/>
              <a:ext cx="7684800" cy="202200"/>
            </a:xfrm>
            <a:prstGeom prst="straightConnector1">
              <a:avLst/>
            </a:prstGeom>
            <a:noFill/>
            <a:ln w="19050" cap="flat" cmpd="sng">
              <a:solidFill>
                <a:schemeClr val="accent2"/>
              </a:solidFill>
              <a:prstDash val="solid"/>
              <a:round/>
              <a:headEnd type="none" w="sm" len="sm"/>
              <a:tailEnd type="none" w="sm" len="sm"/>
            </a:ln>
          </p:spPr>
        </p:cxnSp>
        <p:cxnSp>
          <p:nvCxnSpPr>
            <p:cNvPr id="2901" name="Google Shape;2901;g1c2908e1b1e_0_7188"/>
            <p:cNvCxnSpPr/>
            <p:nvPr/>
          </p:nvCxnSpPr>
          <p:spPr>
            <a:xfrm flipH="1">
              <a:off x="4793389" y="-226800"/>
              <a:ext cx="2618100" cy="1599300"/>
            </a:xfrm>
            <a:prstGeom prst="straightConnector1">
              <a:avLst/>
            </a:prstGeom>
            <a:noFill/>
            <a:ln w="19050" cap="flat" cmpd="sng">
              <a:solidFill>
                <a:schemeClr val="accent2"/>
              </a:solidFill>
              <a:prstDash val="solid"/>
              <a:round/>
              <a:headEnd type="none" w="sm" len="sm"/>
              <a:tailEnd type="none" w="sm" len="sm"/>
            </a:ln>
          </p:spPr>
        </p:cxnSp>
        <p:pic>
          <p:nvPicPr>
            <p:cNvPr id="2902" name="Google Shape;2902;g1c2908e1b1e_0_7188"/>
            <p:cNvPicPr preferRelativeResize="0"/>
            <p:nvPr/>
          </p:nvPicPr>
          <p:blipFill rotWithShape="1">
            <a:blip r:embed="rId9">
              <a:alphaModFix/>
            </a:blip>
            <a:srcRect/>
            <a:stretch/>
          </p:blipFill>
          <p:spPr>
            <a:xfrm>
              <a:off x="7879964" y="190175"/>
              <a:ext cx="177700" cy="254850"/>
            </a:xfrm>
            <a:prstGeom prst="rect">
              <a:avLst/>
            </a:prstGeom>
            <a:noFill/>
            <a:ln>
              <a:noFill/>
            </a:ln>
          </p:spPr>
        </p:pic>
        <p:cxnSp>
          <p:nvCxnSpPr>
            <p:cNvPr id="2903" name="Google Shape;2903;g1c2908e1b1e_0_7188"/>
            <p:cNvCxnSpPr>
              <a:stCxn id="2904" idx="2"/>
            </p:cNvCxnSpPr>
            <p:nvPr/>
          </p:nvCxnSpPr>
          <p:spPr>
            <a:xfrm flipH="1">
              <a:off x="467714" y="657975"/>
              <a:ext cx="338400" cy="1968600"/>
            </a:xfrm>
            <a:prstGeom prst="straightConnector1">
              <a:avLst/>
            </a:prstGeom>
            <a:noFill/>
            <a:ln w="19050" cap="flat" cmpd="sng">
              <a:solidFill>
                <a:schemeClr val="accent2"/>
              </a:solidFill>
              <a:prstDash val="solid"/>
              <a:round/>
              <a:headEnd type="none" w="sm" len="sm"/>
              <a:tailEnd type="none" w="sm" len="sm"/>
            </a:ln>
          </p:spPr>
        </p:cxnSp>
        <p:cxnSp>
          <p:nvCxnSpPr>
            <p:cNvPr id="2905" name="Google Shape;2905;g1c2908e1b1e_0_7188"/>
            <p:cNvCxnSpPr/>
            <p:nvPr/>
          </p:nvCxnSpPr>
          <p:spPr>
            <a:xfrm rot="10800000" flipH="1">
              <a:off x="4791789" y="1334025"/>
              <a:ext cx="4005600" cy="45000"/>
            </a:xfrm>
            <a:prstGeom prst="straightConnector1">
              <a:avLst/>
            </a:prstGeom>
            <a:noFill/>
            <a:ln w="19050" cap="flat" cmpd="sng">
              <a:solidFill>
                <a:schemeClr val="accent2"/>
              </a:solidFill>
              <a:prstDash val="solid"/>
              <a:round/>
              <a:headEnd type="none" w="sm" len="sm"/>
              <a:tailEnd type="none" w="sm" len="sm"/>
            </a:ln>
          </p:spPr>
        </p:cxnSp>
        <p:pic>
          <p:nvPicPr>
            <p:cNvPr id="2906" name="Google Shape;2906;g1c2908e1b1e_0_7188"/>
            <p:cNvPicPr preferRelativeResize="0"/>
            <p:nvPr/>
          </p:nvPicPr>
          <p:blipFill rotWithShape="1">
            <a:blip r:embed="rId9">
              <a:alphaModFix/>
            </a:blip>
            <a:srcRect/>
            <a:stretch/>
          </p:blipFill>
          <p:spPr>
            <a:xfrm>
              <a:off x="8694689" y="1237500"/>
              <a:ext cx="177700" cy="254850"/>
            </a:xfrm>
            <a:prstGeom prst="rect">
              <a:avLst/>
            </a:prstGeom>
            <a:noFill/>
            <a:ln>
              <a:noFill/>
            </a:ln>
          </p:spPr>
        </p:pic>
        <p:cxnSp>
          <p:nvCxnSpPr>
            <p:cNvPr id="2907" name="Google Shape;2907;g1c2908e1b1e_0_7188"/>
            <p:cNvCxnSpPr/>
            <p:nvPr/>
          </p:nvCxnSpPr>
          <p:spPr>
            <a:xfrm rot="10800000">
              <a:off x="282502" y="86625"/>
              <a:ext cx="525000" cy="411000"/>
            </a:xfrm>
            <a:prstGeom prst="straightConnector1">
              <a:avLst/>
            </a:prstGeom>
            <a:noFill/>
            <a:ln w="19050" cap="flat" cmpd="sng">
              <a:solidFill>
                <a:schemeClr val="accent2"/>
              </a:solidFill>
              <a:prstDash val="solid"/>
              <a:round/>
              <a:headEnd type="none" w="sm" len="sm"/>
              <a:tailEnd type="none" w="sm" len="sm"/>
            </a:ln>
          </p:spPr>
        </p:cxnSp>
        <p:cxnSp>
          <p:nvCxnSpPr>
            <p:cNvPr id="2908" name="Google Shape;2908;g1c2908e1b1e_0_7188"/>
            <p:cNvCxnSpPr>
              <a:stCxn id="2909" idx="0"/>
            </p:cNvCxnSpPr>
            <p:nvPr/>
          </p:nvCxnSpPr>
          <p:spPr>
            <a:xfrm>
              <a:off x="287052" y="0"/>
              <a:ext cx="181800" cy="2598900"/>
            </a:xfrm>
            <a:prstGeom prst="straightConnector1">
              <a:avLst/>
            </a:prstGeom>
            <a:noFill/>
            <a:ln w="19050" cap="flat" cmpd="sng">
              <a:solidFill>
                <a:schemeClr val="accent2"/>
              </a:solidFill>
              <a:prstDash val="solid"/>
              <a:round/>
              <a:headEnd type="none" w="sm" len="sm"/>
              <a:tailEnd type="none" w="sm" len="sm"/>
            </a:ln>
          </p:spPr>
        </p:cxnSp>
        <p:pic>
          <p:nvPicPr>
            <p:cNvPr id="2909" name="Google Shape;2909;g1c2908e1b1e_0_7188"/>
            <p:cNvPicPr preferRelativeResize="0"/>
            <p:nvPr/>
          </p:nvPicPr>
          <p:blipFill rotWithShape="1">
            <a:blip r:embed="rId9">
              <a:alphaModFix/>
            </a:blip>
            <a:srcRect/>
            <a:stretch/>
          </p:blipFill>
          <p:spPr>
            <a:xfrm>
              <a:off x="198202" y="0"/>
              <a:ext cx="177700" cy="254850"/>
            </a:xfrm>
            <a:prstGeom prst="rect">
              <a:avLst/>
            </a:prstGeom>
            <a:noFill/>
            <a:ln>
              <a:noFill/>
            </a:ln>
          </p:spPr>
        </p:pic>
        <p:pic>
          <p:nvPicPr>
            <p:cNvPr id="2904" name="Google Shape;2904;g1c2908e1b1e_0_7188"/>
            <p:cNvPicPr preferRelativeResize="0"/>
            <p:nvPr/>
          </p:nvPicPr>
          <p:blipFill rotWithShape="1">
            <a:blip r:embed="rId9">
              <a:alphaModFix/>
            </a:blip>
            <a:srcRect/>
            <a:stretch/>
          </p:blipFill>
          <p:spPr>
            <a:xfrm>
              <a:off x="717264" y="403125"/>
              <a:ext cx="177700" cy="254850"/>
            </a:xfrm>
            <a:prstGeom prst="rect">
              <a:avLst/>
            </a:prstGeom>
            <a:noFill/>
            <a:ln>
              <a:noFill/>
            </a:ln>
          </p:spPr>
        </p:pic>
        <p:pic>
          <p:nvPicPr>
            <p:cNvPr id="2910" name="Google Shape;2910;g1c2908e1b1e_0_7188"/>
            <p:cNvPicPr preferRelativeResize="0"/>
            <p:nvPr/>
          </p:nvPicPr>
          <p:blipFill rotWithShape="1">
            <a:blip r:embed="rId9">
              <a:alphaModFix/>
            </a:blip>
            <a:srcRect/>
            <a:stretch/>
          </p:blipFill>
          <p:spPr>
            <a:xfrm>
              <a:off x="375952" y="2515550"/>
              <a:ext cx="177700" cy="254850"/>
            </a:xfrm>
            <a:prstGeom prst="rect">
              <a:avLst/>
            </a:prstGeom>
            <a:noFill/>
            <a:ln>
              <a:noFill/>
            </a:ln>
          </p:spPr>
        </p:pic>
        <p:pic>
          <p:nvPicPr>
            <p:cNvPr id="2911" name="Google Shape;2911;g1c2908e1b1e_0_7188"/>
            <p:cNvPicPr preferRelativeResize="0"/>
            <p:nvPr/>
          </p:nvPicPr>
          <p:blipFill rotWithShape="1">
            <a:blip r:embed="rId9">
              <a:alphaModFix/>
            </a:blip>
            <a:srcRect/>
            <a:stretch/>
          </p:blipFill>
          <p:spPr>
            <a:xfrm>
              <a:off x="4708439" y="1287900"/>
              <a:ext cx="177700" cy="254850"/>
            </a:xfrm>
            <a:prstGeom prst="rect">
              <a:avLst/>
            </a:prstGeom>
            <a:noFill/>
            <a:ln>
              <a:noFill/>
            </a:ln>
          </p:spPr>
        </p:pic>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2912"/>
        <p:cNvGrpSpPr/>
        <p:nvPr/>
      </p:nvGrpSpPr>
      <p:grpSpPr>
        <a:xfrm>
          <a:off x="0" y="0"/>
          <a:ext cx="0" cy="0"/>
          <a:chOff x="0" y="0"/>
          <a:chExt cx="0" cy="0"/>
        </a:xfrm>
      </p:grpSpPr>
      <p:sp>
        <p:nvSpPr>
          <p:cNvPr id="2913" name="Google Shape;2913;g1c2908e1b1e_0_7221"/>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14" name="Google Shape;2914;g1c2908e1b1e_0_7221"/>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2915" name="Google Shape;2915;g1c2908e1b1e_0_7221"/>
          <p:cNvPicPr preferRelativeResize="0"/>
          <p:nvPr/>
        </p:nvPicPr>
        <p:blipFill rotWithShape="1">
          <a:blip r:embed="rId3">
            <a:alphaModFix/>
          </a:blip>
          <a:srcRect/>
          <a:stretch/>
        </p:blipFill>
        <p:spPr>
          <a:xfrm rot="523104">
            <a:off x="4791886" y="1204089"/>
            <a:ext cx="2625674" cy="2186125"/>
          </a:xfrm>
          <a:prstGeom prst="rect">
            <a:avLst/>
          </a:prstGeom>
          <a:noFill/>
          <a:ln>
            <a:noFill/>
          </a:ln>
        </p:spPr>
      </p:pic>
      <p:sp>
        <p:nvSpPr>
          <p:cNvPr id="2916" name="Google Shape;2916;g1c2908e1b1e_0_7221"/>
          <p:cNvSpPr/>
          <p:nvPr/>
        </p:nvSpPr>
        <p:spPr>
          <a:xfrm>
            <a:off x="4572000" y="2091425"/>
            <a:ext cx="997200" cy="2678100"/>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17" name="Google Shape;2917;g1c2908e1b1e_0_7221"/>
          <p:cNvPicPr preferRelativeResize="0"/>
          <p:nvPr/>
        </p:nvPicPr>
        <p:blipFill rotWithShape="1">
          <a:blip r:embed="rId4">
            <a:alphaModFix/>
          </a:blip>
          <a:srcRect/>
          <a:stretch/>
        </p:blipFill>
        <p:spPr>
          <a:xfrm>
            <a:off x="4797075" y="2293336"/>
            <a:ext cx="378325" cy="2371399"/>
          </a:xfrm>
          <a:prstGeom prst="rect">
            <a:avLst/>
          </a:prstGeom>
          <a:noFill/>
          <a:ln>
            <a:noFill/>
          </a:ln>
        </p:spPr>
      </p:pic>
      <p:pic>
        <p:nvPicPr>
          <p:cNvPr id="2918" name="Google Shape;2918;g1c2908e1b1e_0_7221"/>
          <p:cNvPicPr preferRelativeResize="0"/>
          <p:nvPr/>
        </p:nvPicPr>
        <p:blipFill rotWithShape="1">
          <a:blip r:embed="rId5">
            <a:alphaModFix/>
          </a:blip>
          <a:srcRect t="48738" r="81192"/>
          <a:stretch/>
        </p:blipFill>
        <p:spPr>
          <a:xfrm>
            <a:off x="7305350" y="445025"/>
            <a:ext cx="1372451" cy="2636550"/>
          </a:xfrm>
          <a:prstGeom prst="rect">
            <a:avLst/>
          </a:prstGeom>
          <a:noFill/>
          <a:ln>
            <a:noFill/>
          </a:ln>
          <a:effectLst>
            <a:outerShdw blurRad="57150" dist="19050" dir="5400000" algn="bl" rotWithShape="0">
              <a:schemeClr val="dk1">
                <a:alpha val="49800"/>
              </a:schemeClr>
            </a:outerShdw>
          </a:effectLst>
        </p:spPr>
      </p:pic>
      <p:pic>
        <p:nvPicPr>
          <p:cNvPr id="2919" name="Google Shape;2919;g1c2908e1b1e_0_7221"/>
          <p:cNvPicPr preferRelativeResize="0"/>
          <p:nvPr/>
        </p:nvPicPr>
        <p:blipFill rotWithShape="1">
          <a:blip r:embed="rId6">
            <a:alphaModFix/>
          </a:blip>
          <a:srcRect/>
          <a:stretch/>
        </p:blipFill>
        <p:spPr>
          <a:xfrm rot="350470">
            <a:off x="5637499" y="1962675"/>
            <a:ext cx="2007425" cy="3013024"/>
          </a:xfrm>
          <a:prstGeom prst="rect">
            <a:avLst/>
          </a:prstGeom>
          <a:noFill/>
          <a:ln>
            <a:noFill/>
          </a:ln>
        </p:spPr>
      </p:pic>
      <p:cxnSp>
        <p:nvCxnSpPr>
          <p:cNvPr id="2920" name="Google Shape;2920;g1c2908e1b1e_0_7221"/>
          <p:cNvCxnSpPr>
            <a:stCxn id="2921" idx="3"/>
          </p:cNvCxnSpPr>
          <p:nvPr/>
        </p:nvCxnSpPr>
        <p:spPr>
          <a:xfrm>
            <a:off x="5569199" y="1255946"/>
            <a:ext cx="1364100" cy="774600"/>
          </a:xfrm>
          <a:prstGeom prst="straightConnector1">
            <a:avLst/>
          </a:prstGeom>
          <a:noFill/>
          <a:ln w="19050" cap="flat" cmpd="sng">
            <a:solidFill>
              <a:schemeClr val="accent3"/>
            </a:solidFill>
            <a:prstDash val="solid"/>
            <a:round/>
            <a:headEnd type="none" w="sm" len="sm"/>
            <a:tailEnd type="none" w="sm" len="sm"/>
          </a:ln>
        </p:spPr>
      </p:cxnSp>
      <p:cxnSp>
        <p:nvCxnSpPr>
          <p:cNvPr id="2922" name="Google Shape;2922;g1c2908e1b1e_0_7221"/>
          <p:cNvCxnSpPr/>
          <p:nvPr/>
        </p:nvCxnSpPr>
        <p:spPr>
          <a:xfrm flipH="1">
            <a:off x="6937375" y="438850"/>
            <a:ext cx="1491000" cy="1570500"/>
          </a:xfrm>
          <a:prstGeom prst="straightConnector1">
            <a:avLst/>
          </a:prstGeom>
          <a:noFill/>
          <a:ln w="19050" cap="flat" cmpd="sng">
            <a:solidFill>
              <a:schemeClr val="accent3"/>
            </a:solidFill>
            <a:prstDash val="solid"/>
            <a:round/>
            <a:headEnd type="none" w="sm" len="sm"/>
            <a:tailEnd type="none" w="sm" len="sm"/>
          </a:ln>
        </p:spPr>
      </p:cxnSp>
      <p:pic>
        <p:nvPicPr>
          <p:cNvPr id="2923" name="Google Shape;2923;g1c2908e1b1e_0_7221"/>
          <p:cNvPicPr preferRelativeResize="0"/>
          <p:nvPr/>
        </p:nvPicPr>
        <p:blipFill rotWithShape="1">
          <a:blip r:embed="rId7">
            <a:alphaModFix/>
          </a:blip>
          <a:srcRect/>
          <a:stretch/>
        </p:blipFill>
        <p:spPr>
          <a:xfrm>
            <a:off x="6813099" y="1868353"/>
            <a:ext cx="252925" cy="362735"/>
          </a:xfrm>
          <a:prstGeom prst="rect">
            <a:avLst/>
          </a:prstGeom>
          <a:noFill/>
          <a:ln>
            <a:noFill/>
          </a:ln>
        </p:spPr>
      </p:pic>
      <p:pic>
        <p:nvPicPr>
          <p:cNvPr id="2924" name="Google Shape;2924;g1c2908e1b1e_0_7221"/>
          <p:cNvPicPr preferRelativeResize="0"/>
          <p:nvPr/>
        </p:nvPicPr>
        <p:blipFill rotWithShape="1">
          <a:blip r:embed="rId7">
            <a:alphaModFix/>
          </a:blip>
          <a:srcRect/>
          <a:stretch/>
        </p:blipFill>
        <p:spPr>
          <a:xfrm>
            <a:off x="8304237" y="293703"/>
            <a:ext cx="252925" cy="362735"/>
          </a:xfrm>
          <a:prstGeom prst="rect">
            <a:avLst/>
          </a:prstGeom>
          <a:noFill/>
          <a:ln>
            <a:noFill/>
          </a:ln>
        </p:spPr>
      </p:pic>
      <p:cxnSp>
        <p:nvCxnSpPr>
          <p:cNvPr id="2925" name="Google Shape;2925;g1c2908e1b1e_0_7221"/>
          <p:cNvCxnSpPr/>
          <p:nvPr/>
        </p:nvCxnSpPr>
        <p:spPr>
          <a:xfrm flipH="1">
            <a:off x="4865875" y="1219725"/>
            <a:ext cx="574500" cy="948900"/>
          </a:xfrm>
          <a:prstGeom prst="straightConnector1">
            <a:avLst/>
          </a:prstGeom>
          <a:noFill/>
          <a:ln w="19050" cap="flat" cmpd="sng">
            <a:solidFill>
              <a:schemeClr val="accent3"/>
            </a:solidFill>
            <a:prstDash val="solid"/>
            <a:round/>
            <a:headEnd type="none" w="sm" len="sm"/>
            <a:tailEnd type="none" w="sm" len="sm"/>
          </a:ln>
        </p:spPr>
      </p:cxnSp>
      <p:pic>
        <p:nvPicPr>
          <p:cNvPr id="2921" name="Google Shape;2921;g1c2908e1b1e_0_7221"/>
          <p:cNvPicPr preferRelativeResize="0"/>
          <p:nvPr/>
        </p:nvPicPr>
        <p:blipFill rotWithShape="1">
          <a:blip r:embed="rId7">
            <a:alphaModFix/>
          </a:blip>
          <a:srcRect/>
          <a:stretch/>
        </p:blipFill>
        <p:spPr>
          <a:xfrm>
            <a:off x="5316274" y="1074578"/>
            <a:ext cx="252925" cy="362735"/>
          </a:xfrm>
          <a:prstGeom prst="rect">
            <a:avLst/>
          </a:prstGeom>
          <a:noFill/>
          <a:ln>
            <a:noFill/>
          </a:ln>
        </p:spPr>
      </p:pic>
      <p:pic>
        <p:nvPicPr>
          <p:cNvPr id="2926" name="Google Shape;2926;g1c2908e1b1e_0_7221"/>
          <p:cNvPicPr preferRelativeResize="0"/>
          <p:nvPr/>
        </p:nvPicPr>
        <p:blipFill rotWithShape="1">
          <a:blip r:embed="rId7">
            <a:alphaModFix/>
          </a:blip>
          <a:srcRect/>
          <a:stretch/>
        </p:blipFill>
        <p:spPr>
          <a:xfrm>
            <a:off x="4735474" y="2030553"/>
            <a:ext cx="252925" cy="362735"/>
          </a:xfrm>
          <a:prstGeom prst="rect">
            <a:avLst/>
          </a:prstGeom>
          <a:noFill/>
          <a:ln>
            <a:noFill/>
          </a:ln>
        </p:spPr>
      </p:pic>
      <p:pic>
        <p:nvPicPr>
          <p:cNvPr id="2927" name="Google Shape;2927;g1c2908e1b1e_0_7221"/>
          <p:cNvPicPr preferRelativeResize="0"/>
          <p:nvPr/>
        </p:nvPicPr>
        <p:blipFill rotWithShape="1">
          <a:blip r:embed="rId5">
            <a:alphaModFix/>
          </a:blip>
          <a:srcRect t="48738" r="81192"/>
          <a:stretch/>
        </p:blipFill>
        <p:spPr>
          <a:xfrm rot="1393331">
            <a:off x="-790538" y="-293374"/>
            <a:ext cx="1372450" cy="2636550"/>
          </a:xfrm>
          <a:prstGeom prst="rect">
            <a:avLst/>
          </a:prstGeom>
          <a:noFill/>
          <a:ln>
            <a:noFill/>
          </a:ln>
          <a:effectLst>
            <a:outerShdw blurRad="57150" dist="19050" dir="5400000" algn="bl" rotWithShape="0">
              <a:schemeClr val="dk1">
                <a:alpha val="49800"/>
              </a:schemeClr>
            </a:outerShdw>
          </a:effectLst>
        </p:spPr>
      </p:pic>
      <p:cxnSp>
        <p:nvCxnSpPr>
          <p:cNvPr id="2928" name="Google Shape;2928;g1c2908e1b1e_0_7221"/>
          <p:cNvCxnSpPr/>
          <p:nvPr/>
        </p:nvCxnSpPr>
        <p:spPr>
          <a:xfrm rot="10800000" flipH="1">
            <a:off x="651400" y="-58125"/>
            <a:ext cx="2568600" cy="187200"/>
          </a:xfrm>
          <a:prstGeom prst="straightConnector1">
            <a:avLst/>
          </a:prstGeom>
          <a:noFill/>
          <a:ln w="19050" cap="flat" cmpd="sng">
            <a:solidFill>
              <a:schemeClr val="accent3"/>
            </a:solidFill>
            <a:prstDash val="solid"/>
            <a:round/>
            <a:headEnd type="none" w="sm" len="sm"/>
            <a:tailEnd type="none" w="sm" len="sm"/>
          </a:ln>
        </p:spPr>
      </p:cxnSp>
      <p:pic>
        <p:nvPicPr>
          <p:cNvPr id="2929" name="Google Shape;2929;g1c2908e1b1e_0_7221"/>
          <p:cNvPicPr preferRelativeResize="0"/>
          <p:nvPr/>
        </p:nvPicPr>
        <p:blipFill rotWithShape="1">
          <a:blip r:embed="rId7">
            <a:alphaModFix/>
          </a:blip>
          <a:srcRect/>
          <a:stretch/>
        </p:blipFill>
        <p:spPr>
          <a:xfrm>
            <a:off x="498062" y="3"/>
            <a:ext cx="252925" cy="36273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7"/>
        <p:cNvGrpSpPr/>
        <p:nvPr/>
      </p:nvGrpSpPr>
      <p:grpSpPr>
        <a:xfrm>
          <a:off x="0" y="0"/>
          <a:ext cx="0" cy="0"/>
          <a:chOff x="0" y="0"/>
          <a:chExt cx="0" cy="0"/>
        </a:xfrm>
      </p:grpSpPr>
      <p:grpSp>
        <p:nvGrpSpPr>
          <p:cNvPr id="208" name="Google Shape;208;p57"/>
          <p:cNvGrpSpPr/>
          <p:nvPr/>
        </p:nvGrpSpPr>
        <p:grpSpPr>
          <a:xfrm flipH="1">
            <a:off x="-98107" y="-668817"/>
            <a:ext cx="9669647" cy="6969547"/>
            <a:chOff x="-101445" y="58154"/>
            <a:chExt cx="7515075" cy="5416606"/>
          </a:xfrm>
        </p:grpSpPr>
        <p:sp>
          <p:nvSpPr>
            <p:cNvPr id="209" name="Google Shape;209;p57"/>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7"/>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7"/>
            <p:cNvSpPr/>
            <p:nvPr/>
          </p:nvSpPr>
          <p:spPr>
            <a:xfrm>
              <a:off x="5807039" y="4255645"/>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7"/>
            <p:cNvSpPr/>
            <p:nvPr/>
          </p:nvSpPr>
          <p:spPr>
            <a:xfrm>
              <a:off x="5039241" y="433492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7"/>
            <p:cNvSpPr/>
            <p:nvPr/>
          </p:nvSpPr>
          <p:spPr>
            <a:xfrm>
              <a:off x="3847619" y="4390610"/>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7"/>
            <p:cNvSpPr/>
            <p:nvPr/>
          </p:nvSpPr>
          <p:spPr>
            <a:xfrm>
              <a:off x="3052089" y="431630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7"/>
            <p:cNvSpPr/>
            <p:nvPr/>
          </p:nvSpPr>
          <p:spPr>
            <a:xfrm>
              <a:off x="1874629" y="4211741"/>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7"/>
            <p:cNvSpPr/>
            <p:nvPr/>
          </p:nvSpPr>
          <p:spPr>
            <a:xfrm>
              <a:off x="1365221" y="421174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7"/>
            <p:cNvSpPr/>
            <p:nvPr/>
          </p:nvSpPr>
          <p:spPr>
            <a:xfrm>
              <a:off x="5807039" y="376911"/>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7"/>
            <p:cNvSpPr/>
            <p:nvPr/>
          </p:nvSpPr>
          <p:spPr>
            <a:xfrm>
              <a:off x="56303" y="4233816"/>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7"/>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7"/>
            <p:cNvSpPr/>
            <p:nvPr/>
          </p:nvSpPr>
          <p:spPr>
            <a:xfrm>
              <a:off x="-43662" y="2284356"/>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7"/>
            <p:cNvSpPr/>
            <p:nvPr/>
          </p:nvSpPr>
          <p:spPr>
            <a:xfrm>
              <a:off x="-30926"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7"/>
            <p:cNvSpPr/>
            <p:nvPr/>
          </p:nvSpPr>
          <p:spPr>
            <a:xfrm>
              <a:off x="116579"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7"/>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7"/>
            <p:cNvSpPr/>
            <p:nvPr/>
          </p:nvSpPr>
          <p:spPr>
            <a:xfrm>
              <a:off x="2369148" y="5815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7"/>
            <p:cNvSpPr/>
            <p:nvPr/>
          </p:nvSpPr>
          <p:spPr>
            <a:xfrm>
              <a:off x="3764100"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7"/>
            <p:cNvSpPr/>
            <p:nvPr/>
          </p:nvSpPr>
          <p:spPr>
            <a:xfrm>
              <a:off x="6660830" y="39220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7"/>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8" name="Google Shape;228;p57"/>
          <p:cNvSpPr txBox="1">
            <a:spLocks noGrp="1"/>
          </p:cNvSpPr>
          <p:nvPr>
            <p:ph type="title"/>
          </p:nvPr>
        </p:nvSpPr>
        <p:spPr>
          <a:xfrm flipH="1">
            <a:off x="4930207" y="539400"/>
            <a:ext cx="3493800" cy="873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700"/>
              <a:buNone/>
              <a:defRPr sz="5000">
                <a:solidFill>
                  <a:schemeClr val="accent3"/>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29" name="Google Shape;229;p57"/>
          <p:cNvSpPr txBox="1">
            <a:spLocks noGrp="1"/>
          </p:cNvSpPr>
          <p:nvPr>
            <p:ph type="subTitle" idx="1"/>
          </p:nvPr>
        </p:nvSpPr>
        <p:spPr>
          <a:xfrm flipH="1">
            <a:off x="4989307" y="2499650"/>
            <a:ext cx="3434700" cy="873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30" name="Google Shape;230;p57"/>
          <p:cNvSpPr txBox="1">
            <a:spLocks noGrp="1"/>
          </p:cNvSpPr>
          <p:nvPr>
            <p:ph type="subTitle" idx="2"/>
          </p:nvPr>
        </p:nvSpPr>
        <p:spPr>
          <a:xfrm flipH="1">
            <a:off x="4989307" y="2090725"/>
            <a:ext cx="3434700" cy="408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31" name="Google Shape;231;p57"/>
          <p:cNvSpPr txBox="1"/>
          <p:nvPr/>
        </p:nvSpPr>
        <p:spPr>
          <a:xfrm flipH="1">
            <a:off x="4989307" y="3515863"/>
            <a:ext cx="3434700" cy="6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ctor"/>
                <a:ea typeface="Actor"/>
                <a:cs typeface="Actor"/>
                <a:sym typeface="Actor"/>
              </a:rPr>
              <a:t>CREDITS: This presentation template was created by </a:t>
            </a:r>
            <a:r>
              <a:rPr lang="en" sz="1200" b="1" i="0" u="none" strike="noStrike" cap="none">
                <a:solidFill>
                  <a:schemeClr val="dk1"/>
                </a:solidFill>
                <a:uFill>
                  <a:noFill/>
                </a:uFill>
                <a:latin typeface="Actor"/>
                <a:ea typeface="Actor"/>
                <a:cs typeface="Actor"/>
                <a:sym typeface="Actor"/>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Actor"/>
                <a:ea typeface="Actor"/>
                <a:cs typeface="Actor"/>
                <a:sym typeface="Actor"/>
              </a:rPr>
              <a:t>, including icons by </a:t>
            </a:r>
            <a:r>
              <a:rPr lang="en" sz="1200" b="1" i="0" u="none" strike="noStrike" cap="none">
                <a:solidFill>
                  <a:schemeClr val="dk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200" b="1" i="0" u="none" strike="noStrike" cap="none">
                <a:solidFill>
                  <a:schemeClr val="dk1"/>
                </a:solidFill>
                <a:latin typeface="Actor"/>
                <a:ea typeface="Actor"/>
                <a:cs typeface="Actor"/>
                <a:sym typeface="Actor"/>
              </a:rPr>
              <a:t> </a:t>
            </a:r>
            <a:r>
              <a:rPr lang="en" sz="1200" b="0" i="0" u="none" strike="noStrike" cap="none">
                <a:solidFill>
                  <a:schemeClr val="dk1"/>
                </a:solidFill>
                <a:latin typeface="Actor"/>
                <a:ea typeface="Actor"/>
                <a:cs typeface="Actor"/>
                <a:sym typeface="Actor"/>
              </a:rPr>
              <a:t>and infographics &amp; images by </a:t>
            </a:r>
            <a:r>
              <a:rPr lang="en" sz="1200" b="1" i="0" u="none" strike="noStrike" cap="none">
                <a:solidFill>
                  <a:schemeClr val="dk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Freepik</a:t>
            </a:r>
            <a:endParaRPr sz="1200" b="1" i="0" u="none" strike="noStrike" cap="none">
              <a:solidFill>
                <a:schemeClr val="dk1"/>
              </a:solidFill>
              <a:latin typeface="Actor"/>
              <a:ea typeface="Actor"/>
              <a:cs typeface="Actor"/>
              <a:sym typeface="Acto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ackground 1">
  <p:cSld name="CUSTOM_20_1">
    <p:spTree>
      <p:nvGrpSpPr>
        <p:cNvPr id="1" name="Shape 2930"/>
        <p:cNvGrpSpPr/>
        <p:nvPr/>
      </p:nvGrpSpPr>
      <p:grpSpPr>
        <a:xfrm>
          <a:off x="0" y="0"/>
          <a:ext cx="0" cy="0"/>
          <a:chOff x="0" y="0"/>
          <a:chExt cx="0" cy="0"/>
        </a:xfrm>
      </p:grpSpPr>
      <p:sp>
        <p:nvSpPr>
          <p:cNvPr id="2931" name="Google Shape;2931;g1c2908e1b1e_0_7239"/>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32" name="Google Shape;2932;g1c2908e1b1e_0_7239"/>
          <p:cNvPicPr preferRelativeResize="0"/>
          <p:nvPr/>
        </p:nvPicPr>
        <p:blipFill rotWithShape="1">
          <a:blip r:embed="rId2">
            <a:alphaModFix amt="74000"/>
          </a:blip>
          <a:srcRect/>
          <a:stretch/>
        </p:blipFill>
        <p:spPr>
          <a:xfrm>
            <a:off x="0" y="0"/>
            <a:ext cx="9144000" cy="5143500"/>
          </a:xfrm>
          <a:prstGeom prst="rect">
            <a:avLst/>
          </a:prstGeom>
          <a:noFill/>
          <a:ln>
            <a:noFill/>
          </a:ln>
        </p:spPr>
      </p:pic>
      <p:grpSp>
        <p:nvGrpSpPr>
          <p:cNvPr id="2933" name="Google Shape;2933;g1c2908e1b1e_0_7239"/>
          <p:cNvGrpSpPr/>
          <p:nvPr/>
        </p:nvGrpSpPr>
        <p:grpSpPr>
          <a:xfrm>
            <a:off x="261882" y="-366691"/>
            <a:ext cx="2256511" cy="2101033"/>
            <a:chOff x="4804682" y="534058"/>
            <a:chExt cx="2256511" cy="2101033"/>
          </a:xfrm>
        </p:grpSpPr>
        <p:pic>
          <p:nvPicPr>
            <p:cNvPr id="2934" name="Google Shape;2934;g1c2908e1b1e_0_7239"/>
            <p:cNvPicPr preferRelativeResize="0"/>
            <p:nvPr/>
          </p:nvPicPr>
          <p:blipFill rotWithShape="1">
            <a:blip r:embed="rId3">
              <a:alphaModFix/>
            </a:blip>
            <a:srcRect/>
            <a:stretch/>
          </p:blipFill>
          <p:spPr>
            <a:xfrm rot="-862595">
              <a:off x="4983825" y="743375"/>
              <a:ext cx="1898225" cy="1682400"/>
            </a:xfrm>
            <a:prstGeom prst="rect">
              <a:avLst/>
            </a:prstGeom>
            <a:noFill/>
            <a:ln>
              <a:noFill/>
            </a:ln>
          </p:spPr>
        </p:pic>
        <p:sp>
          <p:nvSpPr>
            <p:cNvPr id="2935" name="Google Shape;2935;g1c2908e1b1e_0_7239"/>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sp>
        <p:nvSpPr>
          <p:cNvPr id="2936" name="Google Shape;2936;g1c2908e1b1e_0_7239"/>
          <p:cNvSpPr/>
          <p:nvPr/>
        </p:nvSpPr>
        <p:spPr>
          <a:xfrm rot="960835">
            <a:off x="7378223" y="3356196"/>
            <a:ext cx="1309308" cy="1584002"/>
          </a:xfrm>
          <a:prstGeom prst="rect">
            <a:avLst/>
          </a:prstGeom>
          <a:solidFill>
            <a:schemeClr val="lt1"/>
          </a:solidFill>
          <a:ln>
            <a:noFill/>
          </a:ln>
          <a:effectLst>
            <a:outerShdw blurRad="57150" dist="28575"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37" name="Google Shape;2937;g1c2908e1b1e_0_7239"/>
          <p:cNvPicPr preferRelativeResize="0"/>
          <p:nvPr/>
        </p:nvPicPr>
        <p:blipFill rotWithShape="1">
          <a:blip r:embed="rId4">
            <a:alphaModFix/>
          </a:blip>
          <a:srcRect l="24461" r="24450"/>
          <a:stretch/>
        </p:blipFill>
        <p:spPr>
          <a:xfrm rot="-605725">
            <a:off x="7132025" y="29463"/>
            <a:ext cx="1934748" cy="2524874"/>
          </a:xfrm>
          <a:prstGeom prst="rect">
            <a:avLst/>
          </a:prstGeom>
          <a:noFill/>
          <a:ln>
            <a:noFill/>
          </a:ln>
          <a:effectLst>
            <a:outerShdw blurRad="57150" dist="19050" dir="5400000" algn="bl" rotWithShape="0">
              <a:srgbClr val="363833">
                <a:alpha val="49800"/>
              </a:srgbClr>
            </a:outerShdw>
          </a:effectLst>
        </p:spPr>
      </p:pic>
      <p:pic>
        <p:nvPicPr>
          <p:cNvPr id="2938" name="Google Shape;2938;g1c2908e1b1e_0_7239"/>
          <p:cNvPicPr preferRelativeResize="0"/>
          <p:nvPr/>
        </p:nvPicPr>
        <p:blipFill rotWithShape="1">
          <a:blip r:embed="rId5">
            <a:alphaModFix/>
          </a:blip>
          <a:srcRect l="50412" t="40055" r="32712" b="13637"/>
          <a:stretch/>
        </p:blipFill>
        <p:spPr>
          <a:xfrm rot="727698">
            <a:off x="5622733" y="2934227"/>
            <a:ext cx="983084" cy="1901521"/>
          </a:xfrm>
          <a:prstGeom prst="rect">
            <a:avLst/>
          </a:prstGeom>
          <a:noFill/>
          <a:ln>
            <a:noFill/>
          </a:ln>
          <a:effectLst>
            <a:outerShdw blurRad="57150" dist="19050" dir="5400000" algn="bl" rotWithShape="0">
              <a:srgbClr val="363833">
                <a:alpha val="49800"/>
              </a:srgbClr>
            </a:outerShdw>
          </a:effectLst>
        </p:spPr>
      </p:pic>
      <p:pic>
        <p:nvPicPr>
          <p:cNvPr id="2939" name="Google Shape;2939;g1c2908e1b1e_0_7239"/>
          <p:cNvPicPr preferRelativeResize="0"/>
          <p:nvPr/>
        </p:nvPicPr>
        <p:blipFill rotWithShape="1">
          <a:blip r:embed="rId6">
            <a:alphaModFix/>
          </a:blip>
          <a:srcRect t="25307" b="1125"/>
          <a:stretch/>
        </p:blipFill>
        <p:spPr>
          <a:xfrm rot="9" flipH="1">
            <a:off x="6141425" y="1678803"/>
            <a:ext cx="2427385" cy="2284418"/>
          </a:xfrm>
          <a:prstGeom prst="rect">
            <a:avLst/>
          </a:prstGeom>
          <a:noFill/>
          <a:ln>
            <a:noFill/>
          </a:ln>
          <a:effectLst>
            <a:outerShdw blurRad="57150" dist="19050" dir="5400000" algn="bl" rotWithShape="0">
              <a:srgbClr val="363833">
                <a:alpha val="16860"/>
              </a:srgbClr>
            </a:outerShdw>
          </a:effectLst>
        </p:spPr>
      </p:pic>
      <p:grpSp>
        <p:nvGrpSpPr>
          <p:cNvPr id="2940" name="Google Shape;2940;g1c2908e1b1e_0_7239"/>
          <p:cNvGrpSpPr/>
          <p:nvPr/>
        </p:nvGrpSpPr>
        <p:grpSpPr>
          <a:xfrm rot="1467091">
            <a:off x="7729147" y="3761458"/>
            <a:ext cx="607629" cy="879735"/>
            <a:chOff x="4783725" y="2451550"/>
            <a:chExt cx="808200" cy="1170125"/>
          </a:xfrm>
        </p:grpSpPr>
        <p:sp>
          <p:nvSpPr>
            <p:cNvPr id="2941" name="Google Shape;2941;g1c2908e1b1e_0_7239"/>
            <p:cNvSpPr/>
            <p:nvPr/>
          </p:nvSpPr>
          <p:spPr>
            <a:xfrm>
              <a:off x="4840725" y="2575925"/>
              <a:ext cx="663325" cy="172000"/>
            </a:xfrm>
            <a:custGeom>
              <a:avLst/>
              <a:gdLst/>
              <a:ahLst/>
              <a:cxnLst/>
              <a:rect l="l" t="t" r="r" b="b"/>
              <a:pathLst>
                <a:path w="26533" h="6880" extrusionOk="0">
                  <a:moveTo>
                    <a:pt x="9010" y="1"/>
                  </a:moveTo>
                  <a:cubicBezTo>
                    <a:pt x="8699" y="1"/>
                    <a:pt x="8389" y="15"/>
                    <a:pt x="8078" y="37"/>
                  </a:cubicBezTo>
                  <a:cubicBezTo>
                    <a:pt x="6697" y="205"/>
                    <a:pt x="5399" y="623"/>
                    <a:pt x="4186" y="1230"/>
                  </a:cubicBezTo>
                  <a:cubicBezTo>
                    <a:pt x="3872" y="1377"/>
                    <a:pt x="3516" y="1565"/>
                    <a:pt x="3202" y="1753"/>
                  </a:cubicBezTo>
                  <a:cubicBezTo>
                    <a:pt x="3181" y="1774"/>
                    <a:pt x="3140" y="1795"/>
                    <a:pt x="3098" y="1795"/>
                  </a:cubicBezTo>
                  <a:cubicBezTo>
                    <a:pt x="2637" y="1921"/>
                    <a:pt x="2219" y="2214"/>
                    <a:pt x="1842" y="2423"/>
                  </a:cubicBezTo>
                  <a:cubicBezTo>
                    <a:pt x="1403" y="2737"/>
                    <a:pt x="984" y="3050"/>
                    <a:pt x="587" y="3427"/>
                  </a:cubicBezTo>
                  <a:cubicBezTo>
                    <a:pt x="440" y="3574"/>
                    <a:pt x="315" y="3741"/>
                    <a:pt x="168" y="3887"/>
                  </a:cubicBezTo>
                  <a:cubicBezTo>
                    <a:pt x="106" y="3950"/>
                    <a:pt x="64" y="4055"/>
                    <a:pt x="43" y="4118"/>
                  </a:cubicBezTo>
                  <a:cubicBezTo>
                    <a:pt x="1" y="4264"/>
                    <a:pt x="43" y="4369"/>
                    <a:pt x="210" y="4411"/>
                  </a:cubicBezTo>
                  <a:cubicBezTo>
                    <a:pt x="357" y="4473"/>
                    <a:pt x="545" y="4473"/>
                    <a:pt x="691" y="4473"/>
                  </a:cubicBezTo>
                  <a:cubicBezTo>
                    <a:pt x="1047" y="4431"/>
                    <a:pt x="1382" y="4369"/>
                    <a:pt x="1696" y="4264"/>
                  </a:cubicBezTo>
                  <a:cubicBezTo>
                    <a:pt x="2219" y="4076"/>
                    <a:pt x="2721" y="3846"/>
                    <a:pt x="3202" y="3594"/>
                  </a:cubicBezTo>
                  <a:cubicBezTo>
                    <a:pt x="3684" y="3364"/>
                    <a:pt x="4186" y="3134"/>
                    <a:pt x="4667" y="2967"/>
                  </a:cubicBezTo>
                  <a:cubicBezTo>
                    <a:pt x="4981" y="2862"/>
                    <a:pt x="5295" y="2820"/>
                    <a:pt x="5609" y="2737"/>
                  </a:cubicBezTo>
                  <a:cubicBezTo>
                    <a:pt x="5881" y="2695"/>
                    <a:pt x="6132" y="2611"/>
                    <a:pt x="6404" y="2548"/>
                  </a:cubicBezTo>
                  <a:cubicBezTo>
                    <a:pt x="7701" y="2234"/>
                    <a:pt x="9040" y="2109"/>
                    <a:pt x="10379" y="2067"/>
                  </a:cubicBezTo>
                  <a:cubicBezTo>
                    <a:pt x="10755" y="2048"/>
                    <a:pt x="11131" y="2038"/>
                    <a:pt x="11508" y="2038"/>
                  </a:cubicBezTo>
                  <a:cubicBezTo>
                    <a:pt x="11968" y="2038"/>
                    <a:pt x="12429" y="2053"/>
                    <a:pt x="12890" y="2088"/>
                  </a:cubicBezTo>
                  <a:cubicBezTo>
                    <a:pt x="13413" y="2109"/>
                    <a:pt x="13957" y="2172"/>
                    <a:pt x="14480" y="2214"/>
                  </a:cubicBezTo>
                  <a:cubicBezTo>
                    <a:pt x="14815" y="2276"/>
                    <a:pt x="15129" y="2297"/>
                    <a:pt x="15443" y="2318"/>
                  </a:cubicBezTo>
                  <a:lnTo>
                    <a:pt x="16112" y="2318"/>
                  </a:lnTo>
                  <a:cubicBezTo>
                    <a:pt x="16531" y="2339"/>
                    <a:pt x="16949" y="2402"/>
                    <a:pt x="17368" y="2506"/>
                  </a:cubicBezTo>
                  <a:cubicBezTo>
                    <a:pt x="18100" y="2716"/>
                    <a:pt x="18790" y="2967"/>
                    <a:pt x="19502" y="3260"/>
                  </a:cubicBezTo>
                  <a:cubicBezTo>
                    <a:pt x="20130" y="3490"/>
                    <a:pt x="20778" y="3762"/>
                    <a:pt x="21448" y="3908"/>
                  </a:cubicBezTo>
                  <a:cubicBezTo>
                    <a:pt x="21699" y="3971"/>
                    <a:pt x="21929" y="4118"/>
                    <a:pt x="22180" y="4264"/>
                  </a:cubicBezTo>
                  <a:cubicBezTo>
                    <a:pt x="23017" y="4703"/>
                    <a:pt x="23791" y="5247"/>
                    <a:pt x="24607" y="5750"/>
                  </a:cubicBezTo>
                  <a:cubicBezTo>
                    <a:pt x="25172" y="6105"/>
                    <a:pt x="25758" y="6461"/>
                    <a:pt x="26323" y="6796"/>
                  </a:cubicBezTo>
                  <a:lnTo>
                    <a:pt x="26490" y="6880"/>
                  </a:lnTo>
                  <a:cubicBezTo>
                    <a:pt x="26532" y="6691"/>
                    <a:pt x="26532" y="6524"/>
                    <a:pt x="26469" y="6377"/>
                  </a:cubicBezTo>
                  <a:cubicBezTo>
                    <a:pt x="26407" y="6210"/>
                    <a:pt x="26281" y="6084"/>
                    <a:pt x="26156" y="5980"/>
                  </a:cubicBezTo>
                  <a:cubicBezTo>
                    <a:pt x="25884" y="5750"/>
                    <a:pt x="25570" y="5582"/>
                    <a:pt x="25256" y="5436"/>
                  </a:cubicBezTo>
                  <a:cubicBezTo>
                    <a:pt x="24858" y="5206"/>
                    <a:pt x="24440" y="4996"/>
                    <a:pt x="24021" y="4787"/>
                  </a:cubicBezTo>
                  <a:cubicBezTo>
                    <a:pt x="23770" y="4641"/>
                    <a:pt x="23540" y="4431"/>
                    <a:pt x="23352" y="4222"/>
                  </a:cubicBezTo>
                  <a:cubicBezTo>
                    <a:pt x="23268" y="4159"/>
                    <a:pt x="23163" y="4076"/>
                    <a:pt x="23059" y="4013"/>
                  </a:cubicBezTo>
                  <a:cubicBezTo>
                    <a:pt x="22703" y="3804"/>
                    <a:pt x="22306" y="3657"/>
                    <a:pt x="21908" y="3553"/>
                  </a:cubicBezTo>
                  <a:cubicBezTo>
                    <a:pt x="21343" y="3385"/>
                    <a:pt x="20778" y="3260"/>
                    <a:pt x="20234" y="3113"/>
                  </a:cubicBezTo>
                  <a:cubicBezTo>
                    <a:pt x="19774" y="2967"/>
                    <a:pt x="19293" y="2758"/>
                    <a:pt x="18895" y="2444"/>
                  </a:cubicBezTo>
                  <a:cubicBezTo>
                    <a:pt x="18749" y="2318"/>
                    <a:pt x="18539" y="2276"/>
                    <a:pt x="18330" y="2193"/>
                  </a:cubicBezTo>
                  <a:cubicBezTo>
                    <a:pt x="17640" y="1962"/>
                    <a:pt x="16949" y="1816"/>
                    <a:pt x="16238" y="1774"/>
                  </a:cubicBezTo>
                  <a:cubicBezTo>
                    <a:pt x="15652" y="1711"/>
                    <a:pt x="15087" y="1690"/>
                    <a:pt x="14501" y="1607"/>
                  </a:cubicBezTo>
                  <a:cubicBezTo>
                    <a:pt x="14433" y="1602"/>
                    <a:pt x="14366" y="1599"/>
                    <a:pt x="14301" y="1599"/>
                  </a:cubicBezTo>
                  <a:cubicBezTo>
                    <a:pt x="14104" y="1599"/>
                    <a:pt x="13915" y="1622"/>
                    <a:pt x="13727" y="1670"/>
                  </a:cubicBezTo>
                  <a:cubicBezTo>
                    <a:pt x="13420" y="1728"/>
                    <a:pt x="13100" y="1754"/>
                    <a:pt x="12782" y="1754"/>
                  </a:cubicBezTo>
                  <a:cubicBezTo>
                    <a:pt x="12536" y="1754"/>
                    <a:pt x="12290" y="1739"/>
                    <a:pt x="12053" y="1711"/>
                  </a:cubicBezTo>
                  <a:cubicBezTo>
                    <a:pt x="11446" y="1649"/>
                    <a:pt x="10839" y="1586"/>
                    <a:pt x="10254" y="1502"/>
                  </a:cubicBezTo>
                  <a:cubicBezTo>
                    <a:pt x="9987" y="1470"/>
                    <a:pt x="9722" y="1456"/>
                    <a:pt x="9459" y="1456"/>
                  </a:cubicBezTo>
                  <a:cubicBezTo>
                    <a:pt x="8854" y="1456"/>
                    <a:pt x="8257" y="1532"/>
                    <a:pt x="7659" y="1649"/>
                  </a:cubicBezTo>
                  <a:cubicBezTo>
                    <a:pt x="5650" y="2004"/>
                    <a:pt x="3725" y="2653"/>
                    <a:pt x="1947" y="3657"/>
                  </a:cubicBezTo>
                  <a:cubicBezTo>
                    <a:pt x="1717" y="3783"/>
                    <a:pt x="1487" y="3783"/>
                    <a:pt x="1215" y="3804"/>
                  </a:cubicBezTo>
                  <a:cubicBezTo>
                    <a:pt x="1194" y="3804"/>
                    <a:pt x="1152" y="3804"/>
                    <a:pt x="1068" y="3783"/>
                  </a:cubicBezTo>
                  <a:cubicBezTo>
                    <a:pt x="1110" y="3741"/>
                    <a:pt x="1152" y="3657"/>
                    <a:pt x="1194" y="3636"/>
                  </a:cubicBezTo>
                  <a:cubicBezTo>
                    <a:pt x="1298" y="3532"/>
                    <a:pt x="1424" y="3427"/>
                    <a:pt x="1570" y="3343"/>
                  </a:cubicBezTo>
                  <a:cubicBezTo>
                    <a:pt x="2156" y="3009"/>
                    <a:pt x="2742" y="2653"/>
                    <a:pt x="3349" y="2318"/>
                  </a:cubicBezTo>
                  <a:cubicBezTo>
                    <a:pt x="3809" y="2067"/>
                    <a:pt x="4290" y="1795"/>
                    <a:pt x="4772" y="1565"/>
                  </a:cubicBezTo>
                  <a:cubicBezTo>
                    <a:pt x="5588" y="1167"/>
                    <a:pt x="6445" y="958"/>
                    <a:pt x="7345" y="833"/>
                  </a:cubicBezTo>
                  <a:cubicBezTo>
                    <a:pt x="8224" y="707"/>
                    <a:pt x="9124" y="644"/>
                    <a:pt x="10044" y="623"/>
                  </a:cubicBezTo>
                  <a:cubicBezTo>
                    <a:pt x="10379" y="623"/>
                    <a:pt x="10714" y="602"/>
                    <a:pt x="11049" y="602"/>
                  </a:cubicBezTo>
                  <a:cubicBezTo>
                    <a:pt x="11132" y="602"/>
                    <a:pt x="11237" y="602"/>
                    <a:pt x="11342" y="623"/>
                  </a:cubicBezTo>
                  <a:cubicBezTo>
                    <a:pt x="11718" y="665"/>
                    <a:pt x="12053" y="749"/>
                    <a:pt x="12409" y="812"/>
                  </a:cubicBezTo>
                  <a:cubicBezTo>
                    <a:pt x="13287" y="916"/>
                    <a:pt x="14124" y="916"/>
                    <a:pt x="14982" y="937"/>
                  </a:cubicBezTo>
                  <a:cubicBezTo>
                    <a:pt x="15652" y="958"/>
                    <a:pt x="16342" y="1021"/>
                    <a:pt x="16991" y="1167"/>
                  </a:cubicBezTo>
                  <a:cubicBezTo>
                    <a:pt x="17514" y="1293"/>
                    <a:pt x="18016" y="1481"/>
                    <a:pt x="18477" y="1774"/>
                  </a:cubicBezTo>
                  <a:cubicBezTo>
                    <a:pt x="18536" y="1804"/>
                    <a:pt x="18584" y="1833"/>
                    <a:pt x="18645" y="1833"/>
                  </a:cubicBezTo>
                  <a:cubicBezTo>
                    <a:pt x="18670" y="1833"/>
                    <a:pt x="18697" y="1828"/>
                    <a:pt x="18728" y="1816"/>
                  </a:cubicBezTo>
                  <a:cubicBezTo>
                    <a:pt x="18755" y="1813"/>
                    <a:pt x="18782" y="1812"/>
                    <a:pt x="18809" y="1812"/>
                  </a:cubicBezTo>
                  <a:cubicBezTo>
                    <a:pt x="18990" y="1812"/>
                    <a:pt x="19168" y="1871"/>
                    <a:pt x="19313" y="1962"/>
                  </a:cubicBezTo>
                  <a:lnTo>
                    <a:pt x="20339" y="2506"/>
                  </a:lnTo>
                  <a:cubicBezTo>
                    <a:pt x="20569" y="2632"/>
                    <a:pt x="20778" y="2758"/>
                    <a:pt x="21029" y="2862"/>
                  </a:cubicBezTo>
                  <a:cubicBezTo>
                    <a:pt x="21134" y="2925"/>
                    <a:pt x="21238" y="2925"/>
                    <a:pt x="21343" y="2946"/>
                  </a:cubicBezTo>
                  <a:cubicBezTo>
                    <a:pt x="21361" y="2949"/>
                    <a:pt x="21377" y="2951"/>
                    <a:pt x="21392" y="2951"/>
                  </a:cubicBezTo>
                  <a:cubicBezTo>
                    <a:pt x="21468" y="2951"/>
                    <a:pt x="21517" y="2908"/>
                    <a:pt x="21552" y="2820"/>
                  </a:cubicBezTo>
                  <a:cubicBezTo>
                    <a:pt x="21594" y="2695"/>
                    <a:pt x="21573" y="2590"/>
                    <a:pt x="21469" y="2527"/>
                  </a:cubicBezTo>
                  <a:cubicBezTo>
                    <a:pt x="20946" y="2214"/>
                    <a:pt x="20422" y="1921"/>
                    <a:pt x="19878" y="1690"/>
                  </a:cubicBezTo>
                  <a:cubicBezTo>
                    <a:pt x="19272" y="1439"/>
                    <a:pt x="18665" y="1188"/>
                    <a:pt x="18037" y="1021"/>
                  </a:cubicBezTo>
                  <a:cubicBezTo>
                    <a:pt x="17493" y="854"/>
                    <a:pt x="16970" y="707"/>
                    <a:pt x="16426" y="561"/>
                  </a:cubicBezTo>
                  <a:cubicBezTo>
                    <a:pt x="15945" y="435"/>
                    <a:pt x="15443" y="414"/>
                    <a:pt x="14961" y="414"/>
                  </a:cubicBezTo>
                  <a:lnTo>
                    <a:pt x="12764" y="414"/>
                  </a:lnTo>
                  <a:cubicBezTo>
                    <a:pt x="12053" y="414"/>
                    <a:pt x="11363" y="330"/>
                    <a:pt x="10693" y="184"/>
                  </a:cubicBezTo>
                  <a:cubicBezTo>
                    <a:pt x="10139" y="49"/>
                    <a:pt x="9576" y="1"/>
                    <a:pt x="90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g1c2908e1b1e_0_7239"/>
            <p:cNvSpPr/>
            <p:nvPr/>
          </p:nvSpPr>
          <p:spPr>
            <a:xfrm>
              <a:off x="4810400" y="3009975"/>
              <a:ext cx="561825" cy="560075"/>
            </a:xfrm>
            <a:custGeom>
              <a:avLst/>
              <a:gdLst/>
              <a:ahLst/>
              <a:cxnLst/>
              <a:rect l="l" t="t" r="r" b="b"/>
              <a:pathLst>
                <a:path w="22473" h="22403" extrusionOk="0">
                  <a:moveTo>
                    <a:pt x="12785" y="0"/>
                  </a:moveTo>
                  <a:cubicBezTo>
                    <a:pt x="11487" y="84"/>
                    <a:pt x="10253" y="461"/>
                    <a:pt x="9081" y="1046"/>
                  </a:cubicBezTo>
                  <a:cubicBezTo>
                    <a:pt x="7951" y="1590"/>
                    <a:pt x="6968" y="2302"/>
                    <a:pt x="6026" y="3076"/>
                  </a:cubicBezTo>
                  <a:cubicBezTo>
                    <a:pt x="5775" y="3264"/>
                    <a:pt x="5545" y="3474"/>
                    <a:pt x="5315" y="3683"/>
                  </a:cubicBezTo>
                  <a:cubicBezTo>
                    <a:pt x="5022" y="3913"/>
                    <a:pt x="4708" y="4164"/>
                    <a:pt x="4415" y="4394"/>
                  </a:cubicBezTo>
                  <a:cubicBezTo>
                    <a:pt x="3955" y="4792"/>
                    <a:pt x="3537" y="5210"/>
                    <a:pt x="3097" y="5650"/>
                  </a:cubicBezTo>
                  <a:cubicBezTo>
                    <a:pt x="2574" y="6173"/>
                    <a:pt x="2072" y="6696"/>
                    <a:pt x="1486" y="7156"/>
                  </a:cubicBezTo>
                  <a:cubicBezTo>
                    <a:pt x="1172" y="7407"/>
                    <a:pt x="858" y="7637"/>
                    <a:pt x="544" y="7972"/>
                  </a:cubicBezTo>
                  <a:cubicBezTo>
                    <a:pt x="189" y="8223"/>
                    <a:pt x="0" y="8600"/>
                    <a:pt x="21" y="9039"/>
                  </a:cubicBezTo>
                  <a:cubicBezTo>
                    <a:pt x="21" y="9060"/>
                    <a:pt x="21" y="9123"/>
                    <a:pt x="63" y="9165"/>
                  </a:cubicBezTo>
                  <a:cubicBezTo>
                    <a:pt x="94" y="9241"/>
                    <a:pt x="157" y="9294"/>
                    <a:pt x="237" y="9294"/>
                  </a:cubicBezTo>
                  <a:cubicBezTo>
                    <a:pt x="268" y="9294"/>
                    <a:pt x="301" y="9287"/>
                    <a:pt x="335" y="9269"/>
                  </a:cubicBezTo>
                  <a:cubicBezTo>
                    <a:pt x="398" y="9248"/>
                    <a:pt x="482" y="9207"/>
                    <a:pt x="524" y="9144"/>
                  </a:cubicBezTo>
                  <a:cubicBezTo>
                    <a:pt x="607" y="9060"/>
                    <a:pt x="712" y="8997"/>
                    <a:pt x="754" y="8893"/>
                  </a:cubicBezTo>
                  <a:cubicBezTo>
                    <a:pt x="858" y="8746"/>
                    <a:pt x="963" y="8621"/>
                    <a:pt x="1109" y="8516"/>
                  </a:cubicBezTo>
                  <a:cubicBezTo>
                    <a:pt x="1632" y="8098"/>
                    <a:pt x="2176" y="7679"/>
                    <a:pt x="2700" y="7261"/>
                  </a:cubicBezTo>
                  <a:cubicBezTo>
                    <a:pt x="3223" y="6842"/>
                    <a:pt x="3767" y="6424"/>
                    <a:pt x="4248" y="5922"/>
                  </a:cubicBezTo>
                  <a:cubicBezTo>
                    <a:pt x="4478" y="5691"/>
                    <a:pt x="4687" y="5440"/>
                    <a:pt x="4897" y="5168"/>
                  </a:cubicBezTo>
                  <a:cubicBezTo>
                    <a:pt x="5106" y="4959"/>
                    <a:pt x="5315" y="4729"/>
                    <a:pt x="5524" y="4520"/>
                  </a:cubicBezTo>
                  <a:cubicBezTo>
                    <a:pt x="6717" y="3306"/>
                    <a:pt x="8077" y="2323"/>
                    <a:pt x="9521" y="1423"/>
                  </a:cubicBezTo>
                  <a:cubicBezTo>
                    <a:pt x="9583" y="1402"/>
                    <a:pt x="9604" y="1402"/>
                    <a:pt x="9646" y="1381"/>
                  </a:cubicBezTo>
                  <a:cubicBezTo>
                    <a:pt x="10567" y="984"/>
                    <a:pt x="11529" y="753"/>
                    <a:pt x="12534" y="753"/>
                  </a:cubicBezTo>
                  <a:cubicBezTo>
                    <a:pt x="13601" y="753"/>
                    <a:pt x="14605" y="1005"/>
                    <a:pt x="15484" y="1632"/>
                  </a:cubicBezTo>
                  <a:cubicBezTo>
                    <a:pt x="15672" y="1737"/>
                    <a:pt x="15902" y="1842"/>
                    <a:pt x="16091" y="1946"/>
                  </a:cubicBezTo>
                  <a:cubicBezTo>
                    <a:pt x="17785" y="2930"/>
                    <a:pt x="19083" y="4248"/>
                    <a:pt x="19962" y="6026"/>
                  </a:cubicBezTo>
                  <a:cubicBezTo>
                    <a:pt x="20108" y="6340"/>
                    <a:pt x="20213" y="6696"/>
                    <a:pt x="20338" y="7031"/>
                  </a:cubicBezTo>
                  <a:cubicBezTo>
                    <a:pt x="20380" y="7114"/>
                    <a:pt x="20422" y="7177"/>
                    <a:pt x="20506" y="7219"/>
                  </a:cubicBezTo>
                  <a:cubicBezTo>
                    <a:pt x="20541" y="7231"/>
                    <a:pt x="20573" y="7237"/>
                    <a:pt x="20600" y="7237"/>
                  </a:cubicBezTo>
                  <a:cubicBezTo>
                    <a:pt x="20672" y="7237"/>
                    <a:pt x="20715" y="7193"/>
                    <a:pt x="20715" y="7072"/>
                  </a:cubicBezTo>
                  <a:cubicBezTo>
                    <a:pt x="20694" y="6968"/>
                    <a:pt x="20694" y="6863"/>
                    <a:pt x="20652" y="6759"/>
                  </a:cubicBezTo>
                  <a:cubicBezTo>
                    <a:pt x="20589" y="6507"/>
                    <a:pt x="20526" y="6277"/>
                    <a:pt x="20443" y="6005"/>
                  </a:cubicBezTo>
                  <a:cubicBezTo>
                    <a:pt x="20422" y="5901"/>
                    <a:pt x="20401" y="5775"/>
                    <a:pt x="20380" y="5671"/>
                  </a:cubicBezTo>
                  <a:cubicBezTo>
                    <a:pt x="20338" y="5650"/>
                    <a:pt x="20380" y="5608"/>
                    <a:pt x="20380" y="5566"/>
                  </a:cubicBezTo>
                  <a:cubicBezTo>
                    <a:pt x="20443" y="5566"/>
                    <a:pt x="20506" y="5608"/>
                    <a:pt x="20547" y="5671"/>
                  </a:cubicBezTo>
                  <a:cubicBezTo>
                    <a:pt x="20840" y="5963"/>
                    <a:pt x="21071" y="6277"/>
                    <a:pt x="21238" y="6633"/>
                  </a:cubicBezTo>
                  <a:cubicBezTo>
                    <a:pt x="21489" y="7240"/>
                    <a:pt x="21656" y="7888"/>
                    <a:pt x="21698" y="8537"/>
                  </a:cubicBezTo>
                  <a:cubicBezTo>
                    <a:pt x="21761" y="9207"/>
                    <a:pt x="21782" y="9855"/>
                    <a:pt x="21845" y="10504"/>
                  </a:cubicBezTo>
                  <a:cubicBezTo>
                    <a:pt x="21866" y="10818"/>
                    <a:pt x="21887" y="11111"/>
                    <a:pt x="21907" y="11425"/>
                  </a:cubicBezTo>
                  <a:cubicBezTo>
                    <a:pt x="21907" y="11571"/>
                    <a:pt x="21887" y="11738"/>
                    <a:pt x="21887" y="11885"/>
                  </a:cubicBezTo>
                  <a:cubicBezTo>
                    <a:pt x="21845" y="12826"/>
                    <a:pt x="21866" y="13768"/>
                    <a:pt x="21866" y="14710"/>
                  </a:cubicBezTo>
                  <a:cubicBezTo>
                    <a:pt x="21866" y="15505"/>
                    <a:pt x="21845" y="16279"/>
                    <a:pt x="21740" y="17074"/>
                  </a:cubicBezTo>
                  <a:cubicBezTo>
                    <a:pt x="21656" y="17743"/>
                    <a:pt x="21489" y="18413"/>
                    <a:pt x="21259" y="19062"/>
                  </a:cubicBezTo>
                  <a:cubicBezTo>
                    <a:pt x="20861" y="20171"/>
                    <a:pt x="20317" y="21217"/>
                    <a:pt x="19710" y="22221"/>
                  </a:cubicBezTo>
                  <a:cubicBezTo>
                    <a:pt x="19690" y="22284"/>
                    <a:pt x="19669" y="22305"/>
                    <a:pt x="19648" y="22368"/>
                  </a:cubicBezTo>
                  <a:cubicBezTo>
                    <a:pt x="19709" y="22392"/>
                    <a:pt x="19763" y="22402"/>
                    <a:pt x="19814" y="22402"/>
                  </a:cubicBezTo>
                  <a:cubicBezTo>
                    <a:pt x="19850" y="22402"/>
                    <a:pt x="19885" y="22397"/>
                    <a:pt x="19920" y="22389"/>
                  </a:cubicBezTo>
                  <a:cubicBezTo>
                    <a:pt x="20129" y="22368"/>
                    <a:pt x="20275" y="22263"/>
                    <a:pt x="20401" y="22096"/>
                  </a:cubicBezTo>
                  <a:cubicBezTo>
                    <a:pt x="20924" y="21489"/>
                    <a:pt x="21343" y="20819"/>
                    <a:pt x="21635" y="20066"/>
                  </a:cubicBezTo>
                  <a:cubicBezTo>
                    <a:pt x="21949" y="19271"/>
                    <a:pt x="22117" y="18455"/>
                    <a:pt x="22179" y="17618"/>
                  </a:cubicBezTo>
                  <a:cubicBezTo>
                    <a:pt x="22179" y="17576"/>
                    <a:pt x="22200" y="17534"/>
                    <a:pt x="22200" y="17492"/>
                  </a:cubicBezTo>
                  <a:cubicBezTo>
                    <a:pt x="22410" y="16739"/>
                    <a:pt x="22410" y="15965"/>
                    <a:pt x="22389" y="15212"/>
                  </a:cubicBezTo>
                  <a:lnTo>
                    <a:pt x="22389" y="13538"/>
                  </a:lnTo>
                  <a:cubicBezTo>
                    <a:pt x="22389" y="13308"/>
                    <a:pt x="22451" y="13036"/>
                    <a:pt x="22472" y="12805"/>
                  </a:cubicBezTo>
                  <a:lnTo>
                    <a:pt x="22472" y="12638"/>
                  </a:lnTo>
                  <a:cubicBezTo>
                    <a:pt x="22389" y="11948"/>
                    <a:pt x="22389" y="11299"/>
                    <a:pt x="22389" y="10609"/>
                  </a:cubicBezTo>
                  <a:cubicBezTo>
                    <a:pt x="22389" y="9855"/>
                    <a:pt x="22389" y="9102"/>
                    <a:pt x="22263" y="8349"/>
                  </a:cubicBezTo>
                  <a:cubicBezTo>
                    <a:pt x="22138" y="7554"/>
                    <a:pt x="21887" y="6800"/>
                    <a:pt x="21531" y="6089"/>
                  </a:cubicBezTo>
                  <a:cubicBezTo>
                    <a:pt x="21405" y="5838"/>
                    <a:pt x="21238" y="5587"/>
                    <a:pt x="21029" y="5378"/>
                  </a:cubicBezTo>
                  <a:cubicBezTo>
                    <a:pt x="20778" y="5106"/>
                    <a:pt x="20422" y="4896"/>
                    <a:pt x="20045" y="4834"/>
                  </a:cubicBezTo>
                  <a:cubicBezTo>
                    <a:pt x="20003" y="4834"/>
                    <a:pt x="19982" y="4813"/>
                    <a:pt x="19941" y="4813"/>
                  </a:cubicBezTo>
                  <a:cubicBezTo>
                    <a:pt x="19962" y="4729"/>
                    <a:pt x="19962" y="4666"/>
                    <a:pt x="19982" y="4603"/>
                  </a:cubicBezTo>
                  <a:cubicBezTo>
                    <a:pt x="20066" y="4311"/>
                    <a:pt x="19962" y="4143"/>
                    <a:pt x="19669" y="4080"/>
                  </a:cubicBezTo>
                  <a:cubicBezTo>
                    <a:pt x="19543" y="4018"/>
                    <a:pt x="19376" y="3976"/>
                    <a:pt x="19229" y="3913"/>
                  </a:cubicBezTo>
                  <a:cubicBezTo>
                    <a:pt x="18936" y="3808"/>
                    <a:pt x="18748" y="3599"/>
                    <a:pt x="18685" y="3306"/>
                  </a:cubicBezTo>
                  <a:cubicBezTo>
                    <a:pt x="18643" y="3202"/>
                    <a:pt x="18622" y="3139"/>
                    <a:pt x="18539" y="3076"/>
                  </a:cubicBezTo>
                  <a:cubicBezTo>
                    <a:pt x="17744" y="2344"/>
                    <a:pt x="16844" y="1779"/>
                    <a:pt x="15902" y="1277"/>
                  </a:cubicBezTo>
                  <a:cubicBezTo>
                    <a:pt x="15044" y="795"/>
                    <a:pt x="14124" y="419"/>
                    <a:pt x="13203" y="42"/>
                  </a:cubicBezTo>
                  <a:cubicBezTo>
                    <a:pt x="13078" y="0"/>
                    <a:pt x="12952" y="0"/>
                    <a:pt x="127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g1c2908e1b1e_0_7239"/>
            <p:cNvSpPr/>
            <p:nvPr/>
          </p:nvSpPr>
          <p:spPr>
            <a:xfrm>
              <a:off x="4816150" y="2674125"/>
              <a:ext cx="653900" cy="131500"/>
            </a:xfrm>
            <a:custGeom>
              <a:avLst/>
              <a:gdLst/>
              <a:ahLst/>
              <a:cxnLst/>
              <a:rect l="l" t="t" r="r" b="b"/>
              <a:pathLst>
                <a:path w="26156" h="5260" extrusionOk="0">
                  <a:moveTo>
                    <a:pt x="14117" y="0"/>
                  </a:moveTo>
                  <a:cubicBezTo>
                    <a:pt x="13657" y="0"/>
                    <a:pt x="13199" y="22"/>
                    <a:pt x="12743" y="64"/>
                  </a:cubicBezTo>
                  <a:cubicBezTo>
                    <a:pt x="12387" y="85"/>
                    <a:pt x="12032" y="85"/>
                    <a:pt x="11676" y="106"/>
                  </a:cubicBezTo>
                  <a:cubicBezTo>
                    <a:pt x="9584" y="252"/>
                    <a:pt x="7575" y="692"/>
                    <a:pt x="5608" y="1424"/>
                  </a:cubicBezTo>
                  <a:cubicBezTo>
                    <a:pt x="5064" y="1633"/>
                    <a:pt x="4541" y="1863"/>
                    <a:pt x="3976" y="2115"/>
                  </a:cubicBezTo>
                  <a:cubicBezTo>
                    <a:pt x="3934" y="2135"/>
                    <a:pt x="3851" y="2156"/>
                    <a:pt x="3830" y="2198"/>
                  </a:cubicBezTo>
                  <a:cubicBezTo>
                    <a:pt x="3537" y="2596"/>
                    <a:pt x="3181" y="2826"/>
                    <a:pt x="2762" y="3035"/>
                  </a:cubicBezTo>
                  <a:cubicBezTo>
                    <a:pt x="2365" y="3244"/>
                    <a:pt x="1946" y="3433"/>
                    <a:pt x="1528" y="3621"/>
                  </a:cubicBezTo>
                  <a:cubicBezTo>
                    <a:pt x="1151" y="3809"/>
                    <a:pt x="796" y="3956"/>
                    <a:pt x="482" y="4228"/>
                  </a:cubicBezTo>
                  <a:cubicBezTo>
                    <a:pt x="252" y="4437"/>
                    <a:pt x="63" y="4667"/>
                    <a:pt x="1" y="5002"/>
                  </a:cubicBezTo>
                  <a:lnTo>
                    <a:pt x="1" y="5086"/>
                  </a:lnTo>
                  <a:cubicBezTo>
                    <a:pt x="84" y="5065"/>
                    <a:pt x="168" y="5065"/>
                    <a:pt x="210" y="5023"/>
                  </a:cubicBezTo>
                  <a:cubicBezTo>
                    <a:pt x="921" y="4688"/>
                    <a:pt x="1674" y="4458"/>
                    <a:pt x="2449" y="4165"/>
                  </a:cubicBezTo>
                  <a:cubicBezTo>
                    <a:pt x="4143" y="3537"/>
                    <a:pt x="5859" y="2972"/>
                    <a:pt x="7617" y="2491"/>
                  </a:cubicBezTo>
                  <a:cubicBezTo>
                    <a:pt x="8349" y="2324"/>
                    <a:pt x="9144" y="2219"/>
                    <a:pt x="9897" y="2135"/>
                  </a:cubicBezTo>
                  <a:lnTo>
                    <a:pt x="12178" y="1905"/>
                  </a:lnTo>
                  <a:lnTo>
                    <a:pt x="12199" y="1905"/>
                  </a:lnTo>
                  <a:cubicBezTo>
                    <a:pt x="12264" y="1879"/>
                    <a:pt x="12327" y="1870"/>
                    <a:pt x="12389" y="1870"/>
                  </a:cubicBezTo>
                  <a:cubicBezTo>
                    <a:pt x="12527" y="1870"/>
                    <a:pt x="12661" y="1918"/>
                    <a:pt x="12806" y="1947"/>
                  </a:cubicBezTo>
                  <a:cubicBezTo>
                    <a:pt x="13057" y="2031"/>
                    <a:pt x="13350" y="2115"/>
                    <a:pt x="13643" y="2135"/>
                  </a:cubicBezTo>
                  <a:cubicBezTo>
                    <a:pt x="13867" y="2161"/>
                    <a:pt x="14091" y="2173"/>
                    <a:pt x="14314" y="2173"/>
                  </a:cubicBezTo>
                  <a:cubicBezTo>
                    <a:pt x="14823" y="2173"/>
                    <a:pt x="15331" y="2112"/>
                    <a:pt x="15840" y="2010"/>
                  </a:cubicBezTo>
                  <a:cubicBezTo>
                    <a:pt x="16049" y="1947"/>
                    <a:pt x="16216" y="1863"/>
                    <a:pt x="16426" y="1822"/>
                  </a:cubicBezTo>
                  <a:cubicBezTo>
                    <a:pt x="16467" y="1822"/>
                    <a:pt x="16467" y="1801"/>
                    <a:pt x="16509" y="1759"/>
                  </a:cubicBezTo>
                  <a:cubicBezTo>
                    <a:pt x="16321" y="1654"/>
                    <a:pt x="16154" y="1612"/>
                    <a:pt x="15965" y="1550"/>
                  </a:cubicBezTo>
                  <a:cubicBezTo>
                    <a:pt x="15324" y="1371"/>
                    <a:pt x="14652" y="1315"/>
                    <a:pt x="13988" y="1315"/>
                  </a:cubicBezTo>
                  <a:cubicBezTo>
                    <a:pt x="13873" y="1315"/>
                    <a:pt x="13758" y="1316"/>
                    <a:pt x="13643" y="1319"/>
                  </a:cubicBezTo>
                  <a:cubicBezTo>
                    <a:pt x="12869" y="1340"/>
                    <a:pt x="12136" y="1382"/>
                    <a:pt x="11383" y="1403"/>
                  </a:cubicBezTo>
                  <a:cubicBezTo>
                    <a:pt x="10818" y="1403"/>
                    <a:pt x="10295" y="1529"/>
                    <a:pt x="9730" y="1612"/>
                  </a:cubicBezTo>
                  <a:cubicBezTo>
                    <a:pt x="8851" y="1738"/>
                    <a:pt x="7952" y="1863"/>
                    <a:pt x="7073" y="2115"/>
                  </a:cubicBezTo>
                  <a:cubicBezTo>
                    <a:pt x="6843" y="2156"/>
                    <a:pt x="6571" y="2240"/>
                    <a:pt x="6340" y="2324"/>
                  </a:cubicBezTo>
                  <a:cubicBezTo>
                    <a:pt x="6215" y="2366"/>
                    <a:pt x="6110" y="2428"/>
                    <a:pt x="5964" y="2491"/>
                  </a:cubicBezTo>
                  <a:cubicBezTo>
                    <a:pt x="5483" y="2784"/>
                    <a:pt x="4959" y="2889"/>
                    <a:pt x="4374" y="2889"/>
                  </a:cubicBezTo>
                  <a:cubicBezTo>
                    <a:pt x="4290" y="2868"/>
                    <a:pt x="4185" y="2868"/>
                    <a:pt x="4185" y="2700"/>
                  </a:cubicBezTo>
                  <a:cubicBezTo>
                    <a:pt x="4164" y="2638"/>
                    <a:pt x="4248" y="2554"/>
                    <a:pt x="4290" y="2491"/>
                  </a:cubicBezTo>
                  <a:cubicBezTo>
                    <a:pt x="4478" y="2324"/>
                    <a:pt x="4667" y="2177"/>
                    <a:pt x="4897" y="2115"/>
                  </a:cubicBezTo>
                  <a:cubicBezTo>
                    <a:pt x="6320" y="1633"/>
                    <a:pt x="7742" y="1215"/>
                    <a:pt x="9249" y="922"/>
                  </a:cubicBezTo>
                  <a:cubicBezTo>
                    <a:pt x="10504" y="692"/>
                    <a:pt x="11781" y="545"/>
                    <a:pt x="13057" y="545"/>
                  </a:cubicBezTo>
                  <a:cubicBezTo>
                    <a:pt x="13580" y="545"/>
                    <a:pt x="14082" y="566"/>
                    <a:pt x="14584" y="608"/>
                  </a:cubicBezTo>
                  <a:cubicBezTo>
                    <a:pt x="15107" y="671"/>
                    <a:pt x="15631" y="713"/>
                    <a:pt x="16154" y="796"/>
                  </a:cubicBezTo>
                  <a:cubicBezTo>
                    <a:pt x="16802" y="901"/>
                    <a:pt x="17451" y="1006"/>
                    <a:pt x="18100" y="1194"/>
                  </a:cubicBezTo>
                  <a:cubicBezTo>
                    <a:pt x="18497" y="1299"/>
                    <a:pt x="18895" y="1382"/>
                    <a:pt x="19250" y="1508"/>
                  </a:cubicBezTo>
                  <a:cubicBezTo>
                    <a:pt x="19920" y="1717"/>
                    <a:pt x="20548" y="1947"/>
                    <a:pt x="21175" y="2261"/>
                  </a:cubicBezTo>
                  <a:cubicBezTo>
                    <a:pt x="21929" y="2638"/>
                    <a:pt x="22598" y="3098"/>
                    <a:pt x="23289" y="3579"/>
                  </a:cubicBezTo>
                  <a:cubicBezTo>
                    <a:pt x="23791" y="3935"/>
                    <a:pt x="24251" y="4332"/>
                    <a:pt x="24732" y="4730"/>
                  </a:cubicBezTo>
                  <a:cubicBezTo>
                    <a:pt x="24962" y="4897"/>
                    <a:pt x="25214" y="5086"/>
                    <a:pt x="25506" y="5211"/>
                  </a:cubicBezTo>
                  <a:cubicBezTo>
                    <a:pt x="25587" y="5243"/>
                    <a:pt x="25661" y="5259"/>
                    <a:pt x="25730" y="5259"/>
                  </a:cubicBezTo>
                  <a:cubicBezTo>
                    <a:pt x="25930" y="5259"/>
                    <a:pt x="26077" y="5126"/>
                    <a:pt x="26155" y="4876"/>
                  </a:cubicBezTo>
                  <a:cubicBezTo>
                    <a:pt x="25841" y="4646"/>
                    <a:pt x="25527" y="4395"/>
                    <a:pt x="25193" y="4165"/>
                  </a:cubicBezTo>
                  <a:cubicBezTo>
                    <a:pt x="24146" y="3433"/>
                    <a:pt x="23058" y="2805"/>
                    <a:pt x="21929" y="2198"/>
                  </a:cubicBezTo>
                  <a:cubicBezTo>
                    <a:pt x="21405" y="1926"/>
                    <a:pt x="20861" y="1633"/>
                    <a:pt x="20296" y="1361"/>
                  </a:cubicBezTo>
                  <a:cubicBezTo>
                    <a:pt x="19773" y="1152"/>
                    <a:pt x="19250" y="943"/>
                    <a:pt x="18727" y="775"/>
                  </a:cubicBezTo>
                  <a:cubicBezTo>
                    <a:pt x="17890" y="483"/>
                    <a:pt x="17032" y="273"/>
                    <a:pt x="16154" y="148"/>
                  </a:cubicBezTo>
                  <a:cubicBezTo>
                    <a:pt x="15479" y="48"/>
                    <a:pt x="14797" y="0"/>
                    <a:pt x="141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g1c2908e1b1e_0_7239"/>
            <p:cNvSpPr/>
            <p:nvPr/>
          </p:nvSpPr>
          <p:spPr>
            <a:xfrm>
              <a:off x="4787375" y="2848800"/>
              <a:ext cx="723400" cy="214650"/>
            </a:xfrm>
            <a:custGeom>
              <a:avLst/>
              <a:gdLst/>
              <a:ahLst/>
              <a:cxnLst/>
              <a:rect l="l" t="t" r="r" b="b"/>
              <a:pathLst>
                <a:path w="28936" h="8586" extrusionOk="0">
                  <a:moveTo>
                    <a:pt x="13000" y="0"/>
                  </a:moveTo>
                  <a:cubicBezTo>
                    <a:pt x="12367" y="0"/>
                    <a:pt x="11718" y="94"/>
                    <a:pt x="11069" y="170"/>
                  </a:cubicBezTo>
                  <a:cubicBezTo>
                    <a:pt x="10546" y="212"/>
                    <a:pt x="10023" y="317"/>
                    <a:pt x="9500" y="484"/>
                  </a:cubicBezTo>
                  <a:cubicBezTo>
                    <a:pt x="9082" y="610"/>
                    <a:pt x="8663" y="756"/>
                    <a:pt x="8266" y="965"/>
                  </a:cubicBezTo>
                  <a:cubicBezTo>
                    <a:pt x="8224" y="1007"/>
                    <a:pt x="8203" y="1028"/>
                    <a:pt x="8140" y="1028"/>
                  </a:cubicBezTo>
                  <a:cubicBezTo>
                    <a:pt x="7219" y="1258"/>
                    <a:pt x="6382" y="1677"/>
                    <a:pt x="5546" y="2158"/>
                  </a:cubicBezTo>
                  <a:cubicBezTo>
                    <a:pt x="4855" y="2576"/>
                    <a:pt x="4123" y="2953"/>
                    <a:pt x="3411" y="3371"/>
                  </a:cubicBezTo>
                  <a:cubicBezTo>
                    <a:pt x="3390" y="3413"/>
                    <a:pt x="3328" y="3434"/>
                    <a:pt x="3286" y="3455"/>
                  </a:cubicBezTo>
                  <a:cubicBezTo>
                    <a:pt x="3139" y="3518"/>
                    <a:pt x="3035" y="3581"/>
                    <a:pt x="2993" y="3748"/>
                  </a:cubicBezTo>
                  <a:cubicBezTo>
                    <a:pt x="2972" y="3895"/>
                    <a:pt x="2825" y="4020"/>
                    <a:pt x="2700" y="4104"/>
                  </a:cubicBezTo>
                  <a:cubicBezTo>
                    <a:pt x="2407" y="4355"/>
                    <a:pt x="2093" y="4501"/>
                    <a:pt x="1779" y="4669"/>
                  </a:cubicBezTo>
                  <a:lnTo>
                    <a:pt x="608" y="5213"/>
                  </a:lnTo>
                  <a:cubicBezTo>
                    <a:pt x="482" y="5276"/>
                    <a:pt x="356" y="5380"/>
                    <a:pt x="147" y="5464"/>
                  </a:cubicBezTo>
                  <a:cubicBezTo>
                    <a:pt x="84" y="5506"/>
                    <a:pt x="64" y="5589"/>
                    <a:pt x="1" y="5631"/>
                  </a:cubicBezTo>
                  <a:cubicBezTo>
                    <a:pt x="43" y="5694"/>
                    <a:pt x="64" y="5757"/>
                    <a:pt x="84" y="5799"/>
                  </a:cubicBezTo>
                  <a:cubicBezTo>
                    <a:pt x="147" y="5861"/>
                    <a:pt x="210" y="5924"/>
                    <a:pt x="294" y="5945"/>
                  </a:cubicBezTo>
                  <a:cubicBezTo>
                    <a:pt x="312" y="5951"/>
                    <a:pt x="329" y="5954"/>
                    <a:pt x="345" y="5954"/>
                  </a:cubicBezTo>
                  <a:cubicBezTo>
                    <a:pt x="383" y="5954"/>
                    <a:pt x="417" y="5939"/>
                    <a:pt x="461" y="5924"/>
                  </a:cubicBezTo>
                  <a:cubicBezTo>
                    <a:pt x="984" y="5736"/>
                    <a:pt x="1445" y="5506"/>
                    <a:pt x="1884" y="5213"/>
                  </a:cubicBezTo>
                  <a:cubicBezTo>
                    <a:pt x="2574" y="4815"/>
                    <a:pt x="3223" y="4334"/>
                    <a:pt x="3872" y="3853"/>
                  </a:cubicBezTo>
                  <a:cubicBezTo>
                    <a:pt x="4562" y="3351"/>
                    <a:pt x="5232" y="2911"/>
                    <a:pt x="5964" y="2555"/>
                  </a:cubicBezTo>
                  <a:cubicBezTo>
                    <a:pt x="6069" y="2493"/>
                    <a:pt x="6215" y="2409"/>
                    <a:pt x="6320" y="2388"/>
                  </a:cubicBezTo>
                  <a:cubicBezTo>
                    <a:pt x="6738" y="2263"/>
                    <a:pt x="7073" y="2011"/>
                    <a:pt x="7429" y="1844"/>
                  </a:cubicBezTo>
                  <a:cubicBezTo>
                    <a:pt x="8747" y="1154"/>
                    <a:pt x="10128" y="798"/>
                    <a:pt x="11572" y="630"/>
                  </a:cubicBezTo>
                  <a:cubicBezTo>
                    <a:pt x="12032" y="589"/>
                    <a:pt x="12513" y="505"/>
                    <a:pt x="12973" y="484"/>
                  </a:cubicBezTo>
                  <a:cubicBezTo>
                    <a:pt x="13228" y="458"/>
                    <a:pt x="13485" y="446"/>
                    <a:pt x="13744" y="446"/>
                  </a:cubicBezTo>
                  <a:cubicBezTo>
                    <a:pt x="14102" y="446"/>
                    <a:pt x="14462" y="468"/>
                    <a:pt x="14815" y="505"/>
                  </a:cubicBezTo>
                  <a:cubicBezTo>
                    <a:pt x="15652" y="589"/>
                    <a:pt x="16489" y="714"/>
                    <a:pt x="17305" y="902"/>
                  </a:cubicBezTo>
                  <a:cubicBezTo>
                    <a:pt x="17849" y="1028"/>
                    <a:pt x="18393" y="1154"/>
                    <a:pt x="18937" y="1321"/>
                  </a:cubicBezTo>
                  <a:cubicBezTo>
                    <a:pt x="19627" y="1488"/>
                    <a:pt x="20276" y="1698"/>
                    <a:pt x="20924" y="1970"/>
                  </a:cubicBezTo>
                  <a:cubicBezTo>
                    <a:pt x="21510" y="2200"/>
                    <a:pt x="22075" y="2409"/>
                    <a:pt x="22640" y="2681"/>
                  </a:cubicBezTo>
                  <a:cubicBezTo>
                    <a:pt x="22912" y="2807"/>
                    <a:pt x="23163" y="2995"/>
                    <a:pt x="23414" y="3162"/>
                  </a:cubicBezTo>
                  <a:cubicBezTo>
                    <a:pt x="24209" y="3748"/>
                    <a:pt x="24900" y="4397"/>
                    <a:pt x="25528" y="5129"/>
                  </a:cubicBezTo>
                  <a:cubicBezTo>
                    <a:pt x="26155" y="5840"/>
                    <a:pt x="26762" y="6573"/>
                    <a:pt x="27369" y="7284"/>
                  </a:cubicBezTo>
                  <a:lnTo>
                    <a:pt x="28310" y="8372"/>
                  </a:lnTo>
                  <a:cubicBezTo>
                    <a:pt x="28436" y="8540"/>
                    <a:pt x="28603" y="8561"/>
                    <a:pt x="28771" y="8581"/>
                  </a:cubicBezTo>
                  <a:cubicBezTo>
                    <a:pt x="28784" y="8584"/>
                    <a:pt x="28797" y="8585"/>
                    <a:pt x="28809" y="8585"/>
                  </a:cubicBezTo>
                  <a:cubicBezTo>
                    <a:pt x="28890" y="8585"/>
                    <a:pt x="28935" y="8526"/>
                    <a:pt x="28917" y="8435"/>
                  </a:cubicBezTo>
                  <a:cubicBezTo>
                    <a:pt x="28875" y="8330"/>
                    <a:pt x="28854" y="8226"/>
                    <a:pt x="28813" y="8142"/>
                  </a:cubicBezTo>
                  <a:cubicBezTo>
                    <a:pt x="28624" y="7870"/>
                    <a:pt x="28457" y="7619"/>
                    <a:pt x="28248" y="7389"/>
                  </a:cubicBezTo>
                  <a:cubicBezTo>
                    <a:pt x="27976" y="7012"/>
                    <a:pt x="27662" y="6677"/>
                    <a:pt x="27285" y="6364"/>
                  </a:cubicBezTo>
                  <a:cubicBezTo>
                    <a:pt x="27264" y="6343"/>
                    <a:pt x="27243" y="6280"/>
                    <a:pt x="27201" y="6259"/>
                  </a:cubicBezTo>
                  <a:cubicBezTo>
                    <a:pt x="26657" y="5422"/>
                    <a:pt x="25988" y="4690"/>
                    <a:pt x="25214" y="4062"/>
                  </a:cubicBezTo>
                  <a:cubicBezTo>
                    <a:pt x="24481" y="3434"/>
                    <a:pt x="23707" y="2827"/>
                    <a:pt x="22954" y="2221"/>
                  </a:cubicBezTo>
                  <a:cubicBezTo>
                    <a:pt x="22912" y="2179"/>
                    <a:pt x="22870" y="2179"/>
                    <a:pt x="22808" y="2158"/>
                  </a:cubicBezTo>
                  <a:cubicBezTo>
                    <a:pt x="22347" y="1991"/>
                    <a:pt x="21866" y="1865"/>
                    <a:pt x="21406" y="1698"/>
                  </a:cubicBezTo>
                  <a:cubicBezTo>
                    <a:pt x="20862" y="1530"/>
                    <a:pt x="20297" y="1342"/>
                    <a:pt x="19753" y="1133"/>
                  </a:cubicBezTo>
                  <a:cubicBezTo>
                    <a:pt x="19292" y="986"/>
                    <a:pt x="18832" y="798"/>
                    <a:pt x="18372" y="630"/>
                  </a:cubicBezTo>
                  <a:cubicBezTo>
                    <a:pt x="17890" y="463"/>
                    <a:pt x="17430" y="296"/>
                    <a:pt x="16928" y="191"/>
                  </a:cubicBezTo>
                  <a:cubicBezTo>
                    <a:pt x="16405" y="86"/>
                    <a:pt x="15861" y="45"/>
                    <a:pt x="15317" y="45"/>
                  </a:cubicBezTo>
                  <a:cubicBezTo>
                    <a:pt x="14605" y="45"/>
                    <a:pt x="13894" y="45"/>
                    <a:pt x="13183" y="3"/>
                  </a:cubicBezTo>
                  <a:cubicBezTo>
                    <a:pt x="13122" y="1"/>
                    <a:pt x="13061" y="0"/>
                    <a:pt x="13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g1c2908e1b1e_0_7239"/>
            <p:cNvSpPr/>
            <p:nvPr/>
          </p:nvSpPr>
          <p:spPr>
            <a:xfrm>
              <a:off x="4795225" y="2982175"/>
              <a:ext cx="635575" cy="226350"/>
            </a:xfrm>
            <a:custGeom>
              <a:avLst/>
              <a:gdLst/>
              <a:ahLst/>
              <a:cxnLst/>
              <a:rect l="l" t="t" r="r" b="b"/>
              <a:pathLst>
                <a:path w="25423" h="9054" extrusionOk="0">
                  <a:moveTo>
                    <a:pt x="13041" y="1"/>
                  </a:moveTo>
                  <a:cubicBezTo>
                    <a:pt x="12354" y="1"/>
                    <a:pt x="11670" y="63"/>
                    <a:pt x="10986" y="192"/>
                  </a:cubicBezTo>
                  <a:cubicBezTo>
                    <a:pt x="10211" y="359"/>
                    <a:pt x="9479" y="694"/>
                    <a:pt x="8768" y="1091"/>
                  </a:cubicBezTo>
                  <a:cubicBezTo>
                    <a:pt x="8433" y="1259"/>
                    <a:pt x="8119" y="1447"/>
                    <a:pt x="7805" y="1656"/>
                  </a:cubicBezTo>
                  <a:lnTo>
                    <a:pt x="6236" y="2682"/>
                  </a:lnTo>
                  <a:cubicBezTo>
                    <a:pt x="5441" y="3226"/>
                    <a:pt x="4708" y="3853"/>
                    <a:pt x="3997" y="4481"/>
                  </a:cubicBezTo>
                  <a:cubicBezTo>
                    <a:pt x="3348" y="5088"/>
                    <a:pt x="2700" y="5653"/>
                    <a:pt x="1988" y="6218"/>
                  </a:cubicBezTo>
                  <a:lnTo>
                    <a:pt x="1905" y="6280"/>
                  </a:lnTo>
                  <a:cubicBezTo>
                    <a:pt x="1842" y="6469"/>
                    <a:pt x="1695" y="6594"/>
                    <a:pt x="1570" y="6699"/>
                  </a:cubicBezTo>
                  <a:cubicBezTo>
                    <a:pt x="1277" y="6950"/>
                    <a:pt x="984" y="7180"/>
                    <a:pt x="691" y="7410"/>
                  </a:cubicBezTo>
                  <a:cubicBezTo>
                    <a:pt x="503" y="7536"/>
                    <a:pt x="356" y="7682"/>
                    <a:pt x="189" y="7829"/>
                  </a:cubicBezTo>
                  <a:cubicBezTo>
                    <a:pt x="126" y="7891"/>
                    <a:pt x="84" y="7954"/>
                    <a:pt x="42" y="8122"/>
                  </a:cubicBezTo>
                  <a:cubicBezTo>
                    <a:pt x="1" y="8226"/>
                    <a:pt x="42" y="8268"/>
                    <a:pt x="105" y="8331"/>
                  </a:cubicBezTo>
                  <a:cubicBezTo>
                    <a:pt x="273" y="8394"/>
                    <a:pt x="461" y="8394"/>
                    <a:pt x="607" y="8394"/>
                  </a:cubicBezTo>
                  <a:cubicBezTo>
                    <a:pt x="670" y="8394"/>
                    <a:pt x="712" y="8352"/>
                    <a:pt x="775" y="8331"/>
                  </a:cubicBezTo>
                  <a:cubicBezTo>
                    <a:pt x="1340" y="7850"/>
                    <a:pt x="1884" y="7347"/>
                    <a:pt x="2470" y="6887"/>
                  </a:cubicBezTo>
                  <a:cubicBezTo>
                    <a:pt x="4248" y="5360"/>
                    <a:pt x="6048" y="3874"/>
                    <a:pt x="7910" y="2430"/>
                  </a:cubicBezTo>
                  <a:cubicBezTo>
                    <a:pt x="8119" y="2263"/>
                    <a:pt x="8370" y="2117"/>
                    <a:pt x="8642" y="1991"/>
                  </a:cubicBezTo>
                  <a:cubicBezTo>
                    <a:pt x="9374" y="1593"/>
                    <a:pt x="10107" y="1238"/>
                    <a:pt x="10881" y="987"/>
                  </a:cubicBezTo>
                  <a:cubicBezTo>
                    <a:pt x="11488" y="777"/>
                    <a:pt x="12136" y="631"/>
                    <a:pt x="12785" y="631"/>
                  </a:cubicBezTo>
                  <a:cubicBezTo>
                    <a:pt x="13078" y="631"/>
                    <a:pt x="13350" y="652"/>
                    <a:pt x="13601" y="694"/>
                  </a:cubicBezTo>
                  <a:lnTo>
                    <a:pt x="13873" y="694"/>
                  </a:lnTo>
                  <a:cubicBezTo>
                    <a:pt x="14157" y="656"/>
                    <a:pt x="14444" y="638"/>
                    <a:pt x="14732" y="638"/>
                  </a:cubicBezTo>
                  <a:cubicBezTo>
                    <a:pt x="15251" y="638"/>
                    <a:pt x="15776" y="698"/>
                    <a:pt x="16300" y="819"/>
                  </a:cubicBezTo>
                  <a:cubicBezTo>
                    <a:pt x="17116" y="1008"/>
                    <a:pt x="17848" y="1321"/>
                    <a:pt x="18518" y="1740"/>
                  </a:cubicBezTo>
                  <a:cubicBezTo>
                    <a:pt x="19376" y="2284"/>
                    <a:pt x="20255" y="2891"/>
                    <a:pt x="21008" y="3560"/>
                  </a:cubicBezTo>
                  <a:cubicBezTo>
                    <a:pt x="21719" y="4188"/>
                    <a:pt x="22368" y="4878"/>
                    <a:pt x="22912" y="5653"/>
                  </a:cubicBezTo>
                  <a:cubicBezTo>
                    <a:pt x="22975" y="5736"/>
                    <a:pt x="23038" y="5820"/>
                    <a:pt x="23100" y="5883"/>
                  </a:cubicBezTo>
                  <a:cubicBezTo>
                    <a:pt x="23247" y="6134"/>
                    <a:pt x="23435" y="6343"/>
                    <a:pt x="23561" y="6573"/>
                  </a:cubicBezTo>
                  <a:lnTo>
                    <a:pt x="24356" y="8059"/>
                  </a:lnTo>
                  <a:cubicBezTo>
                    <a:pt x="24481" y="8268"/>
                    <a:pt x="24607" y="8477"/>
                    <a:pt x="24753" y="8666"/>
                  </a:cubicBezTo>
                  <a:cubicBezTo>
                    <a:pt x="24858" y="8791"/>
                    <a:pt x="24963" y="8896"/>
                    <a:pt x="25088" y="8980"/>
                  </a:cubicBezTo>
                  <a:cubicBezTo>
                    <a:pt x="25147" y="9027"/>
                    <a:pt x="25206" y="9054"/>
                    <a:pt x="25268" y="9054"/>
                  </a:cubicBezTo>
                  <a:cubicBezTo>
                    <a:pt x="25317" y="9054"/>
                    <a:pt x="25368" y="9037"/>
                    <a:pt x="25423" y="9000"/>
                  </a:cubicBezTo>
                  <a:cubicBezTo>
                    <a:pt x="25402" y="8917"/>
                    <a:pt x="25381" y="8875"/>
                    <a:pt x="25339" y="8833"/>
                  </a:cubicBezTo>
                  <a:cubicBezTo>
                    <a:pt x="24502" y="7117"/>
                    <a:pt x="23519" y="5548"/>
                    <a:pt x="22242" y="4146"/>
                  </a:cubicBezTo>
                  <a:cubicBezTo>
                    <a:pt x="21678" y="3539"/>
                    <a:pt x="21092" y="2995"/>
                    <a:pt x="20464" y="2472"/>
                  </a:cubicBezTo>
                  <a:cubicBezTo>
                    <a:pt x="20066" y="2137"/>
                    <a:pt x="19585" y="1886"/>
                    <a:pt x="19146" y="1635"/>
                  </a:cubicBezTo>
                  <a:cubicBezTo>
                    <a:pt x="18518" y="1301"/>
                    <a:pt x="17890" y="1008"/>
                    <a:pt x="17242" y="777"/>
                  </a:cubicBezTo>
                  <a:cubicBezTo>
                    <a:pt x="16509" y="505"/>
                    <a:pt x="15777" y="296"/>
                    <a:pt x="15024" y="171"/>
                  </a:cubicBezTo>
                  <a:cubicBezTo>
                    <a:pt x="14359" y="58"/>
                    <a:pt x="13698" y="1"/>
                    <a:pt x="130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g1c2908e1b1e_0_7239"/>
            <p:cNvSpPr/>
            <p:nvPr/>
          </p:nvSpPr>
          <p:spPr>
            <a:xfrm>
              <a:off x="4824525" y="2644850"/>
              <a:ext cx="714575" cy="174750"/>
            </a:xfrm>
            <a:custGeom>
              <a:avLst/>
              <a:gdLst/>
              <a:ahLst/>
              <a:cxnLst/>
              <a:rect l="l" t="t" r="r" b="b"/>
              <a:pathLst>
                <a:path w="28583" h="6990" extrusionOk="0">
                  <a:moveTo>
                    <a:pt x="12994" y="1"/>
                  </a:moveTo>
                  <a:cubicBezTo>
                    <a:pt x="11759" y="1"/>
                    <a:pt x="10525" y="84"/>
                    <a:pt x="9332" y="273"/>
                  </a:cubicBezTo>
                  <a:cubicBezTo>
                    <a:pt x="7177" y="586"/>
                    <a:pt x="5085" y="1151"/>
                    <a:pt x="3097" y="2072"/>
                  </a:cubicBezTo>
                  <a:cubicBezTo>
                    <a:pt x="2909" y="2156"/>
                    <a:pt x="2762" y="2239"/>
                    <a:pt x="2574" y="2260"/>
                  </a:cubicBezTo>
                  <a:cubicBezTo>
                    <a:pt x="2386" y="2281"/>
                    <a:pt x="2218" y="2365"/>
                    <a:pt x="2051" y="2449"/>
                  </a:cubicBezTo>
                  <a:cubicBezTo>
                    <a:pt x="1423" y="2762"/>
                    <a:pt x="858" y="3181"/>
                    <a:pt x="377" y="3558"/>
                  </a:cubicBezTo>
                  <a:cubicBezTo>
                    <a:pt x="272" y="3662"/>
                    <a:pt x="189" y="3809"/>
                    <a:pt x="84" y="3913"/>
                  </a:cubicBezTo>
                  <a:cubicBezTo>
                    <a:pt x="42" y="3955"/>
                    <a:pt x="0" y="4018"/>
                    <a:pt x="63" y="4060"/>
                  </a:cubicBezTo>
                  <a:cubicBezTo>
                    <a:pt x="84" y="4081"/>
                    <a:pt x="147" y="4081"/>
                    <a:pt x="189" y="4081"/>
                  </a:cubicBezTo>
                  <a:cubicBezTo>
                    <a:pt x="293" y="4060"/>
                    <a:pt x="419" y="4039"/>
                    <a:pt x="523" y="3976"/>
                  </a:cubicBezTo>
                  <a:cubicBezTo>
                    <a:pt x="1507" y="3516"/>
                    <a:pt x="2448" y="3014"/>
                    <a:pt x="3411" y="2553"/>
                  </a:cubicBezTo>
                  <a:cubicBezTo>
                    <a:pt x="4164" y="2177"/>
                    <a:pt x="4959" y="1863"/>
                    <a:pt x="5733" y="1612"/>
                  </a:cubicBezTo>
                  <a:cubicBezTo>
                    <a:pt x="6068" y="1465"/>
                    <a:pt x="6424" y="1319"/>
                    <a:pt x="6780" y="1214"/>
                  </a:cubicBezTo>
                  <a:cubicBezTo>
                    <a:pt x="7784" y="900"/>
                    <a:pt x="8788" y="733"/>
                    <a:pt x="9814" y="670"/>
                  </a:cubicBezTo>
                  <a:lnTo>
                    <a:pt x="12722" y="503"/>
                  </a:lnTo>
                  <a:cubicBezTo>
                    <a:pt x="12931" y="503"/>
                    <a:pt x="13140" y="503"/>
                    <a:pt x="13350" y="482"/>
                  </a:cubicBezTo>
                  <a:cubicBezTo>
                    <a:pt x="13466" y="476"/>
                    <a:pt x="13581" y="473"/>
                    <a:pt x="13695" y="473"/>
                  </a:cubicBezTo>
                  <a:cubicBezTo>
                    <a:pt x="13970" y="473"/>
                    <a:pt x="14240" y="488"/>
                    <a:pt x="14521" y="503"/>
                  </a:cubicBezTo>
                  <a:lnTo>
                    <a:pt x="15630" y="586"/>
                  </a:lnTo>
                  <a:cubicBezTo>
                    <a:pt x="16363" y="670"/>
                    <a:pt x="17116" y="775"/>
                    <a:pt x="17848" y="942"/>
                  </a:cubicBezTo>
                  <a:cubicBezTo>
                    <a:pt x="18476" y="1110"/>
                    <a:pt x="19083" y="1361"/>
                    <a:pt x="19648" y="1612"/>
                  </a:cubicBezTo>
                  <a:cubicBezTo>
                    <a:pt x="20715" y="2051"/>
                    <a:pt x="21740" y="2616"/>
                    <a:pt x="22765" y="3181"/>
                  </a:cubicBezTo>
                  <a:cubicBezTo>
                    <a:pt x="23372" y="3516"/>
                    <a:pt x="24000" y="3830"/>
                    <a:pt x="24627" y="4081"/>
                  </a:cubicBezTo>
                  <a:cubicBezTo>
                    <a:pt x="24669" y="4143"/>
                    <a:pt x="24753" y="4164"/>
                    <a:pt x="24795" y="4227"/>
                  </a:cubicBezTo>
                  <a:cubicBezTo>
                    <a:pt x="25171" y="4541"/>
                    <a:pt x="25506" y="4813"/>
                    <a:pt x="25883" y="5127"/>
                  </a:cubicBezTo>
                  <a:cubicBezTo>
                    <a:pt x="26322" y="5503"/>
                    <a:pt x="26741" y="5901"/>
                    <a:pt x="27180" y="6257"/>
                  </a:cubicBezTo>
                  <a:cubicBezTo>
                    <a:pt x="27494" y="6550"/>
                    <a:pt x="27871" y="6759"/>
                    <a:pt x="28268" y="6905"/>
                  </a:cubicBezTo>
                  <a:cubicBezTo>
                    <a:pt x="28331" y="6947"/>
                    <a:pt x="28436" y="6968"/>
                    <a:pt x="28540" y="6989"/>
                  </a:cubicBezTo>
                  <a:lnTo>
                    <a:pt x="28582" y="6968"/>
                  </a:lnTo>
                  <a:cubicBezTo>
                    <a:pt x="28498" y="6884"/>
                    <a:pt x="28436" y="6801"/>
                    <a:pt x="28373" y="6738"/>
                  </a:cubicBezTo>
                  <a:cubicBezTo>
                    <a:pt x="27494" y="5755"/>
                    <a:pt x="26552" y="4855"/>
                    <a:pt x="25485" y="4060"/>
                  </a:cubicBezTo>
                  <a:cubicBezTo>
                    <a:pt x="24879" y="3620"/>
                    <a:pt x="24230" y="3223"/>
                    <a:pt x="23560" y="2888"/>
                  </a:cubicBezTo>
                  <a:cubicBezTo>
                    <a:pt x="23079" y="2658"/>
                    <a:pt x="22661" y="2386"/>
                    <a:pt x="22200" y="2198"/>
                  </a:cubicBezTo>
                  <a:cubicBezTo>
                    <a:pt x="21719" y="1988"/>
                    <a:pt x="21217" y="1779"/>
                    <a:pt x="20736" y="1612"/>
                  </a:cubicBezTo>
                  <a:cubicBezTo>
                    <a:pt x="19899" y="1298"/>
                    <a:pt x="19083" y="942"/>
                    <a:pt x="18288" y="503"/>
                  </a:cubicBezTo>
                  <a:cubicBezTo>
                    <a:pt x="18246" y="482"/>
                    <a:pt x="18183" y="461"/>
                    <a:pt x="18141" y="461"/>
                  </a:cubicBezTo>
                  <a:cubicBezTo>
                    <a:pt x="17555" y="377"/>
                    <a:pt x="16969" y="314"/>
                    <a:pt x="16384" y="252"/>
                  </a:cubicBezTo>
                  <a:lnTo>
                    <a:pt x="15044" y="84"/>
                  </a:lnTo>
                  <a:cubicBezTo>
                    <a:pt x="14375" y="1"/>
                    <a:pt x="13663" y="1"/>
                    <a:pt x="129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g1c2908e1b1e_0_7239"/>
            <p:cNvSpPr/>
            <p:nvPr/>
          </p:nvSpPr>
          <p:spPr>
            <a:xfrm>
              <a:off x="4886775" y="2517750"/>
              <a:ext cx="674275" cy="183325"/>
            </a:xfrm>
            <a:custGeom>
              <a:avLst/>
              <a:gdLst/>
              <a:ahLst/>
              <a:cxnLst/>
              <a:rect l="l" t="t" r="r" b="b"/>
              <a:pathLst>
                <a:path w="26971" h="7333" extrusionOk="0">
                  <a:moveTo>
                    <a:pt x="10964" y="0"/>
                  </a:moveTo>
                  <a:cubicBezTo>
                    <a:pt x="9060" y="230"/>
                    <a:pt x="7177" y="544"/>
                    <a:pt x="5315" y="984"/>
                  </a:cubicBezTo>
                  <a:cubicBezTo>
                    <a:pt x="4352" y="1214"/>
                    <a:pt x="3411" y="1507"/>
                    <a:pt x="2469" y="1841"/>
                  </a:cubicBezTo>
                  <a:cubicBezTo>
                    <a:pt x="2406" y="1862"/>
                    <a:pt x="2365" y="1904"/>
                    <a:pt x="2302" y="1904"/>
                  </a:cubicBezTo>
                  <a:cubicBezTo>
                    <a:pt x="2117" y="1921"/>
                    <a:pt x="1945" y="1978"/>
                    <a:pt x="1809" y="1978"/>
                  </a:cubicBezTo>
                  <a:cubicBezTo>
                    <a:pt x="1776" y="1978"/>
                    <a:pt x="1745" y="1975"/>
                    <a:pt x="1716" y="1967"/>
                  </a:cubicBezTo>
                  <a:cubicBezTo>
                    <a:pt x="1298" y="2134"/>
                    <a:pt x="900" y="2344"/>
                    <a:pt x="565" y="2636"/>
                  </a:cubicBezTo>
                  <a:cubicBezTo>
                    <a:pt x="419" y="2741"/>
                    <a:pt x="314" y="2846"/>
                    <a:pt x="210" y="2950"/>
                  </a:cubicBezTo>
                  <a:cubicBezTo>
                    <a:pt x="147" y="3013"/>
                    <a:pt x="84" y="3097"/>
                    <a:pt x="63" y="3181"/>
                  </a:cubicBezTo>
                  <a:cubicBezTo>
                    <a:pt x="0" y="3306"/>
                    <a:pt x="42" y="3432"/>
                    <a:pt x="147" y="3515"/>
                  </a:cubicBezTo>
                  <a:cubicBezTo>
                    <a:pt x="272" y="3620"/>
                    <a:pt x="419" y="3641"/>
                    <a:pt x="607" y="3683"/>
                  </a:cubicBezTo>
                  <a:cubicBezTo>
                    <a:pt x="610" y="3686"/>
                    <a:pt x="614" y="3687"/>
                    <a:pt x="618" y="3687"/>
                  </a:cubicBezTo>
                  <a:cubicBezTo>
                    <a:pt x="645" y="3687"/>
                    <a:pt x="694" y="3638"/>
                    <a:pt x="712" y="3620"/>
                  </a:cubicBezTo>
                  <a:cubicBezTo>
                    <a:pt x="1046" y="3055"/>
                    <a:pt x="1570" y="2678"/>
                    <a:pt x="2197" y="2448"/>
                  </a:cubicBezTo>
                  <a:cubicBezTo>
                    <a:pt x="2616" y="2281"/>
                    <a:pt x="3034" y="2176"/>
                    <a:pt x="3453" y="2051"/>
                  </a:cubicBezTo>
                  <a:cubicBezTo>
                    <a:pt x="3850" y="1946"/>
                    <a:pt x="4227" y="1820"/>
                    <a:pt x="4603" y="1716"/>
                  </a:cubicBezTo>
                  <a:cubicBezTo>
                    <a:pt x="4708" y="1695"/>
                    <a:pt x="4834" y="1632"/>
                    <a:pt x="4938" y="1590"/>
                  </a:cubicBezTo>
                  <a:cubicBezTo>
                    <a:pt x="5168" y="1444"/>
                    <a:pt x="5399" y="1423"/>
                    <a:pt x="5629" y="1402"/>
                  </a:cubicBezTo>
                  <a:cubicBezTo>
                    <a:pt x="7010" y="1276"/>
                    <a:pt x="8370" y="1004"/>
                    <a:pt x="9709" y="670"/>
                  </a:cubicBezTo>
                  <a:cubicBezTo>
                    <a:pt x="10239" y="528"/>
                    <a:pt x="10755" y="476"/>
                    <a:pt x="11281" y="476"/>
                  </a:cubicBezTo>
                  <a:cubicBezTo>
                    <a:pt x="11377" y="476"/>
                    <a:pt x="11474" y="478"/>
                    <a:pt x="11571" y="481"/>
                  </a:cubicBezTo>
                  <a:cubicBezTo>
                    <a:pt x="12220" y="481"/>
                    <a:pt x="12868" y="565"/>
                    <a:pt x="13538" y="649"/>
                  </a:cubicBezTo>
                  <a:cubicBezTo>
                    <a:pt x="14124" y="691"/>
                    <a:pt x="14710" y="753"/>
                    <a:pt x="15295" y="795"/>
                  </a:cubicBezTo>
                  <a:cubicBezTo>
                    <a:pt x="15463" y="816"/>
                    <a:pt x="15588" y="879"/>
                    <a:pt x="15756" y="921"/>
                  </a:cubicBezTo>
                  <a:lnTo>
                    <a:pt x="16697" y="1235"/>
                  </a:lnTo>
                  <a:cubicBezTo>
                    <a:pt x="17116" y="1381"/>
                    <a:pt x="17555" y="1507"/>
                    <a:pt x="17974" y="1653"/>
                  </a:cubicBezTo>
                  <a:cubicBezTo>
                    <a:pt x="18392" y="1820"/>
                    <a:pt x="18832" y="1967"/>
                    <a:pt x="19250" y="2155"/>
                  </a:cubicBezTo>
                  <a:cubicBezTo>
                    <a:pt x="20380" y="2636"/>
                    <a:pt x="21447" y="3201"/>
                    <a:pt x="22472" y="3892"/>
                  </a:cubicBezTo>
                  <a:cubicBezTo>
                    <a:pt x="23393" y="4520"/>
                    <a:pt x="24314" y="5147"/>
                    <a:pt x="25067" y="5984"/>
                  </a:cubicBezTo>
                  <a:cubicBezTo>
                    <a:pt x="25424" y="6377"/>
                    <a:pt x="26176" y="7333"/>
                    <a:pt x="26598" y="7333"/>
                  </a:cubicBezTo>
                  <a:cubicBezTo>
                    <a:pt x="26670" y="7333"/>
                    <a:pt x="26733" y="7304"/>
                    <a:pt x="26782" y="7240"/>
                  </a:cubicBezTo>
                  <a:cubicBezTo>
                    <a:pt x="26971" y="6968"/>
                    <a:pt x="26531" y="6507"/>
                    <a:pt x="26406" y="6340"/>
                  </a:cubicBezTo>
                  <a:cubicBezTo>
                    <a:pt x="26113" y="6005"/>
                    <a:pt x="25778" y="5712"/>
                    <a:pt x="25443" y="5398"/>
                  </a:cubicBezTo>
                  <a:cubicBezTo>
                    <a:pt x="25443" y="5377"/>
                    <a:pt x="25004" y="4980"/>
                    <a:pt x="24878" y="4875"/>
                  </a:cubicBezTo>
                  <a:cubicBezTo>
                    <a:pt x="24397" y="4561"/>
                    <a:pt x="23958" y="4248"/>
                    <a:pt x="23497" y="3955"/>
                  </a:cubicBezTo>
                  <a:cubicBezTo>
                    <a:pt x="23205" y="3808"/>
                    <a:pt x="22912" y="3620"/>
                    <a:pt x="22681" y="3390"/>
                  </a:cubicBezTo>
                  <a:cubicBezTo>
                    <a:pt x="22619" y="3348"/>
                    <a:pt x="22556" y="3306"/>
                    <a:pt x="22472" y="3264"/>
                  </a:cubicBezTo>
                  <a:cubicBezTo>
                    <a:pt x="21656" y="2783"/>
                    <a:pt x="20819" y="2323"/>
                    <a:pt x="19982" y="1904"/>
                  </a:cubicBezTo>
                  <a:cubicBezTo>
                    <a:pt x="19334" y="1569"/>
                    <a:pt x="18643" y="1276"/>
                    <a:pt x="17974" y="1046"/>
                  </a:cubicBezTo>
                  <a:cubicBezTo>
                    <a:pt x="17702" y="942"/>
                    <a:pt x="17471" y="879"/>
                    <a:pt x="17220" y="795"/>
                  </a:cubicBezTo>
                  <a:cubicBezTo>
                    <a:pt x="16969" y="732"/>
                    <a:pt x="16760" y="670"/>
                    <a:pt x="16551" y="586"/>
                  </a:cubicBezTo>
                  <a:cubicBezTo>
                    <a:pt x="15965" y="419"/>
                    <a:pt x="15358" y="314"/>
                    <a:pt x="14730" y="230"/>
                  </a:cubicBezTo>
                  <a:cubicBezTo>
                    <a:pt x="14249" y="168"/>
                    <a:pt x="13810" y="126"/>
                    <a:pt x="13350" y="105"/>
                  </a:cubicBezTo>
                  <a:cubicBezTo>
                    <a:pt x="12910" y="63"/>
                    <a:pt x="12429" y="42"/>
                    <a:pt x="11969" y="21"/>
                  </a:cubicBezTo>
                  <a:cubicBezTo>
                    <a:pt x="11697" y="21"/>
                    <a:pt x="11466" y="0"/>
                    <a:pt x="11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g1c2908e1b1e_0_7239"/>
            <p:cNvSpPr/>
            <p:nvPr/>
          </p:nvSpPr>
          <p:spPr>
            <a:xfrm>
              <a:off x="4853300" y="3142450"/>
              <a:ext cx="333750" cy="272425"/>
            </a:xfrm>
            <a:custGeom>
              <a:avLst/>
              <a:gdLst/>
              <a:ahLst/>
              <a:cxnLst/>
              <a:rect l="l" t="t" r="r" b="b"/>
              <a:pathLst>
                <a:path w="13350" h="10897" extrusionOk="0">
                  <a:moveTo>
                    <a:pt x="10423" y="0"/>
                  </a:moveTo>
                  <a:cubicBezTo>
                    <a:pt x="10213" y="0"/>
                    <a:pt x="10019" y="51"/>
                    <a:pt x="9813" y="162"/>
                  </a:cubicBezTo>
                  <a:cubicBezTo>
                    <a:pt x="8976" y="644"/>
                    <a:pt x="8265" y="1271"/>
                    <a:pt x="7616" y="1962"/>
                  </a:cubicBezTo>
                  <a:cubicBezTo>
                    <a:pt x="6989" y="2652"/>
                    <a:pt x="6445" y="3385"/>
                    <a:pt x="5922" y="4117"/>
                  </a:cubicBezTo>
                  <a:cubicBezTo>
                    <a:pt x="4875" y="5561"/>
                    <a:pt x="3704" y="6837"/>
                    <a:pt x="2427" y="8009"/>
                  </a:cubicBezTo>
                  <a:cubicBezTo>
                    <a:pt x="1946" y="8427"/>
                    <a:pt x="1444" y="8825"/>
                    <a:pt x="942" y="9180"/>
                  </a:cubicBezTo>
                  <a:cubicBezTo>
                    <a:pt x="879" y="9243"/>
                    <a:pt x="795" y="9285"/>
                    <a:pt x="712" y="9327"/>
                  </a:cubicBezTo>
                  <a:cubicBezTo>
                    <a:pt x="293" y="9536"/>
                    <a:pt x="42" y="9871"/>
                    <a:pt x="42" y="10289"/>
                  </a:cubicBezTo>
                  <a:cubicBezTo>
                    <a:pt x="0" y="10603"/>
                    <a:pt x="168" y="10812"/>
                    <a:pt x="460" y="10854"/>
                  </a:cubicBezTo>
                  <a:cubicBezTo>
                    <a:pt x="523" y="10854"/>
                    <a:pt x="586" y="10854"/>
                    <a:pt x="691" y="10896"/>
                  </a:cubicBezTo>
                  <a:cubicBezTo>
                    <a:pt x="670" y="10582"/>
                    <a:pt x="712" y="10310"/>
                    <a:pt x="837" y="10059"/>
                  </a:cubicBezTo>
                  <a:cubicBezTo>
                    <a:pt x="1004" y="9808"/>
                    <a:pt x="1193" y="9599"/>
                    <a:pt x="1402" y="9431"/>
                  </a:cubicBezTo>
                  <a:cubicBezTo>
                    <a:pt x="1632" y="9243"/>
                    <a:pt x="1862" y="9055"/>
                    <a:pt x="2093" y="8908"/>
                  </a:cubicBezTo>
                  <a:lnTo>
                    <a:pt x="3285" y="8113"/>
                  </a:lnTo>
                  <a:cubicBezTo>
                    <a:pt x="3599" y="7883"/>
                    <a:pt x="3850" y="7611"/>
                    <a:pt x="4059" y="7276"/>
                  </a:cubicBezTo>
                  <a:cubicBezTo>
                    <a:pt x="4080" y="7234"/>
                    <a:pt x="4143" y="7172"/>
                    <a:pt x="4185" y="7130"/>
                  </a:cubicBezTo>
                  <a:cubicBezTo>
                    <a:pt x="4813" y="6460"/>
                    <a:pt x="5440" y="5812"/>
                    <a:pt x="6026" y="5100"/>
                  </a:cubicBezTo>
                  <a:cubicBezTo>
                    <a:pt x="6528" y="4514"/>
                    <a:pt x="6968" y="3845"/>
                    <a:pt x="7302" y="3175"/>
                  </a:cubicBezTo>
                  <a:cubicBezTo>
                    <a:pt x="7323" y="3154"/>
                    <a:pt x="7365" y="3092"/>
                    <a:pt x="7386" y="3071"/>
                  </a:cubicBezTo>
                  <a:cubicBezTo>
                    <a:pt x="7847" y="2548"/>
                    <a:pt x="8307" y="2025"/>
                    <a:pt x="8830" y="1585"/>
                  </a:cubicBezTo>
                  <a:cubicBezTo>
                    <a:pt x="9102" y="1334"/>
                    <a:pt x="9416" y="1104"/>
                    <a:pt x="9771" y="916"/>
                  </a:cubicBezTo>
                  <a:cubicBezTo>
                    <a:pt x="10023" y="769"/>
                    <a:pt x="10315" y="664"/>
                    <a:pt x="10629" y="664"/>
                  </a:cubicBezTo>
                  <a:cubicBezTo>
                    <a:pt x="10656" y="663"/>
                    <a:pt x="10682" y="662"/>
                    <a:pt x="10708" y="662"/>
                  </a:cubicBezTo>
                  <a:cubicBezTo>
                    <a:pt x="11092" y="662"/>
                    <a:pt x="11423" y="807"/>
                    <a:pt x="11717" y="1062"/>
                  </a:cubicBezTo>
                  <a:cubicBezTo>
                    <a:pt x="12345" y="1606"/>
                    <a:pt x="12701" y="2255"/>
                    <a:pt x="12764" y="3071"/>
                  </a:cubicBezTo>
                  <a:cubicBezTo>
                    <a:pt x="12826" y="3594"/>
                    <a:pt x="12764" y="4117"/>
                    <a:pt x="12659" y="4619"/>
                  </a:cubicBezTo>
                  <a:cubicBezTo>
                    <a:pt x="12533" y="5184"/>
                    <a:pt x="12387" y="5728"/>
                    <a:pt x="12240" y="6293"/>
                  </a:cubicBezTo>
                  <a:cubicBezTo>
                    <a:pt x="12199" y="6502"/>
                    <a:pt x="12115" y="6711"/>
                    <a:pt x="12073" y="6921"/>
                  </a:cubicBezTo>
                  <a:cubicBezTo>
                    <a:pt x="12031" y="6983"/>
                    <a:pt x="12010" y="7067"/>
                    <a:pt x="11968" y="7130"/>
                  </a:cubicBezTo>
                  <a:cubicBezTo>
                    <a:pt x="11696" y="7548"/>
                    <a:pt x="11550" y="7967"/>
                    <a:pt x="11508" y="8448"/>
                  </a:cubicBezTo>
                  <a:cubicBezTo>
                    <a:pt x="11508" y="8532"/>
                    <a:pt x="11550" y="8636"/>
                    <a:pt x="11571" y="8720"/>
                  </a:cubicBezTo>
                  <a:cubicBezTo>
                    <a:pt x="11586" y="8812"/>
                    <a:pt x="11646" y="8870"/>
                    <a:pt x="11719" y="8870"/>
                  </a:cubicBezTo>
                  <a:cubicBezTo>
                    <a:pt x="11745" y="8870"/>
                    <a:pt x="11773" y="8862"/>
                    <a:pt x="11801" y="8846"/>
                  </a:cubicBezTo>
                  <a:cubicBezTo>
                    <a:pt x="12073" y="8720"/>
                    <a:pt x="12282" y="8595"/>
                    <a:pt x="12345" y="8302"/>
                  </a:cubicBezTo>
                  <a:cubicBezTo>
                    <a:pt x="12596" y="7360"/>
                    <a:pt x="12847" y="6439"/>
                    <a:pt x="13056" y="5498"/>
                  </a:cubicBezTo>
                  <a:cubicBezTo>
                    <a:pt x="13245" y="4765"/>
                    <a:pt x="13349" y="4033"/>
                    <a:pt x="13349" y="3280"/>
                  </a:cubicBezTo>
                  <a:cubicBezTo>
                    <a:pt x="13349" y="3092"/>
                    <a:pt x="13328" y="2903"/>
                    <a:pt x="13266" y="2736"/>
                  </a:cubicBezTo>
                  <a:cubicBezTo>
                    <a:pt x="13036" y="1836"/>
                    <a:pt x="12596" y="1083"/>
                    <a:pt x="11864" y="497"/>
                  </a:cubicBezTo>
                  <a:cubicBezTo>
                    <a:pt x="11487" y="225"/>
                    <a:pt x="11090" y="37"/>
                    <a:pt x="10629" y="16"/>
                  </a:cubicBezTo>
                  <a:cubicBezTo>
                    <a:pt x="10558" y="6"/>
                    <a:pt x="10490" y="0"/>
                    <a:pt x="10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g1c2908e1b1e_0_7239"/>
            <p:cNvSpPr/>
            <p:nvPr/>
          </p:nvSpPr>
          <p:spPr>
            <a:xfrm>
              <a:off x="4823475" y="3039775"/>
              <a:ext cx="468725" cy="248500"/>
            </a:xfrm>
            <a:custGeom>
              <a:avLst/>
              <a:gdLst/>
              <a:ahLst/>
              <a:cxnLst/>
              <a:rect l="l" t="t" r="r" b="b"/>
              <a:pathLst>
                <a:path w="18749" h="9940" extrusionOk="0">
                  <a:moveTo>
                    <a:pt x="12325" y="1"/>
                  </a:moveTo>
                  <a:cubicBezTo>
                    <a:pt x="11153" y="43"/>
                    <a:pt x="10065" y="336"/>
                    <a:pt x="9019" y="859"/>
                  </a:cubicBezTo>
                  <a:cubicBezTo>
                    <a:pt x="8265" y="1256"/>
                    <a:pt x="7554" y="1758"/>
                    <a:pt x="6905" y="2344"/>
                  </a:cubicBezTo>
                  <a:cubicBezTo>
                    <a:pt x="6194" y="2951"/>
                    <a:pt x="5545" y="3642"/>
                    <a:pt x="4918" y="4353"/>
                  </a:cubicBezTo>
                  <a:cubicBezTo>
                    <a:pt x="4415" y="4897"/>
                    <a:pt x="3934" y="5483"/>
                    <a:pt x="3348" y="5964"/>
                  </a:cubicBezTo>
                  <a:cubicBezTo>
                    <a:pt x="3181" y="6090"/>
                    <a:pt x="3014" y="6257"/>
                    <a:pt x="2846" y="6383"/>
                  </a:cubicBezTo>
                  <a:cubicBezTo>
                    <a:pt x="2804" y="6404"/>
                    <a:pt x="2783" y="6445"/>
                    <a:pt x="2742" y="6487"/>
                  </a:cubicBezTo>
                  <a:cubicBezTo>
                    <a:pt x="2637" y="6696"/>
                    <a:pt x="2511" y="6885"/>
                    <a:pt x="2323" y="7052"/>
                  </a:cubicBezTo>
                  <a:cubicBezTo>
                    <a:pt x="1988" y="7366"/>
                    <a:pt x="1612" y="7638"/>
                    <a:pt x="1277" y="7931"/>
                  </a:cubicBezTo>
                  <a:cubicBezTo>
                    <a:pt x="1026" y="8140"/>
                    <a:pt x="754" y="8370"/>
                    <a:pt x="503" y="8621"/>
                  </a:cubicBezTo>
                  <a:cubicBezTo>
                    <a:pt x="335" y="8768"/>
                    <a:pt x="210" y="8935"/>
                    <a:pt x="126" y="9082"/>
                  </a:cubicBezTo>
                  <a:cubicBezTo>
                    <a:pt x="1" y="9375"/>
                    <a:pt x="1" y="9626"/>
                    <a:pt x="189" y="9898"/>
                  </a:cubicBezTo>
                  <a:lnTo>
                    <a:pt x="231" y="9940"/>
                  </a:lnTo>
                  <a:cubicBezTo>
                    <a:pt x="252" y="9919"/>
                    <a:pt x="293" y="9919"/>
                    <a:pt x="293" y="9898"/>
                  </a:cubicBezTo>
                  <a:cubicBezTo>
                    <a:pt x="733" y="9312"/>
                    <a:pt x="1256" y="8852"/>
                    <a:pt x="1800" y="8412"/>
                  </a:cubicBezTo>
                  <a:cubicBezTo>
                    <a:pt x="2239" y="8056"/>
                    <a:pt x="2658" y="7701"/>
                    <a:pt x="3076" y="7324"/>
                  </a:cubicBezTo>
                  <a:cubicBezTo>
                    <a:pt x="3390" y="7073"/>
                    <a:pt x="3683" y="6738"/>
                    <a:pt x="3913" y="6383"/>
                  </a:cubicBezTo>
                  <a:cubicBezTo>
                    <a:pt x="3955" y="6362"/>
                    <a:pt x="3976" y="6320"/>
                    <a:pt x="4018" y="6278"/>
                  </a:cubicBezTo>
                  <a:cubicBezTo>
                    <a:pt x="4646" y="5922"/>
                    <a:pt x="5148" y="5420"/>
                    <a:pt x="5629" y="4855"/>
                  </a:cubicBezTo>
                  <a:cubicBezTo>
                    <a:pt x="5901" y="4499"/>
                    <a:pt x="6173" y="4144"/>
                    <a:pt x="6466" y="3809"/>
                  </a:cubicBezTo>
                  <a:cubicBezTo>
                    <a:pt x="6801" y="3349"/>
                    <a:pt x="7156" y="2930"/>
                    <a:pt x="7638" y="2595"/>
                  </a:cubicBezTo>
                  <a:cubicBezTo>
                    <a:pt x="8098" y="2261"/>
                    <a:pt x="8600" y="1947"/>
                    <a:pt x="9102" y="1612"/>
                  </a:cubicBezTo>
                  <a:cubicBezTo>
                    <a:pt x="9542" y="1319"/>
                    <a:pt x="10023" y="1047"/>
                    <a:pt x="10504" y="838"/>
                  </a:cubicBezTo>
                  <a:cubicBezTo>
                    <a:pt x="11069" y="608"/>
                    <a:pt x="11634" y="461"/>
                    <a:pt x="12262" y="461"/>
                  </a:cubicBezTo>
                  <a:cubicBezTo>
                    <a:pt x="12764" y="461"/>
                    <a:pt x="13224" y="566"/>
                    <a:pt x="13705" y="775"/>
                  </a:cubicBezTo>
                  <a:cubicBezTo>
                    <a:pt x="14668" y="1214"/>
                    <a:pt x="15526" y="1738"/>
                    <a:pt x="16321" y="2428"/>
                  </a:cubicBezTo>
                  <a:cubicBezTo>
                    <a:pt x="16949" y="3014"/>
                    <a:pt x="17451" y="3642"/>
                    <a:pt x="17786" y="4437"/>
                  </a:cubicBezTo>
                  <a:cubicBezTo>
                    <a:pt x="17827" y="4562"/>
                    <a:pt x="17869" y="4709"/>
                    <a:pt x="17932" y="4855"/>
                  </a:cubicBezTo>
                  <a:cubicBezTo>
                    <a:pt x="18016" y="4981"/>
                    <a:pt x="18099" y="5106"/>
                    <a:pt x="18204" y="5232"/>
                  </a:cubicBezTo>
                  <a:cubicBezTo>
                    <a:pt x="18246" y="5295"/>
                    <a:pt x="18330" y="5336"/>
                    <a:pt x="18413" y="5378"/>
                  </a:cubicBezTo>
                  <a:cubicBezTo>
                    <a:pt x="18438" y="5385"/>
                    <a:pt x="18464" y="5389"/>
                    <a:pt x="18488" y="5389"/>
                  </a:cubicBezTo>
                  <a:cubicBezTo>
                    <a:pt x="18606" y="5389"/>
                    <a:pt x="18710" y="5308"/>
                    <a:pt x="18727" y="5169"/>
                  </a:cubicBezTo>
                  <a:cubicBezTo>
                    <a:pt x="18748" y="5043"/>
                    <a:pt x="18727" y="4960"/>
                    <a:pt x="18706" y="4876"/>
                  </a:cubicBezTo>
                  <a:cubicBezTo>
                    <a:pt x="18643" y="4709"/>
                    <a:pt x="18539" y="4562"/>
                    <a:pt x="18455" y="4437"/>
                  </a:cubicBezTo>
                  <a:cubicBezTo>
                    <a:pt x="18434" y="4353"/>
                    <a:pt x="18392" y="4290"/>
                    <a:pt x="18351" y="4248"/>
                  </a:cubicBezTo>
                  <a:cubicBezTo>
                    <a:pt x="17869" y="3223"/>
                    <a:pt x="17116" y="2386"/>
                    <a:pt x="16195" y="1717"/>
                  </a:cubicBezTo>
                  <a:cubicBezTo>
                    <a:pt x="15400" y="1131"/>
                    <a:pt x="14542" y="670"/>
                    <a:pt x="13622" y="315"/>
                  </a:cubicBezTo>
                  <a:cubicBezTo>
                    <a:pt x="13371" y="210"/>
                    <a:pt x="13078" y="106"/>
                    <a:pt x="12827" y="43"/>
                  </a:cubicBezTo>
                  <a:cubicBezTo>
                    <a:pt x="12659" y="1"/>
                    <a:pt x="12513" y="1"/>
                    <a:pt x="123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g1c2908e1b1e_0_7239"/>
            <p:cNvSpPr/>
            <p:nvPr/>
          </p:nvSpPr>
          <p:spPr>
            <a:xfrm>
              <a:off x="4890425" y="2898875"/>
              <a:ext cx="584850" cy="217300"/>
            </a:xfrm>
            <a:custGeom>
              <a:avLst/>
              <a:gdLst/>
              <a:ahLst/>
              <a:cxnLst/>
              <a:rect l="l" t="t" r="r" b="b"/>
              <a:pathLst>
                <a:path w="23394" h="8692" extrusionOk="0">
                  <a:moveTo>
                    <a:pt x="10817" y="1"/>
                  </a:moveTo>
                  <a:cubicBezTo>
                    <a:pt x="10686" y="1"/>
                    <a:pt x="10554" y="3"/>
                    <a:pt x="10421" y="8"/>
                  </a:cubicBezTo>
                  <a:cubicBezTo>
                    <a:pt x="9563" y="50"/>
                    <a:pt x="8726" y="113"/>
                    <a:pt x="7889" y="155"/>
                  </a:cubicBezTo>
                  <a:cubicBezTo>
                    <a:pt x="7282" y="155"/>
                    <a:pt x="6717" y="301"/>
                    <a:pt x="6131" y="490"/>
                  </a:cubicBezTo>
                  <a:cubicBezTo>
                    <a:pt x="6006" y="532"/>
                    <a:pt x="5880" y="573"/>
                    <a:pt x="5713" y="615"/>
                  </a:cubicBezTo>
                  <a:lnTo>
                    <a:pt x="5085" y="783"/>
                  </a:lnTo>
                  <a:cubicBezTo>
                    <a:pt x="4981" y="804"/>
                    <a:pt x="4855" y="804"/>
                    <a:pt x="4750" y="804"/>
                  </a:cubicBezTo>
                  <a:cubicBezTo>
                    <a:pt x="4646" y="804"/>
                    <a:pt x="4541" y="804"/>
                    <a:pt x="4499" y="699"/>
                  </a:cubicBezTo>
                  <a:cubicBezTo>
                    <a:pt x="4562" y="594"/>
                    <a:pt x="4646" y="511"/>
                    <a:pt x="4729" y="427"/>
                  </a:cubicBezTo>
                  <a:cubicBezTo>
                    <a:pt x="4771" y="364"/>
                    <a:pt x="4855" y="260"/>
                    <a:pt x="4918" y="176"/>
                  </a:cubicBezTo>
                  <a:cubicBezTo>
                    <a:pt x="4952" y="107"/>
                    <a:pt x="4930" y="39"/>
                    <a:pt x="4864" y="39"/>
                  </a:cubicBezTo>
                  <a:cubicBezTo>
                    <a:pt x="4849" y="39"/>
                    <a:pt x="4832" y="43"/>
                    <a:pt x="4813" y="50"/>
                  </a:cubicBezTo>
                  <a:cubicBezTo>
                    <a:pt x="4709" y="71"/>
                    <a:pt x="4604" y="92"/>
                    <a:pt x="4520" y="113"/>
                  </a:cubicBezTo>
                  <a:cubicBezTo>
                    <a:pt x="4123" y="280"/>
                    <a:pt x="3725" y="427"/>
                    <a:pt x="3369" y="636"/>
                  </a:cubicBezTo>
                  <a:cubicBezTo>
                    <a:pt x="2784" y="950"/>
                    <a:pt x="2219" y="1306"/>
                    <a:pt x="1633" y="1620"/>
                  </a:cubicBezTo>
                  <a:cubicBezTo>
                    <a:pt x="1591" y="1640"/>
                    <a:pt x="1528" y="1640"/>
                    <a:pt x="1486" y="1661"/>
                  </a:cubicBezTo>
                  <a:cubicBezTo>
                    <a:pt x="984" y="1787"/>
                    <a:pt x="587" y="2080"/>
                    <a:pt x="252" y="2456"/>
                  </a:cubicBezTo>
                  <a:cubicBezTo>
                    <a:pt x="168" y="2519"/>
                    <a:pt x="126" y="2624"/>
                    <a:pt x="64" y="2729"/>
                  </a:cubicBezTo>
                  <a:cubicBezTo>
                    <a:pt x="1" y="2896"/>
                    <a:pt x="64" y="3021"/>
                    <a:pt x="231" y="3042"/>
                  </a:cubicBezTo>
                  <a:cubicBezTo>
                    <a:pt x="284" y="3052"/>
                    <a:pt x="337" y="3056"/>
                    <a:pt x="389" y="3056"/>
                  </a:cubicBezTo>
                  <a:cubicBezTo>
                    <a:pt x="559" y="3056"/>
                    <a:pt x="724" y="3012"/>
                    <a:pt x="900" y="2980"/>
                  </a:cubicBezTo>
                  <a:cubicBezTo>
                    <a:pt x="942" y="2980"/>
                    <a:pt x="963" y="2938"/>
                    <a:pt x="984" y="2917"/>
                  </a:cubicBezTo>
                  <a:cubicBezTo>
                    <a:pt x="1884" y="2080"/>
                    <a:pt x="2930" y="1578"/>
                    <a:pt x="4102" y="1264"/>
                  </a:cubicBezTo>
                  <a:cubicBezTo>
                    <a:pt x="4646" y="1117"/>
                    <a:pt x="5190" y="1034"/>
                    <a:pt x="5776" y="950"/>
                  </a:cubicBezTo>
                  <a:cubicBezTo>
                    <a:pt x="5880" y="950"/>
                    <a:pt x="5964" y="929"/>
                    <a:pt x="6069" y="908"/>
                  </a:cubicBezTo>
                  <a:cubicBezTo>
                    <a:pt x="7136" y="594"/>
                    <a:pt x="8224" y="469"/>
                    <a:pt x="9354" y="469"/>
                  </a:cubicBezTo>
                  <a:cubicBezTo>
                    <a:pt x="9489" y="461"/>
                    <a:pt x="9626" y="458"/>
                    <a:pt x="9763" y="458"/>
                  </a:cubicBezTo>
                  <a:cubicBezTo>
                    <a:pt x="10385" y="458"/>
                    <a:pt x="11017" y="529"/>
                    <a:pt x="11634" y="615"/>
                  </a:cubicBezTo>
                  <a:cubicBezTo>
                    <a:pt x="12408" y="741"/>
                    <a:pt x="13204" y="908"/>
                    <a:pt x="13957" y="1096"/>
                  </a:cubicBezTo>
                  <a:cubicBezTo>
                    <a:pt x="14396" y="1222"/>
                    <a:pt x="14877" y="1327"/>
                    <a:pt x="15317" y="1473"/>
                  </a:cubicBezTo>
                  <a:cubicBezTo>
                    <a:pt x="16028" y="1724"/>
                    <a:pt x="16677" y="2059"/>
                    <a:pt x="17305" y="2456"/>
                  </a:cubicBezTo>
                  <a:cubicBezTo>
                    <a:pt x="18518" y="3210"/>
                    <a:pt x="19522" y="4172"/>
                    <a:pt x="20422" y="5281"/>
                  </a:cubicBezTo>
                  <a:cubicBezTo>
                    <a:pt x="20673" y="5616"/>
                    <a:pt x="20924" y="5951"/>
                    <a:pt x="21175" y="6286"/>
                  </a:cubicBezTo>
                  <a:cubicBezTo>
                    <a:pt x="21238" y="6369"/>
                    <a:pt x="21280" y="6432"/>
                    <a:pt x="21364" y="6453"/>
                  </a:cubicBezTo>
                  <a:cubicBezTo>
                    <a:pt x="21573" y="6537"/>
                    <a:pt x="21719" y="6662"/>
                    <a:pt x="21866" y="6850"/>
                  </a:cubicBezTo>
                  <a:cubicBezTo>
                    <a:pt x="22012" y="7060"/>
                    <a:pt x="22138" y="7290"/>
                    <a:pt x="22284" y="7520"/>
                  </a:cubicBezTo>
                  <a:cubicBezTo>
                    <a:pt x="22410" y="7708"/>
                    <a:pt x="22494" y="7938"/>
                    <a:pt x="22619" y="8127"/>
                  </a:cubicBezTo>
                  <a:cubicBezTo>
                    <a:pt x="22703" y="8294"/>
                    <a:pt x="22828" y="8420"/>
                    <a:pt x="22933" y="8524"/>
                  </a:cubicBezTo>
                  <a:cubicBezTo>
                    <a:pt x="23038" y="8629"/>
                    <a:pt x="23184" y="8671"/>
                    <a:pt x="23393" y="8692"/>
                  </a:cubicBezTo>
                  <a:cubicBezTo>
                    <a:pt x="23372" y="8629"/>
                    <a:pt x="23372" y="8566"/>
                    <a:pt x="23351" y="8524"/>
                  </a:cubicBezTo>
                  <a:cubicBezTo>
                    <a:pt x="23142" y="7918"/>
                    <a:pt x="22828" y="7374"/>
                    <a:pt x="22431" y="6850"/>
                  </a:cubicBezTo>
                  <a:cubicBezTo>
                    <a:pt x="21971" y="6223"/>
                    <a:pt x="21447" y="5637"/>
                    <a:pt x="20924" y="5072"/>
                  </a:cubicBezTo>
                  <a:cubicBezTo>
                    <a:pt x="20569" y="4695"/>
                    <a:pt x="20255" y="4298"/>
                    <a:pt x="19941" y="3942"/>
                  </a:cubicBezTo>
                  <a:lnTo>
                    <a:pt x="19815" y="3817"/>
                  </a:lnTo>
                  <a:cubicBezTo>
                    <a:pt x="18853" y="2875"/>
                    <a:pt x="17723" y="2143"/>
                    <a:pt x="16489" y="1536"/>
                  </a:cubicBezTo>
                  <a:cubicBezTo>
                    <a:pt x="15798" y="1201"/>
                    <a:pt x="15087" y="908"/>
                    <a:pt x="14354" y="678"/>
                  </a:cubicBezTo>
                  <a:cubicBezTo>
                    <a:pt x="13601" y="448"/>
                    <a:pt x="12827" y="218"/>
                    <a:pt x="12053" y="92"/>
                  </a:cubicBezTo>
                  <a:cubicBezTo>
                    <a:pt x="11653" y="28"/>
                    <a:pt x="11241" y="1"/>
                    <a:pt x="10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g1c2908e1b1e_0_7239"/>
            <p:cNvSpPr/>
            <p:nvPr/>
          </p:nvSpPr>
          <p:spPr>
            <a:xfrm>
              <a:off x="4799925" y="2739425"/>
              <a:ext cx="595325" cy="122325"/>
            </a:xfrm>
            <a:custGeom>
              <a:avLst/>
              <a:gdLst/>
              <a:ahLst/>
              <a:cxnLst/>
              <a:rect l="l" t="t" r="r" b="b"/>
              <a:pathLst>
                <a:path w="23813" h="4893" extrusionOk="0">
                  <a:moveTo>
                    <a:pt x="12685" y="1"/>
                  </a:moveTo>
                  <a:cubicBezTo>
                    <a:pt x="12607" y="1"/>
                    <a:pt x="12529" y="2"/>
                    <a:pt x="12450" y="5"/>
                  </a:cubicBezTo>
                  <a:cubicBezTo>
                    <a:pt x="11070" y="67"/>
                    <a:pt x="9730" y="214"/>
                    <a:pt x="8391" y="570"/>
                  </a:cubicBezTo>
                  <a:lnTo>
                    <a:pt x="8077" y="632"/>
                  </a:lnTo>
                  <a:cubicBezTo>
                    <a:pt x="7513" y="821"/>
                    <a:pt x="6906" y="925"/>
                    <a:pt x="6320" y="1114"/>
                  </a:cubicBezTo>
                  <a:cubicBezTo>
                    <a:pt x="5504" y="1344"/>
                    <a:pt x="4688" y="1720"/>
                    <a:pt x="3893" y="2118"/>
                  </a:cubicBezTo>
                  <a:cubicBezTo>
                    <a:pt x="3119" y="2495"/>
                    <a:pt x="2365" y="2871"/>
                    <a:pt x="1570" y="3227"/>
                  </a:cubicBezTo>
                  <a:cubicBezTo>
                    <a:pt x="1005" y="3499"/>
                    <a:pt x="545" y="3917"/>
                    <a:pt x="168" y="4420"/>
                  </a:cubicBezTo>
                  <a:cubicBezTo>
                    <a:pt x="106" y="4482"/>
                    <a:pt x="85" y="4566"/>
                    <a:pt x="64" y="4629"/>
                  </a:cubicBezTo>
                  <a:cubicBezTo>
                    <a:pt x="1" y="4796"/>
                    <a:pt x="64" y="4859"/>
                    <a:pt x="189" y="4880"/>
                  </a:cubicBezTo>
                  <a:cubicBezTo>
                    <a:pt x="235" y="4888"/>
                    <a:pt x="278" y="4892"/>
                    <a:pt x="320" y="4892"/>
                  </a:cubicBezTo>
                  <a:cubicBezTo>
                    <a:pt x="391" y="4892"/>
                    <a:pt x="458" y="4878"/>
                    <a:pt x="524" y="4838"/>
                  </a:cubicBezTo>
                  <a:cubicBezTo>
                    <a:pt x="1466" y="4022"/>
                    <a:pt x="2533" y="3394"/>
                    <a:pt x="3663" y="2871"/>
                  </a:cubicBezTo>
                  <a:cubicBezTo>
                    <a:pt x="5880" y="1867"/>
                    <a:pt x="8182" y="1114"/>
                    <a:pt x="10588" y="695"/>
                  </a:cubicBezTo>
                  <a:cubicBezTo>
                    <a:pt x="11197" y="599"/>
                    <a:pt x="11782" y="527"/>
                    <a:pt x="12380" y="527"/>
                  </a:cubicBezTo>
                  <a:cubicBezTo>
                    <a:pt x="12562" y="527"/>
                    <a:pt x="12746" y="534"/>
                    <a:pt x="12932" y="549"/>
                  </a:cubicBezTo>
                  <a:cubicBezTo>
                    <a:pt x="13915" y="591"/>
                    <a:pt x="14878" y="821"/>
                    <a:pt x="15777" y="1281"/>
                  </a:cubicBezTo>
                  <a:cubicBezTo>
                    <a:pt x="16133" y="1448"/>
                    <a:pt x="16531" y="1616"/>
                    <a:pt x="16949" y="1720"/>
                  </a:cubicBezTo>
                  <a:cubicBezTo>
                    <a:pt x="17472" y="1867"/>
                    <a:pt x="18016" y="2034"/>
                    <a:pt x="18539" y="2181"/>
                  </a:cubicBezTo>
                  <a:cubicBezTo>
                    <a:pt x="19251" y="2390"/>
                    <a:pt x="19941" y="2641"/>
                    <a:pt x="20527" y="3018"/>
                  </a:cubicBezTo>
                  <a:cubicBezTo>
                    <a:pt x="20904" y="3290"/>
                    <a:pt x="21301" y="3499"/>
                    <a:pt x="21657" y="3729"/>
                  </a:cubicBezTo>
                  <a:cubicBezTo>
                    <a:pt x="22054" y="3980"/>
                    <a:pt x="22473" y="4252"/>
                    <a:pt x="22870" y="4482"/>
                  </a:cubicBezTo>
                  <a:cubicBezTo>
                    <a:pt x="23017" y="4566"/>
                    <a:pt x="23205" y="4650"/>
                    <a:pt x="23352" y="4713"/>
                  </a:cubicBezTo>
                  <a:cubicBezTo>
                    <a:pt x="23435" y="4754"/>
                    <a:pt x="23498" y="4775"/>
                    <a:pt x="23561" y="4775"/>
                  </a:cubicBezTo>
                  <a:cubicBezTo>
                    <a:pt x="23666" y="4775"/>
                    <a:pt x="23749" y="4713"/>
                    <a:pt x="23770" y="4650"/>
                  </a:cubicBezTo>
                  <a:cubicBezTo>
                    <a:pt x="23812" y="4545"/>
                    <a:pt x="23812" y="4461"/>
                    <a:pt x="23707" y="4399"/>
                  </a:cubicBezTo>
                  <a:cubicBezTo>
                    <a:pt x="23247" y="4127"/>
                    <a:pt x="22829" y="3834"/>
                    <a:pt x="22410" y="3541"/>
                  </a:cubicBezTo>
                  <a:cubicBezTo>
                    <a:pt x="21824" y="3101"/>
                    <a:pt x="21197" y="2683"/>
                    <a:pt x="20506" y="2348"/>
                  </a:cubicBezTo>
                  <a:cubicBezTo>
                    <a:pt x="19878" y="1992"/>
                    <a:pt x="19230" y="1762"/>
                    <a:pt x="18539" y="1616"/>
                  </a:cubicBezTo>
                  <a:cubicBezTo>
                    <a:pt x="18204" y="1532"/>
                    <a:pt x="17891" y="1407"/>
                    <a:pt x="17577" y="1302"/>
                  </a:cubicBezTo>
                  <a:cubicBezTo>
                    <a:pt x="16970" y="1093"/>
                    <a:pt x="16342" y="842"/>
                    <a:pt x="15756" y="632"/>
                  </a:cubicBezTo>
                  <a:cubicBezTo>
                    <a:pt x="15254" y="486"/>
                    <a:pt x="14773" y="319"/>
                    <a:pt x="14292" y="193"/>
                  </a:cubicBezTo>
                  <a:cubicBezTo>
                    <a:pt x="13761" y="65"/>
                    <a:pt x="13230" y="1"/>
                    <a:pt x="126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g1c2908e1b1e_0_7239"/>
            <p:cNvSpPr/>
            <p:nvPr/>
          </p:nvSpPr>
          <p:spPr>
            <a:xfrm>
              <a:off x="4831600" y="3102925"/>
              <a:ext cx="420825" cy="267225"/>
            </a:xfrm>
            <a:custGeom>
              <a:avLst/>
              <a:gdLst/>
              <a:ahLst/>
              <a:cxnLst/>
              <a:rect l="l" t="t" r="r" b="b"/>
              <a:pathLst>
                <a:path w="16833" h="10689" extrusionOk="0">
                  <a:moveTo>
                    <a:pt x="12746" y="1"/>
                  </a:moveTo>
                  <a:cubicBezTo>
                    <a:pt x="12427" y="1"/>
                    <a:pt x="12116" y="56"/>
                    <a:pt x="11811" y="153"/>
                  </a:cubicBezTo>
                  <a:cubicBezTo>
                    <a:pt x="11351" y="279"/>
                    <a:pt x="10870" y="488"/>
                    <a:pt x="10430" y="676"/>
                  </a:cubicBezTo>
                  <a:cubicBezTo>
                    <a:pt x="9991" y="865"/>
                    <a:pt x="9510" y="1032"/>
                    <a:pt x="9070" y="1220"/>
                  </a:cubicBezTo>
                  <a:lnTo>
                    <a:pt x="8840" y="1388"/>
                  </a:lnTo>
                  <a:cubicBezTo>
                    <a:pt x="8233" y="1848"/>
                    <a:pt x="7689" y="2371"/>
                    <a:pt x="7187" y="2957"/>
                  </a:cubicBezTo>
                  <a:cubicBezTo>
                    <a:pt x="6538" y="3710"/>
                    <a:pt x="5932" y="4526"/>
                    <a:pt x="5304" y="5300"/>
                  </a:cubicBezTo>
                  <a:cubicBezTo>
                    <a:pt x="4760" y="6012"/>
                    <a:pt x="4174" y="6723"/>
                    <a:pt x="3567" y="7372"/>
                  </a:cubicBezTo>
                  <a:cubicBezTo>
                    <a:pt x="2919" y="8083"/>
                    <a:pt x="2207" y="8711"/>
                    <a:pt x="1370" y="9192"/>
                  </a:cubicBezTo>
                  <a:cubicBezTo>
                    <a:pt x="1349" y="9234"/>
                    <a:pt x="1328" y="9234"/>
                    <a:pt x="1308" y="9255"/>
                  </a:cubicBezTo>
                  <a:lnTo>
                    <a:pt x="220" y="10322"/>
                  </a:lnTo>
                  <a:cubicBezTo>
                    <a:pt x="157" y="10406"/>
                    <a:pt x="73" y="10510"/>
                    <a:pt x="52" y="10531"/>
                  </a:cubicBezTo>
                  <a:cubicBezTo>
                    <a:pt x="1" y="10617"/>
                    <a:pt x="5" y="10689"/>
                    <a:pt x="90" y="10689"/>
                  </a:cubicBezTo>
                  <a:cubicBezTo>
                    <a:pt x="108" y="10689"/>
                    <a:pt x="130" y="10685"/>
                    <a:pt x="157" y="10678"/>
                  </a:cubicBezTo>
                  <a:cubicBezTo>
                    <a:pt x="345" y="10636"/>
                    <a:pt x="596" y="10615"/>
                    <a:pt x="743" y="10448"/>
                  </a:cubicBezTo>
                  <a:cubicBezTo>
                    <a:pt x="1349" y="9924"/>
                    <a:pt x="1998" y="9485"/>
                    <a:pt x="2626" y="9025"/>
                  </a:cubicBezTo>
                  <a:cubicBezTo>
                    <a:pt x="3191" y="8606"/>
                    <a:pt x="3756" y="8188"/>
                    <a:pt x="4237" y="7665"/>
                  </a:cubicBezTo>
                  <a:cubicBezTo>
                    <a:pt x="4404" y="7455"/>
                    <a:pt x="4593" y="7204"/>
                    <a:pt x="4781" y="6995"/>
                  </a:cubicBezTo>
                  <a:lnTo>
                    <a:pt x="5178" y="6535"/>
                  </a:lnTo>
                  <a:cubicBezTo>
                    <a:pt x="5722" y="5949"/>
                    <a:pt x="6183" y="5300"/>
                    <a:pt x="6685" y="4673"/>
                  </a:cubicBezTo>
                  <a:cubicBezTo>
                    <a:pt x="7166" y="4066"/>
                    <a:pt x="7626" y="3438"/>
                    <a:pt x="8150" y="2873"/>
                  </a:cubicBezTo>
                  <a:cubicBezTo>
                    <a:pt x="8547" y="2455"/>
                    <a:pt x="8945" y="2057"/>
                    <a:pt x="9405" y="1722"/>
                  </a:cubicBezTo>
                  <a:cubicBezTo>
                    <a:pt x="9468" y="1701"/>
                    <a:pt x="9489" y="1660"/>
                    <a:pt x="9531" y="1639"/>
                  </a:cubicBezTo>
                  <a:cubicBezTo>
                    <a:pt x="10116" y="1388"/>
                    <a:pt x="10681" y="1137"/>
                    <a:pt x="11267" y="885"/>
                  </a:cubicBezTo>
                  <a:cubicBezTo>
                    <a:pt x="11602" y="760"/>
                    <a:pt x="11937" y="613"/>
                    <a:pt x="12313" y="572"/>
                  </a:cubicBezTo>
                  <a:cubicBezTo>
                    <a:pt x="12479" y="559"/>
                    <a:pt x="12652" y="538"/>
                    <a:pt x="12828" y="538"/>
                  </a:cubicBezTo>
                  <a:cubicBezTo>
                    <a:pt x="12941" y="538"/>
                    <a:pt x="13056" y="547"/>
                    <a:pt x="13171" y="572"/>
                  </a:cubicBezTo>
                  <a:cubicBezTo>
                    <a:pt x="13611" y="655"/>
                    <a:pt x="13945" y="885"/>
                    <a:pt x="14217" y="1220"/>
                  </a:cubicBezTo>
                  <a:cubicBezTo>
                    <a:pt x="14301" y="1325"/>
                    <a:pt x="14364" y="1429"/>
                    <a:pt x="14469" y="1513"/>
                  </a:cubicBezTo>
                  <a:cubicBezTo>
                    <a:pt x="14845" y="1806"/>
                    <a:pt x="15117" y="2183"/>
                    <a:pt x="15326" y="2580"/>
                  </a:cubicBezTo>
                  <a:cubicBezTo>
                    <a:pt x="15598" y="3103"/>
                    <a:pt x="15870" y="3647"/>
                    <a:pt x="16163" y="4170"/>
                  </a:cubicBezTo>
                  <a:cubicBezTo>
                    <a:pt x="16268" y="4380"/>
                    <a:pt x="16393" y="4589"/>
                    <a:pt x="16519" y="4798"/>
                  </a:cubicBezTo>
                  <a:cubicBezTo>
                    <a:pt x="16624" y="4966"/>
                    <a:pt x="16686" y="4986"/>
                    <a:pt x="16833" y="5049"/>
                  </a:cubicBezTo>
                  <a:cubicBezTo>
                    <a:pt x="16833" y="4903"/>
                    <a:pt x="16833" y="4777"/>
                    <a:pt x="16812" y="4652"/>
                  </a:cubicBezTo>
                  <a:cubicBezTo>
                    <a:pt x="16707" y="3857"/>
                    <a:pt x="16414" y="3124"/>
                    <a:pt x="15996" y="2476"/>
                  </a:cubicBezTo>
                  <a:cubicBezTo>
                    <a:pt x="15473" y="1618"/>
                    <a:pt x="14761" y="885"/>
                    <a:pt x="13924" y="300"/>
                  </a:cubicBezTo>
                  <a:cubicBezTo>
                    <a:pt x="13778" y="195"/>
                    <a:pt x="13590" y="153"/>
                    <a:pt x="13443" y="90"/>
                  </a:cubicBezTo>
                  <a:cubicBezTo>
                    <a:pt x="13207" y="29"/>
                    <a:pt x="12975" y="1"/>
                    <a:pt x="127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g1c2908e1b1e_0_7239"/>
            <p:cNvSpPr/>
            <p:nvPr/>
          </p:nvSpPr>
          <p:spPr>
            <a:xfrm>
              <a:off x="5336100" y="3114450"/>
              <a:ext cx="106750" cy="412350"/>
            </a:xfrm>
            <a:custGeom>
              <a:avLst/>
              <a:gdLst/>
              <a:ahLst/>
              <a:cxnLst/>
              <a:rect l="l" t="t" r="r" b="b"/>
              <a:pathLst>
                <a:path w="4270" h="16494" extrusionOk="0">
                  <a:moveTo>
                    <a:pt x="3265" y="12687"/>
                  </a:moveTo>
                  <a:cubicBezTo>
                    <a:pt x="3306" y="12687"/>
                    <a:pt x="3355" y="12709"/>
                    <a:pt x="3411" y="12748"/>
                  </a:cubicBezTo>
                  <a:cubicBezTo>
                    <a:pt x="3558" y="12874"/>
                    <a:pt x="3662" y="13020"/>
                    <a:pt x="3683" y="13209"/>
                  </a:cubicBezTo>
                  <a:cubicBezTo>
                    <a:pt x="3718" y="13312"/>
                    <a:pt x="3667" y="13387"/>
                    <a:pt x="3578" y="13387"/>
                  </a:cubicBezTo>
                  <a:cubicBezTo>
                    <a:pt x="3559" y="13387"/>
                    <a:pt x="3538" y="13384"/>
                    <a:pt x="3516" y="13376"/>
                  </a:cubicBezTo>
                  <a:cubicBezTo>
                    <a:pt x="3411" y="13313"/>
                    <a:pt x="3307" y="13272"/>
                    <a:pt x="3181" y="13188"/>
                  </a:cubicBezTo>
                  <a:cubicBezTo>
                    <a:pt x="3160" y="13167"/>
                    <a:pt x="3139" y="13125"/>
                    <a:pt x="3139" y="13104"/>
                  </a:cubicBezTo>
                  <a:lnTo>
                    <a:pt x="3139" y="12874"/>
                  </a:lnTo>
                  <a:cubicBezTo>
                    <a:pt x="3152" y="12744"/>
                    <a:pt x="3197" y="12687"/>
                    <a:pt x="3265" y="12687"/>
                  </a:cubicBezTo>
                  <a:close/>
                  <a:moveTo>
                    <a:pt x="158" y="1"/>
                  </a:moveTo>
                  <a:cubicBezTo>
                    <a:pt x="111" y="1"/>
                    <a:pt x="59" y="14"/>
                    <a:pt x="1" y="48"/>
                  </a:cubicBezTo>
                  <a:cubicBezTo>
                    <a:pt x="22" y="111"/>
                    <a:pt x="84" y="152"/>
                    <a:pt x="105" y="215"/>
                  </a:cubicBezTo>
                  <a:cubicBezTo>
                    <a:pt x="503" y="864"/>
                    <a:pt x="879" y="1492"/>
                    <a:pt x="1256" y="2161"/>
                  </a:cubicBezTo>
                  <a:cubicBezTo>
                    <a:pt x="1612" y="2831"/>
                    <a:pt x="1905" y="3521"/>
                    <a:pt x="2030" y="4253"/>
                  </a:cubicBezTo>
                  <a:cubicBezTo>
                    <a:pt x="2114" y="4756"/>
                    <a:pt x="2135" y="5279"/>
                    <a:pt x="2093" y="5781"/>
                  </a:cubicBezTo>
                  <a:cubicBezTo>
                    <a:pt x="2009" y="6158"/>
                    <a:pt x="2030" y="6471"/>
                    <a:pt x="2030" y="6806"/>
                  </a:cubicBezTo>
                  <a:cubicBezTo>
                    <a:pt x="2072" y="7685"/>
                    <a:pt x="2114" y="8606"/>
                    <a:pt x="2135" y="9505"/>
                  </a:cubicBezTo>
                  <a:cubicBezTo>
                    <a:pt x="2177" y="10468"/>
                    <a:pt x="2093" y="11409"/>
                    <a:pt x="1905" y="12351"/>
                  </a:cubicBezTo>
                  <a:cubicBezTo>
                    <a:pt x="1842" y="12790"/>
                    <a:pt x="1758" y="13272"/>
                    <a:pt x="1695" y="13711"/>
                  </a:cubicBezTo>
                  <a:lnTo>
                    <a:pt x="1549" y="14883"/>
                  </a:lnTo>
                  <a:cubicBezTo>
                    <a:pt x="1486" y="15385"/>
                    <a:pt x="1486" y="15887"/>
                    <a:pt x="1549" y="16368"/>
                  </a:cubicBezTo>
                  <a:cubicBezTo>
                    <a:pt x="1549" y="16431"/>
                    <a:pt x="1570" y="16452"/>
                    <a:pt x="1591" y="16494"/>
                  </a:cubicBezTo>
                  <a:cubicBezTo>
                    <a:pt x="1654" y="16431"/>
                    <a:pt x="1695" y="16326"/>
                    <a:pt x="1737" y="16243"/>
                  </a:cubicBezTo>
                  <a:cubicBezTo>
                    <a:pt x="1947" y="15803"/>
                    <a:pt x="2051" y="15364"/>
                    <a:pt x="2093" y="14862"/>
                  </a:cubicBezTo>
                  <a:cubicBezTo>
                    <a:pt x="2156" y="14234"/>
                    <a:pt x="2198" y="13627"/>
                    <a:pt x="2260" y="13000"/>
                  </a:cubicBezTo>
                  <a:cubicBezTo>
                    <a:pt x="2281" y="12581"/>
                    <a:pt x="2365" y="12142"/>
                    <a:pt x="2491" y="11744"/>
                  </a:cubicBezTo>
                  <a:cubicBezTo>
                    <a:pt x="2616" y="11305"/>
                    <a:pt x="2679" y="10823"/>
                    <a:pt x="2721" y="10363"/>
                  </a:cubicBezTo>
                  <a:cubicBezTo>
                    <a:pt x="2825" y="9150"/>
                    <a:pt x="2700" y="7978"/>
                    <a:pt x="2553" y="6806"/>
                  </a:cubicBezTo>
                  <a:cubicBezTo>
                    <a:pt x="2511" y="6304"/>
                    <a:pt x="2428" y="5802"/>
                    <a:pt x="2407" y="5300"/>
                  </a:cubicBezTo>
                  <a:cubicBezTo>
                    <a:pt x="2386" y="5132"/>
                    <a:pt x="2407" y="4944"/>
                    <a:pt x="2407" y="4756"/>
                  </a:cubicBezTo>
                  <a:cubicBezTo>
                    <a:pt x="2407" y="4735"/>
                    <a:pt x="2428" y="4672"/>
                    <a:pt x="2428" y="4651"/>
                  </a:cubicBezTo>
                  <a:cubicBezTo>
                    <a:pt x="2473" y="4549"/>
                    <a:pt x="2531" y="4496"/>
                    <a:pt x="2595" y="4496"/>
                  </a:cubicBezTo>
                  <a:cubicBezTo>
                    <a:pt x="2648" y="4496"/>
                    <a:pt x="2705" y="4533"/>
                    <a:pt x="2763" y="4609"/>
                  </a:cubicBezTo>
                  <a:lnTo>
                    <a:pt x="2930" y="4839"/>
                  </a:lnTo>
                  <a:cubicBezTo>
                    <a:pt x="2993" y="4986"/>
                    <a:pt x="3035" y="5132"/>
                    <a:pt x="3035" y="5279"/>
                  </a:cubicBezTo>
                  <a:lnTo>
                    <a:pt x="3348" y="8271"/>
                  </a:lnTo>
                  <a:cubicBezTo>
                    <a:pt x="3411" y="8940"/>
                    <a:pt x="3432" y="9631"/>
                    <a:pt x="3411" y="10300"/>
                  </a:cubicBezTo>
                  <a:cubicBezTo>
                    <a:pt x="3411" y="10363"/>
                    <a:pt x="3411" y="10426"/>
                    <a:pt x="3432" y="10489"/>
                  </a:cubicBezTo>
                  <a:cubicBezTo>
                    <a:pt x="3579" y="10823"/>
                    <a:pt x="3537" y="11158"/>
                    <a:pt x="3411" y="11514"/>
                  </a:cubicBezTo>
                  <a:cubicBezTo>
                    <a:pt x="3307" y="11765"/>
                    <a:pt x="3139" y="12037"/>
                    <a:pt x="3014" y="12288"/>
                  </a:cubicBezTo>
                  <a:cubicBezTo>
                    <a:pt x="2909" y="12497"/>
                    <a:pt x="2825" y="12707"/>
                    <a:pt x="2742" y="12916"/>
                  </a:cubicBezTo>
                  <a:cubicBezTo>
                    <a:pt x="2637" y="13292"/>
                    <a:pt x="2742" y="13627"/>
                    <a:pt x="3014" y="13920"/>
                  </a:cubicBezTo>
                  <a:cubicBezTo>
                    <a:pt x="3076" y="13983"/>
                    <a:pt x="3160" y="14046"/>
                    <a:pt x="3223" y="14129"/>
                  </a:cubicBezTo>
                  <a:cubicBezTo>
                    <a:pt x="3641" y="13857"/>
                    <a:pt x="3934" y="13523"/>
                    <a:pt x="4081" y="13083"/>
                  </a:cubicBezTo>
                  <a:cubicBezTo>
                    <a:pt x="4269" y="12602"/>
                    <a:pt x="4269" y="12100"/>
                    <a:pt x="4185" y="11619"/>
                  </a:cubicBezTo>
                  <a:cubicBezTo>
                    <a:pt x="4102" y="11095"/>
                    <a:pt x="3997" y="10531"/>
                    <a:pt x="3892" y="10007"/>
                  </a:cubicBezTo>
                  <a:cubicBezTo>
                    <a:pt x="3788" y="9484"/>
                    <a:pt x="3662" y="8940"/>
                    <a:pt x="3662" y="8396"/>
                  </a:cubicBezTo>
                  <a:lnTo>
                    <a:pt x="3662" y="7852"/>
                  </a:lnTo>
                  <a:cubicBezTo>
                    <a:pt x="3683" y="7120"/>
                    <a:pt x="3641" y="6409"/>
                    <a:pt x="3537" y="5697"/>
                  </a:cubicBezTo>
                  <a:cubicBezTo>
                    <a:pt x="3453" y="5258"/>
                    <a:pt x="3348" y="4818"/>
                    <a:pt x="3181" y="4400"/>
                  </a:cubicBezTo>
                  <a:cubicBezTo>
                    <a:pt x="2951" y="3814"/>
                    <a:pt x="2637" y="3312"/>
                    <a:pt x="2219" y="2872"/>
                  </a:cubicBezTo>
                  <a:cubicBezTo>
                    <a:pt x="2135" y="2789"/>
                    <a:pt x="2114" y="2726"/>
                    <a:pt x="2072" y="2642"/>
                  </a:cubicBezTo>
                  <a:cubicBezTo>
                    <a:pt x="1800" y="2161"/>
                    <a:pt x="1549" y="1701"/>
                    <a:pt x="1277" y="1261"/>
                  </a:cubicBezTo>
                  <a:cubicBezTo>
                    <a:pt x="1089" y="948"/>
                    <a:pt x="879" y="655"/>
                    <a:pt x="649" y="362"/>
                  </a:cubicBezTo>
                  <a:cubicBezTo>
                    <a:pt x="566" y="257"/>
                    <a:pt x="440" y="173"/>
                    <a:pt x="335" y="69"/>
                  </a:cubicBezTo>
                  <a:cubicBezTo>
                    <a:pt x="285" y="31"/>
                    <a:pt x="227" y="1"/>
                    <a:pt x="1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g1c2908e1b1e_0_7239"/>
            <p:cNvSpPr/>
            <p:nvPr/>
          </p:nvSpPr>
          <p:spPr>
            <a:xfrm>
              <a:off x="5026950" y="3065050"/>
              <a:ext cx="267325" cy="360800"/>
            </a:xfrm>
            <a:custGeom>
              <a:avLst/>
              <a:gdLst/>
              <a:ahLst/>
              <a:cxnLst/>
              <a:rect l="l" t="t" r="r" b="b"/>
              <a:pathLst>
                <a:path w="10693" h="14432" extrusionOk="0">
                  <a:moveTo>
                    <a:pt x="4052" y="0"/>
                  </a:moveTo>
                  <a:cubicBezTo>
                    <a:pt x="3673" y="0"/>
                    <a:pt x="3310" y="58"/>
                    <a:pt x="2972" y="203"/>
                  </a:cubicBezTo>
                  <a:cubicBezTo>
                    <a:pt x="2574" y="350"/>
                    <a:pt x="2219" y="496"/>
                    <a:pt x="1842" y="664"/>
                  </a:cubicBezTo>
                  <a:cubicBezTo>
                    <a:pt x="1403" y="915"/>
                    <a:pt x="963" y="1166"/>
                    <a:pt x="608" y="1543"/>
                  </a:cubicBezTo>
                  <a:cubicBezTo>
                    <a:pt x="398" y="1710"/>
                    <a:pt x="210" y="1898"/>
                    <a:pt x="105" y="2170"/>
                  </a:cubicBezTo>
                  <a:cubicBezTo>
                    <a:pt x="1" y="2338"/>
                    <a:pt x="1" y="2547"/>
                    <a:pt x="105" y="2756"/>
                  </a:cubicBezTo>
                  <a:cubicBezTo>
                    <a:pt x="1193" y="1940"/>
                    <a:pt x="2449" y="1563"/>
                    <a:pt x="3746" y="1187"/>
                  </a:cubicBezTo>
                  <a:cubicBezTo>
                    <a:pt x="3683" y="1187"/>
                    <a:pt x="3662" y="1166"/>
                    <a:pt x="3600" y="1166"/>
                  </a:cubicBezTo>
                  <a:cubicBezTo>
                    <a:pt x="3349" y="1145"/>
                    <a:pt x="3077" y="1082"/>
                    <a:pt x="2825" y="1061"/>
                  </a:cubicBezTo>
                  <a:cubicBezTo>
                    <a:pt x="2742" y="1061"/>
                    <a:pt x="2658" y="1040"/>
                    <a:pt x="2574" y="936"/>
                  </a:cubicBezTo>
                  <a:lnTo>
                    <a:pt x="2574" y="894"/>
                  </a:lnTo>
                  <a:cubicBezTo>
                    <a:pt x="2637" y="873"/>
                    <a:pt x="2658" y="852"/>
                    <a:pt x="2721" y="831"/>
                  </a:cubicBezTo>
                  <a:cubicBezTo>
                    <a:pt x="3142" y="659"/>
                    <a:pt x="3599" y="557"/>
                    <a:pt x="4074" y="557"/>
                  </a:cubicBezTo>
                  <a:cubicBezTo>
                    <a:pt x="4118" y="557"/>
                    <a:pt x="4162" y="557"/>
                    <a:pt x="4206" y="559"/>
                  </a:cubicBezTo>
                  <a:cubicBezTo>
                    <a:pt x="5085" y="622"/>
                    <a:pt x="5880" y="957"/>
                    <a:pt x="6592" y="1480"/>
                  </a:cubicBezTo>
                  <a:cubicBezTo>
                    <a:pt x="7115" y="1877"/>
                    <a:pt x="7659" y="2296"/>
                    <a:pt x="8077" y="2819"/>
                  </a:cubicBezTo>
                  <a:cubicBezTo>
                    <a:pt x="8559" y="3363"/>
                    <a:pt x="8851" y="3991"/>
                    <a:pt x="9144" y="4639"/>
                  </a:cubicBezTo>
                  <a:cubicBezTo>
                    <a:pt x="9249" y="4869"/>
                    <a:pt x="9333" y="5121"/>
                    <a:pt x="9437" y="5351"/>
                  </a:cubicBezTo>
                  <a:cubicBezTo>
                    <a:pt x="9563" y="5644"/>
                    <a:pt x="9668" y="5957"/>
                    <a:pt x="9793" y="6271"/>
                  </a:cubicBezTo>
                  <a:cubicBezTo>
                    <a:pt x="10065" y="6899"/>
                    <a:pt x="10149" y="7548"/>
                    <a:pt x="10128" y="8217"/>
                  </a:cubicBezTo>
                  <a:cubicBezTo>
                    <a:pt x="10086" y="9012"/>
                    <a:pt x="9940" y="9786"/>
                    <a:pt x="9730" y="10561"/>
                  </a:cubicBezTo>
                  <a:lnTo>
                    <a:pt x="9333" y="11816"/>
                  </a:lnTo>
                  <a:cubicBezTo>
                    <a:pt x="9312" y="11816"/>
                    <a:pt x="9312" y="11837"/>
                    <a:pt x="9312" y="11858"/>
                  </a:cubicBezTo>
                  <a:cubicBezTo>
                    <a:pt x="9249" y="12297"/>
                    <a:pt x="9019" y="12695"/>
                    <a:pt x="8851" y="13092"/>
                  </a:cubicBezTo>
                  <a:cubicBezTo>
                    <a:pt x="8726" y="13385"/>
                    <a:pt x="8621" y="13636"/>
                    <a:pt x="8517" y="13929"/>
                  </a:cubicBezTo>
                  <a:cubicBezTo>
                    <a:pt x="8496" y="14034"/>
                    <a:pt x="8475" y="14118"/>
                    <a:pt x="8475" y="14222"/>
                  </a:cubicBezTo>
                  <a:cubicBezTo>
                    <a:pt x="8475" y="14369"/>
                    <a:pt x="8538" y="14432"/>
                    <a:pt x="8705" y="14432"/>
                  </a:cubicBezTo>
                  <a:lnTo>
                    <a:pt x="8810" y="14432"/>
                  </a:lnTo>
                  <a:cubicBezTo>
                    <a:pt x="8956" y="14390"/>
                    <a:pt x="9061" y="14348"/>
                    <a:pt x="9123" y="14160"/>
                  </a:cubicBezTo>
                  <a:cubicBezTo>
                    <a:pt x="9375" y="13427"/>
                    <a:pt x="9668" y="12716"/>
                    <a:pt x="9940" y="12025"/>
                  </a:cubicBezTo>
                  <a:cubicBezTo>
                    <a:pt x="10170" y="11398"/>
                    <a:pt x="10358" y="10749"/>
                    <a:pt x="10484" y="10058"/>
                  </a:cubicBezTo>
                  <a:cubicBezTo>
                    <a:pt x="10609" y="9494"/>
                    <a:pt x="10693" y="8887"/>
                    <a:pt x="10672" y="8280"/>
                  </a:cubicBezTo>
                  <a:cubicBezTo>
                    <a:pt x="10672" y="7799"/>
                    <a:pt x="10588" y="7359"/>
                    <a:pt x="10484" y="6899"/>
                  </a:cubicBezTo>
                  <a:cubicBezTo>
                    <a:pt x="10086" y="5016"/>
                    <a:pt x="9270" y="3363"/>
                    <a:pt x="7994" y="1940"/>
                  </a:cubicBezTo>
                  <a:cubicBezTo>
                    <a:pt x="7889" y="1835"/>
                    <a:pt x="7763" y="1710"/>
                    <a:pt x="7638" y="1605"/>
                  </a:cubicBezTo>
                  <a:cubicBezTo>
                    <a:pt x="7073" y="1166"/>
                    <a:pt x="6508" y="768"/>
                    <a:pt x="5880" y="455"/>
                  </a:cubicBezTo>
                  <a:cubicBezTo>
                    <a:pt x="5399" y="224"/>
                    <a:pt x="4918" y="78"/>
                    <a:pt x="4395" y="15"/>
                  </a:cubicBezTo>
                  <a:cubicBezTo>
                    <a:pt x="4279" y="6"/>
                    <a:pt x="4165" y="0"/>
                    <a:pt x="40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g1c2908e1b1e_0_7239"/>
            <p:cNvSpPr/>
            <p:nvPr/>
          </p:nvSpPr>
          <p:spPr>
            <a:xfrm>
              <a:off x="4794700" y="2952700"/>
              <a:ext cx="481800" cy="189675"/>
            </a:xfrm>
            <a:custGeom>
              <a:avLst/>
              <a:gdLst/>
              <a:ahLst/>
              <a:cxnLst/>
              <a:rect l="l" t="t" r="r" b="b"/>
              <a:pathLst>
                <a:path w="19272" h="7587" extrusionOk="0">
                  <a:moveTo>
                    <a:pt x="13244" y="1"/>
                  </a:moveTo>
                  <a:cubicBezTo>
                    <a:pt x="13058" y="1"/>
                    <a:pt x="12870" y="5"/>
                    <a:pt x="12680" y="11"/>
                  </a:cubicBezTo>
                  <a:cubicBezTo>
                    <a:pt x="10735" y="115"/>
                    <a:pt x="8872" y="638"/>
                    <a:pt x="7136" y="1643"/>
                  </a:cubicBezTo>
                  <a:cubicBezTo>
                    <a:pt x="6613" y="1956"/>
                    <a:pt x="6131" y="2312"/>
                    <a:pt x="5650" y="2689"/>
                  </a:cubicBezTo>
                  <a:cubicBezTo>
                    <a:pt x="5211" y="3024"/>
                    <a:pt x="4771" y="3358"/>
                    <a:pt x="4311" y="3672"/>
                  </a:cubicBezTo>
                  <a:cubicBezTo>
                    <a:pt x="3223" y="4467"/>
                    <a:pt x="2156" y="5262"/>
                    <a:pt x="1152" y="6162"/>
                  </a:cubicBezTo>
                  <a:cubicBezTo>
                    <a:pt x="817" y="6476"/>
                    <a:pt x="503" y="6769"/>
                    <a:pt x="189" y="7083"/>
                  </a:cubicBezTo>
                  <a:cubicBezTo>
                    <a:pt x="126" y="7125"/>
                    <a:pt x="84" y="7208"/>
                    <a:pt x="63" y="7250"/>
                  </a:cubicBezTo>
                  <a:cubicBezTo>
                    <a:pt x="1" y="7355"/>
                    <a:pt x="22" y="7459"/>
                    <a:pt x="126" y="7522"/>
                  </a:cubicBezTo>
                  <a:cubicBezTo>
                    <a:pt x="202" y="7564"/>
                    <a:pt x="298" y="7586"/>
                    <a:pt x="397" y="7586"/>
                  </a:cubicBezTo>
                  <a:cubicBezTo>
                    <a:pt x="544" y="7586"/>
                    <a:pt x="696" y="7538"/>
                    <a:pt x="796" y="7438"/>
                  </a:cubicBezTo>
                  <a:cubicBezTo>
                    <a:pt x="1779" y="6518"/>
                    <a:pt x="2804" y="5618"/>
                    <a:pt x="3872" y="4739"/>
                  </a:cubicBezTo>
                  <a:cubicBezTo>
                    <a:pt x="5190" y="3693"/>
                    <a:pt x="6550" y="2731"/>
                    <a:pt x="8014" y="1956"/>
                  </a:cubicBezTo>
                  <a:cubicBezTo>
                    <a:pt x="8454" y="1705"/>
                    <a:pt x="8914" y="1475"/>
                    <a:pt x="9395" y="1266"/>
                  </a:cubicBezTo>
                  <a:cubicBezTo>
                    <a:pt x="9919" y="1057"/>
                    <a:pt x="10463" y="910"/>
                    <a:pt x="11007" y="806"/>
                  </a:cubicBezTo>
                  <a:cubicBezTo>
                    <a:pt x="11707" y="659"/>
                    <a:pt x="12395" y="576"/>
                    <a:pt x="13090" y="576"/>
                  </a:cubicBezTo>
                  <a:cubicBezTo>
                    <a:pt x="13288" y="576"/>
                    <a:pt x="13486" y="583"/>
                    <a:pt x="13685" y="596"/>
                  </a:cubicBezTo>
                  <a:cubicBezTo>
                    <a:pt x="14459" y="638"/>
                    <a:pt x="15233" y="743"/>
                    <a:pt x="15965" y="952"/>
                  </a:cubicBezTo>
                  <a:cubicBezTo>
                    <a:pt x="16614" y="1140"/>
                    <a:pt x="17221" y="1371"/>
                    <a:pt x="17807" y="1664"/>
                  </a:cubicBezTo>
                  <a:cubicBezTo>
                    <a:pt x="18162" y="1852"/>
                    <a:pt x="18539" y="1956"/>
                    <a:pt x="18937" y="1977"/>
                  </a:cubicBezTo>
                  <a:cubicBezTo>
                    <a:pt x="19020" y="1977"/>
                    <a:pt x="19104" y="1977"/>
                    <a:pt x="19167" y="1956"/>
                  </a:cubicBezTo>
                  <a:cubicBezTo>
                    <a:pt x="19271" y="1956"/>
                    <a:pt x="19271" y="1873"/>
                    <a:pt x="19230" y="1810"/>
                  </a:cubicBezTo>
                  <a:cubicBezTo>
                    <a:pt x="19167" y="1768"/>
                    <a:pt x="19146" y="1747"/>
                    <a:pt x="19104" y="1705"/>
                  </a:cubicBezTo>
                  <a:cubicBezTo>
                    <a:pt x="18895" y="1601"/>
                    <a:pt x="18644" y="1475"/>
                    <a:pt x="18413" y="1392"/>
                  </a:cubicBezTo>
                  <a:cubicBezTo>
                    <a:pt x="18058" y="1245"/>
                    <a:pt x="17681" y="1140"/>
                    <a:pt x="17325" y="1015"/>
                  </a:cubicBezTo>
                  <a:cubicBezTo>
                    <a:pt x="16635" y="764"/>
                    <a:pt x="15986" y="534"/>
                    <a:pt x="15338" y="303"/>
                  </a:cubicBezTo>
                  <a:cubicBezTo>
                    <a:pt x="15128" y="220"/>
                    <a:pt x="14919" y="199"/>
                    <a:pt x="14710" y="136"/>
                  </a:cubicBezTo>
                  <a:cubicBezTo>
                    <a:pt x="14224" y="30"/>
                    <a:pt x="13738" y="1"/>
                    <a:pt x="132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g1c2908e1b1e_0_7239"/>
            <p:cNvSpPr/>
            <p:nvPr/>
          </p:nvSpPr>
          <p:spPr>
            <a:xfrm>
              <a:off x="4875775" y="3179325"/>
              <a:ext cx="279875" cy="231875"/>
            </a:xfrm>
            <a:custGeom>
              <a:avLst/>
              <a:gdLst/>
              <a:ahLst/>
              <a:cxnLst/>
              <a:rect l="l" t="t" r="r" b="b"/>
              <a:pathLst>
                <a:path w="11195" h="9275" extrusionOk="0">
                  <a:moveTo>
                    <a:pt x="9641" y="1"/>
                  </a:moveTo>
                  <a:cubicBezTo>
                    <a:pt x="9602" y="1"/>
                    <a:pt x="9562" y="2"/>
                    <a:pt x="9521" y="5"/>
                  </a:cubicBezTo>
                  <a:cubicBezTo>
                    <a:pt x="9207" y="5"/>
                    <a:pt x="8935" y="110"/>
                    <a:pt x="8684" y="257"/>
                  </a:cubicBezTo>
                  <a:cubicBezTo>
                    <a:pt x="8140" y="591"/>
                    <a:pt x="7680" y="1052"/>
                    <a:pt x="7324" y="1575"/>
                  </a:cubicBezTo>
                  <a:cubicBezTo>
                    <a:pt x="6989" y="2056"/>
                    <a:pt x="6676" y="2558"/>
                    <a:pt x="6320" y="3060"/>
                  </a:cubicBezTo>
                  <a:cubicBezTo>
                    <a:pt x="6069" y="3458"/>
                    <a:pt x="5797" y="3835"/>
                    <a:pt x="5525" y="4211"/>
                  </a:cubicBezTo>
                  <a:cubicBezTo>
                    <a:pt x="5023" y="4797"/>
                    <a:pt x="4499" y="5446"/>
                    <a:pt x="3976" y="6011"/>
                  </a:cubicBezTo>
                  <a:cubicBezTo>
                    <a:pt x="2846" y="7245"/>
                    <a:pt x="1549" y="8270"/>
                    <a:pt x="105" y="9107"/>
                  </a:cubicBezTo>
                  <a:cubicBezTo>
                    <a:pt x="85" y="9128"/>
                    <a:pt x="43" y="9128"/>
                    <a:pt x="22" y="9149"/>
                  </a:cubicBezTo>
                  <a:cubicBezTo>
                    <a:pt x="22" y="9149"/>
                    <a:pt x="1" y="9149"/>
                    <a:pt x="1" y="9170"/>
                  </a:cubicBezTo>
                  <a:cubicBezTo>
                    <a:pt x="22" y="9254"/>
                    <a:pt x="105" y="9275"/>
                    <a:pt x="189" y="9275"/>
                  </a:cubicBezTo>
                  <a:cubicBezTo>
                    <a:pt x="419" y="9254"/>
                    <a:pt x="650" y="9275"/>
                    <a:pt x="901" y="9170"/>
                  </a:cubicBezTo>
                  <a:cubicBezTo>
                    <a:pt x="1863" y="8752"/>
                    <a:pt x="2700" y="8187"/>
                    <a:pt x="3453" y="7475"/>
                  </a:cubicBezTo>
                  <a:cubicBezTo>
                    <a:pt x="4311" y="6722"/>
                    <a:pt x="5023" y="5822"/>
                    <a:pt x="5713" y="4923"/>
                  </a:cubicBezTo>
                  <a:cubicBezTo>
                    <a:pt x="6236" y="4211"/>
                    <a:pt x="6717" y="3500"/>
                    <a:pt x="7240" y="2767"/>
                  </a:cubicBezTo>
                  <a:cubicBezTo>
                    <a:pt x="7282" y="2726"/>
                    <a:pt x="7303" y="2684"/>
                    <a:pt x="7324" y="2663"/>
                  </a:cubicBezTo>
                  <a:cubicBezTo>
                    <a:pt x="7659" y="1868"/>
                    <a:pt x="8224" y="1282"/>
                    <a:pt x="8935" y="822"/>
                  </a:cubicBezTo>
                  <a:cubicBezTo>
                    <a:pt x="9186" y="696"/>
                    <a:pt x="9437" y="591"/>
                    <a:pt x="9730" y="591"/>
                  </a:cubicBezTo>
                  <a:cubicBezTo>
                    <a:pt x="9751" y="590"/>
                    <a:pt x="9772" y="589"/>
                    <a:pt x="9792" y="589"/>
                  </a:cubicBezTo>
                  <a:cubicBezTo>
                    <a:pt x="10056" y="589"/>
                    <a:pt x="10265" y="714"/>
                    <a:pt x="10421" y="947"/>
                  </a:cubicBezTo>
                  <a:cubicBezTo>
                    <a:pt x="10630" y="1261"/>
                    <a:pt x="10735" y="1596"/>
                    <a:pt x="10735" y="1951"/>
                  </a:cubicBezTo>
                  <a:cubicBezTo>
                    <a:pt x="10735" y="2516"/>
                    <a:pt x="10630" y="3039"/>
                    <a:pt x="10442" y="3563"/>
                  </a:cubicBezTo>
                  <a:cubicBezTo>
                    <a:pt x="10212" y="4253"/>
                    <a:pt x="9898" y="4923"/>
                    <a:pt x="9584" y="5592"/>
                  </a:cubicBezTo>
                  <a:cubicBezTo>
                    <a:pt x="9375" y="6073"/>
                    <a:pt x="9165" y="6555"/>
                    <a:pt x="9019" y="7078"/>
                  </a:cubicBezTo>
                  <a:cubicBezTo>
                    <a:pt x="8998" y="7161"/>
                    <a:pt x="8977" y="7245"/>
                    <a:pt x="8977" y="7287"/>
                  </a:cubicBezTo>
                  <a:cubicBezTo>
                    <a:pt x="9073" y="7348"/>
                    <a:pt x="9159" y="7376"/>
                    <a:pt x="9236" y="7376"/>
                  </a:cubicBezTo>
                  <a:cubicBezTo>
                    <a:pt x="9344" y="7376"/>
                    <a:pt x="9436" y="7322"/>
                    <a:pt x="9521" y="7224"/>
                  </a:cubicBezTo>
                  <a:cubicBezTo>
                    <a:pt x="9668" y="7057"/>
                    <a:pt x="9793" y="6848"/>
                    <a:pt x="9856" y="6638"/>
                  </a:cubicBezTo>
                  <a:cubicBezTo>
                    <a:pt x="9981" y="6262"/>
                    <a:pt x="10128" y="5885"/>
                    <a:pt x="10253" y="5508"/>
                  </a:cubicBezTo>
                  <a:cubicBezTo>
                    <a:pt x="10358" y="5195"/>
                    <a:pt x="10463" y="4860"/>
                    <a:pt x="10609" y="4609"/>
                  </a:cubicBezTo>
                  <a:cubicBezTo>
                    <a:pt x="10881" y="4148"/>
                    <a:pt x="11007" y="3688"/>
                    <a:pt x="11090" y="3186"/>
                  </a:cubicBezTo>
                  <a:cubicBezTo>
                    <a:pt x="11195" y="2642"/>
                    <a:pt x="11195" y="2056"/>
                    <a:pt x="11090" y="1512"/>
                  </a:cubicBezTo>
                  <a:cubicBezTo>
                    <a:pt x="11028" y="1219"/>
                    <a:pt x="10965" y="968"/>
                    <a:pt x="10797" y="696"/>
                  </a:cubicBezTo>
                  <a:cubicBezTo>
                    <a:pt x="10526" y="249"/>
                    <a:pt x="10146" y="1"/>
                    <a:pt x="9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g1c2908e1b1e_0_7239"/>
            <p:cNvSpPr/>
            <p:nvPr/>
          </p:nvSpPr>
          <p:spPr>
            <a:xfrm>
              <a:off x="5032900" y="2875350"/>
              <a:ext cx="481600" cy="255475"/>
            </a:xfrm>
            <a:custGeom>
              <a:avLst/>
              <a:gdLst/>
              <a:ahLst/>
              <a:cxnLst/>
              <a:rect l="l" t="t" r="r" b="b"/>
              <a:pathLst>
                <a:path w="19264" h="10219" extrusionOk="0">
                  <a:moveTo>
                    <a:pt x="4494" y="1"/>
                  </a:moveTo>
                  <a:cubicBezTo>
                    <a:pt x="4099" y="1"/>
                    <a:pt x="3702" y="17"/>
                    <a:pt x="3299" y="50"/>
                  </a:cubicBezTo>
                  <a:cubicBezTo>
                    <a:pt x="2525" y="92"/>
                    <a:pt x="1771" y="154"/>
                    <a:pt x="1039" y="238"/>
                  </a:cubicBezTo>
                  <a:cubicBezTo>
                    <a:pt x="809" y="259"/>
                    <a:pt x="600" y="301"/>
                    <a:pt x="391" y="364"/>
                  </a:cubicBezTo>
                  <a:cubicBezTo>
                    <a:pt x="286" y="384"/>
                    <a:pt x="181" y="447"/>
                    <a:pt x="160" y="468"/>
                  </a:cubicBezTo>
                  <a:cubicBezTo>
                    <a:pt x="98" y="489"/>
                    <a:pt x="77" y="573"/>
                    <a:pt x="56" y="615"/>
                  </a:cubicBezTo>
                  <a:cubicBezTo>
                    <a:pt x="1" y="743"/>
                    <a:pt x="58" y="807"/>
                    <a:pt x="157" y="807"/>
                  </a:cubicBezTo>
                  <a:cubicBezTo>
                    <a:pt x="171" y="807"/>
                    <a:pt x="187" y="806"/>
                    <a:pt x="202" y="803"/>
                  </a:cubicBezTo>
                  <a:lnTo>
                    <a:pt x="1688" y="657"/>
                  </a:lnTo>
                  <a:cubicBezTo>
                    <a:pt x="2378" y="573"/>
                    <a:pt x="3048" y="468"/>
                    <a:pt x="3759" y="447"/>
                  </a:cubicBezTo>
                  <a:cubicBezTo>
                    <a:pt x="4094" y="447"/>
                    <a:pt x="4471" y="468"/>
                    <a:pt x="4805" y="468"/>
                  </a:cubicBezTo>
                  <a:cubicBezTo>
                    <a:pt x="5015" y="468"/>
                    <a:pt x="5203" y="468"/>
                    <a:pt x="5412" y="447"/>
                  </a:cubicBezTo>
                  <a:cubicBezTo>
                    <a:pt x="5564" y="433"/>
                    <a:pt x="5714" y="426"/>
                    <a:pt x="5864" y="426"/>
                  </a:cubicBezTo>
                  <a:cubicBezTo>
                    <a:pt x="6354" y="426"/>
                    <a:pt x="6835" y="498"/>
                    <a:pt x="7316" y="594"/>
                  </a:cubicBezTo>
                  <a:cubicBezTo>
                    <a:pt x="8069" y="761"/>
                    <a:pt x="8802" y="1012"/>
                    <a:pt x="9513" y="1326"/>
                  </a:cubicBezTo>
                  <a:cubicBezTo>
                    <a:pt x="9911" y="1514"/>
                    <a:pt x="10308" y="1703"/>
                    <a:pt x="10727" y="1870"/>
                  </a:cubicBezTo>
                  <a:cubicBezTo>
                    <a:pt x="10936" y="1975"/>
                    <a:pt x="11145" y="2037"/>
                    <a:pt x="11354" y="2121"/>
                  </a:cubicBezTo>
                  <a:cubicBezTo>
                    <a:pt x="12087" y="2393"/>
                    <a:pt x="12735" y="2791"/>
                    <a:pt x="13363" y="3272"/>
                  </a:cubicBezTo>
                  <a:cubicBezTo>
                    <a:pt x="14158" y="3858"/>
                    <a:pt x="14870" y="4569"/>
                    <a:pt x="15539" y="5322"/>
                  </a:cubicBezTo>
                  <a:lnTo>
                    <a:pt x="17485" y="7603"/>
                  </a:lnTo>
                  <a:cubicBezTo>
                    <a:pt x="17652" y="7791"/>
                    <a:pt x="17757" y="8022"/>
                    <a:pt x="17862" y="8231"/>
                  </a:cubicBezTo>
                  <a:cubicBezTo>
                    <a:pt x="18008" y="8545"/>
                    <a:pt x="18155" y="8879"/>
                    <a:pt x="18301" y="9193"/>
                  </a:cubicBezTo>
                  <a:cubicBezTo>
                    <a:pt x="18427" y="9444"/>
                    <a:pt x="18573" y="9696"/>
                    <a:pt x="18782" y="9884"/>
                  </a:cubicBezTo>
                  <a:cubicBezTo>
                    <a:pt x="18887" y="9988"/>
                    <a:pt x="19013" y="10072"/>
                    <a:pt x="19138" y="10177"/>
                  </a:cubicBezTo>
                  <a:cubicBezTo>
                    <a:pt x="19159" y="10198"/>
                    <a:pt x="19222" y="10198"/>
                    <a:pt x="19264" y="10219"/>
                  </a:cubicBezTo>
                  <a:cubicBezTo>
                    <a:pt x="19243" y="10093"/>
                    <a:pt x="19243" y="9988"/>
                    <a:pt x="19222" y="9884"/>
                  </a:cubicBezTo>
                  <a:cubicBezTo>
                    <a:pt x="19075" y="9151"/>
                    <a:pt x="18741" y="8461"/>
                    <a:pt x="18322" y="7875"/>
                  </a:cubicBezTo>
                  <a:cubicBezTo>
                    <a:pt x="17904" y="7289"/>
                    <a:pt x="17443" y="6766"/>
                    <a:pt x="16941" y="6243"/>
                  </a:cubicBezTo>
                  <a:cubicBezTo>
                    <a:pt x="16606" y="5887"/>
                    <a:pt x="16230" y="5511"/>
                    <a:pt x="15895" y="5155"/>
                  </a:cubicBezTo>
                  <a:cubicBezTo>
                    <a:pt x="15748" y="4967"/>
                    <a:pt x="15581" y="4778"/>
                    <a:pt x="15435" y="4569"/>
                  </a:cubicBezTo>
                  <a:cubicBezTo>
                    <a:pt x="14619" y="3439"/>
                    <a:pt x="13572" y="2581"/>
                    <a:pt x="12317" y="1975"/>
                  </a:cubicBezTo>
                  <a:cubicBezTo>
                    <a:pt x="11626" y="1640"/>
                    <a:pt x="10957" y="1410"/>
                    <a:pt x="10225" y="1242"/>
                  </a:cubicBezTo>
                  <a:cubicBezTo>
                    <a:pt x="10141" y="1221"/>
                    <a:pt x="10099" y="1201"/>
                    <a:pt x="10015" y="1180"/>
                  </a:cubicBezTo>
                  <a:cubicBezTo>
                    <a:pt x="9409" y="887"/>
                    <a:pt x="8781" y="657"/>
                    <a:pt x="8132" y="468"/>
                  </a:cubicBezTo>
                  <a:cubicBezTo>
                    <a:pt x="7546" y="301"/>
                    <a:pt x="6981" y="196"/>
                    <a:pt x="6396" y="133"/>
                  </a:cubicBezTo>
                  <a:cubicBezTo>
                    <a:pt x="5752" y="43"/>
                    <a:pt x="5125" y="1"/>
                    <a:pt x="44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g1c2908e1b1e_0_7239"/>
            <p:cNvSpPr/>
            <p:nvPr/>
          </p:nvSpPr>
          <p:spPr>
            <a:xfrm>
              <a:off x="4792625" y="2927050"/>
              <a:ext cx="435225" cy="173725"/>
            </a:xfrm>
            <a:custGeom>
              <a:avLst/>
              <a:gdLst/>
              <a:ahLst/>
              <a:cxnLst/>
              <a:rect l="l" t="t" r="r" b="b"/>
              <a:pathLst>
                <a:path w="17409" h="6949" extrusionOk="0">
                  <a:moveTo>
                    <a:pt x="13755" y="1"/>
                  </a:moveTo>
                  <a:cubicBezTo>
                    <a:pt x="13355" y="1"/>
                    <a:pt x="12952" y="11"/>
                    <a:pt x="12554" y="11"/>
                  </a:cubicBezTo>
                  <a:cubicBezTo>
                    <a:pt x="11675" y="11"/>
                    <a:pt x="10838" y="200"/>
                    <a:pt x="9981" y="388"/>
                  </a:cubicBezTo>
                  <a:cubicBezTo>
                    <a:pt x="8976" y="597"/>
                    <a:pt x="8035" y="911"/>
                    <a:pt x="7114" y="1329"/>
                  </a:cubicBezTo>
                  <a:cubicBezTo>
                    <a:pt x="6633" y="1560"/>
                    <a:pt x="6131" y="1853"/>
                    <a:pt x="5691" y="2166"/>
                  </a:cubicBezTo>
                  <a:cubicBezTo>
                    <a:pt x="5608" y="2250"/>
                    <a:pt x="5503" y="2271"/>
                    <a:pt x="5419" y="2313"/>
                  </a:cubicBezTo>
                  <a:cubicBezTo>
                    <a:pt x="4750" y="2627"/>
                    <a:pt x="4143" y="3045"/>
                    <a:pt x="3557" y="3526"/>
                  </a:cubicBezTo>
                  <a:cubicBezTo>
                    <a:pt x="2992" y="3966"/>
                    <a:pt x="2469" y="4468"/>
                    <a:pt x="1925" y="4928"/>
                  </a:cubicBezTo>
                  <a:cubicBezTo>
                    <a:pt x="1360" y="5410"/>
                    <a:pt x="816" y="5870"/>
                    <a:pt x="251" y="6288"/>
                  </a:cubicBezTo>
                  <a:cubicBezTo>
                    <a:pt x="146" y="6372"/>
                    <a:pt x="63" y="6477"/>
                    <a:pt x="42" y="6602"/>
                  </a:cubicBezTo>
                  <a:cubicBezTo>
                    <a:pt x="0" y="6749"/>
                    <a:pt x="42" y="6853"/>
                    <a:pt x="146" y="6895"/>
                  </a:cubicBezTo>
                  <a:cubicBezTo>
                    <a:pt x="192" y="6932"/>
                    <a:pt x="242" y="6948"/>
                    <a:pt x="293" y="6948"/>
                  </a:cubicBezTo>
                  <a:cubicBezTo>
                    <a:pt x="357" y="6948"/>
                    <a:pt x="423" y="6921"/>
                    <a:pt x="481" y="6874"/>
                  </a:cubicBezTo>
                  <a:lnTo>
                    <a:pt x="1109" y="6330"/>
                  </a:lnTo>
                  <a:cubicBezTo>
                    <a:pt x="2804" y="4866"/>
                    <a:pt x="4645" y="3526"/>
                    <a:pt x="6591" y="2397"/>
                  </a:cubicBezTo>
                  <a:cubicBezTo>
                    <a:pt x="7114" y="2083"/>
                    <a:pt x="7700" y="1790"/>
                    <a:pt x="8244" y="1518"/>
                  </a:cubicBezTo>
                  <a:cubicBezTo>
                    <a:pt x="8307" y="1476"/>
                    <a:pt x="8349" y="1476"/>
                    <a:pt x="8411" y="1455"/>
                  </a:cubicBezTo>
                  <a:lnTo>
                    <a:pt x="10608" y="827"/>
                  </a:lnTo>
                  <a:cubicBezTo>
                    <a:pt x="11278" y="639"/>
                    <a:pt x="11989" y="513"/>
                    <a:pt x="12701" y="493"/>
                  </a:cubicBezTo>
                  <a:cubicBezTo>
                    <a:pt x="12790" y="487"/>
                    <a:pt x="12880" y="484"/>
                    <a:pt x="12970" y="484"/>
                  </a:cubicBezTo>
                  <a:cubicBezTo>
                    <a:pt x="13215" y="484"/>
                    <a:pt x="13460" y="504"/>
                    <a:pt x="13705" y="534"/>
                  </a:cubicBezTo>
                  <a:cubicBezTo>
                    <a:pt x="13789" y="534"/>
                    <a:pt x="13851" y="534"/>
                    <a:pt x="13893" y="513"/>
                  </a:cubicBezTo>
                  <a:cubicBezTo>
                    <a:pt x="14042" y="464"/>
                    <a:pt x="14190" y="443"/>
                    <a:pt x="14338" y="443"/>
                  </a:cubicBezTo>
                  <a:cubicBezTo>
                    <a:pt x="14504" y="443"/>
                    <a:pt x="14669" y="469"/>
                    <a:pt x="14835" y="513"/>
                  </a:cubicBezTo>
                  <a:cubicBezTo>
                    <a:pt x="15232" y="618"/>
                    <a:pt x="15588" y="827"/>
                    <a:pt x="15986" y="1016"/>
                  </a:cubicBezTo>
                  <a:cubicBezTo>
                    <a:pt x="16279" y="1141"/>
                    <a:pt x="16572" y="1267"/>
                    <a:pt x="16885" y="1309"/>
                  </a:cubicBezTo>
                  <a:cubicBezTo>
                    <a:pt x="16907" y="1311"/>
                    <a:pt x="16929" y="1313"/>
                    <a:pt x="16951" y="1313"/>
                  </a:cubicBezTo>
                  <a:cubicBezTo>
                    <a:pt x="17101" y="1313"/>
                    <a:pt x="17263" y="1253"/>
                    <a:pt x="17408" y="1162"/>
                  </a:cubicBezTo>
                  <a:cubicBezTo>
                    <a:pt x="17116" y="848"/>
                    <a:pt x="16802" y="618"/>
                    <a:pt x="16425" y="430"/>
                  </a:cubicBezTo>
                  <a:cubicBezTo>
                    <a:pt x="15965" y="200"/>
                    <a:pt x="15463" y="95"/>
                    <a:pt x="14939" y="53"/>
                  </a:cubicBezTo>
                  <a:cubicBezTo>
                    <a:pt x="14552" y="11"/>
                    <a:pt x="14155" y="1"/>
                    <a:pt x="13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g1c2908e1b1e_0_7239"/>
            <p:cNvSpPr/>
            <p:nvPr/>
          </p:nvSpPr>
          <p:spPr>
            <a:xfrm>
              <a:off x="5205325" y="2737950"/>
              <a:ext cx="367775" cy="262100"/>
            </a:xfrm>
            <a:custGeom>
              <a:avLst/>
              <a:gdLst/>
              <a:ahLst/>
              <a:cxnLst/>
              <a:rect l="l" t="t" r="r" b="b"/>
              <a:pathLst>
                <a:path w="14711" h="10484" extrusionOk="0">
                  <a:moveTo>
                    <a:pt x="1" y="1"/>
                  </a:moveTo>
                  <a:lnTo>
                    <a:pt x="1" y="1"/>
                  </a:lnTo>
                  <a:cubicBezTo>
                    <a:pt x="43" y="126"/>
                    <a:pt x="126" y="189"/>
                    <a:pt x="210" y="231"/>
                  </a:cubicBezTo>
                  <a:cubicBezTo>
                    <a:pt x="398" y="399"/>
                    <a:pt x="628" y="503"/>
                    <a:pt x="859" y="566"/>
                  </a:cubicBezTo>
                  <a:lnTo>
                    <a:pt x="2281" y="963"/>
                  </a:lnTo>
                  <a:cubicBezTo>
                    <a:pt x="2825" y="1131"/>
                    <a:pt x="3411" y="1256"/>
                    <a:pt x="3893" y="1507"/>
                  </a:cubicBezTo>
                  <a:cubicBezTo>
                    <a:pt x="4771" y="1968"/>
                    <a:pt x="5608" y="2428"/>
                    <a:pt x="6403" y="2972"/>
                  </a:cubicBezTo>
                  <a:cubicBezTo>
                    <a:pt x="7805" y="3914"/>
                    <a:pt x="9103" y="4939"/>
                    <a:pt x="10358" y="6048"/>
                  </a:cubicBezTo>
                  <a:cubicBezTo>
                    <a:pt x="10944" y="6529"/>
                    <a:pt x="11488" y="7031"/>
                    <a:pt x="12053" y="7533"/>
                  </a:cubicBezTo>
                  <a:cubicBezTo>
                    <a:pt x="12116" y="7575"/>
                    <a:pt x="12157" y="7617"/>
                    <a:pt x="12199" y="7659"/>
                  </a:cubicBezTo>
                  <a:cubicBezTo>
                    <a:pt x="12534" y="8098"/>
                    <a:pt x="12952" y="8517"/>
                    <a:pt x="13350" y="8935"/>
                  </a:cubicBezTo>
                  <a:cubicBezTo>
                    <a:pt x="13727" y="9333"/>
                    <a:pt x="14103" y="9751"/>
                    <a:pt x="14438" y="10149"/>
                  </a:cubicBezTo>
                  <a:cubicBezTo>
                    <a:pt x="14522" y="10254"/>
                    <a:pt x="14605" y="10358"/>
                    <a:pt x="14710" y="10484"/>
                  </a:cubicBezTo>
                  <a:lnTo>
                    <a:pt x="14710" y="10295"/>
                  </a:lnTo>
                  <a:cubicBezTo>
                    <a:pt x="14647" y="9668"/>
                    <a:pt x="14396" y="9145"/>
                    <a:pt x="14020" y="8684"/>
                  </a:cubicBezTo>
                  <a:cubicBezTo>
                    <a:pt x="13727" y="8349"/>
                    <a:pt x="13413" y="8036"/>
                    <a:pt x="13078" y="7743"/>
                  </a:cubicBezTo>
                  <a:cubicBezTo>
                    <a:pt x="12764" y="7450"/>
                    <a:pt x="12429" y="7220"/>
                    <a:pt x="12116" y="6927"/>
                  </a:cubicBezTo>
                  <a:cubicBezTo>
                    <a:pt x="11718" y="6592"/>
                    <a:pt x="11362" y="6215"/>
                    <a:pt x="10965" y="5880"/>
                  </a:cubicBezTo>
                  <a:cubicBezTo>
                    <a:pt x="9437" y="4500"/>
                    <a:pt x="7805" y="3265"/>
                    <a:pt x="6090" y="2135"/>
                  </a:cubicBezTo>
                  <a:cubicBezTo>
                    <a:pt x="5776" y="1926"/>
                    <a:pt x="5462" y="1717"/>
                    <a:pt x="5148" y="1549"/>
                  </a:cubicBezTo>
                  <a:cubicBezTo>
                    <a:pt x="4834" y="1361"/>
                    <a:pt x="4520" y="1194"/>
                    <a:pt x="4185" y="1068"/>
                  </a:cubicBezTo>
                  <a:cubicBezTo>
                    <a:pt x="3683" y="859"/>
                    <a:pt x="3181" y="650"/>
                    <a:pt x="2700" y="503"/>
                  </a:cubicBezTo>
                  <a:cubicBezTo>
                    <a:pt x="2009" y="294"/>
                    <a:pt x="1319" y="106"/>
                    <a:pt x="608" y="43"/>
                  </a:cubicBezTo>
                  <a:cubicBezTo>
                    <a:pt x="419" y="22"/>
                    <a:pt x="231" y="22"/>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g1c2908e1b1e_0_7239"/>
            <p:cNvSpPr/>
            <p:nvPr/>
          </p:nvSpPr>
          <p:spPr>
            <a:xfrm>
              <a:off x="5057825" y="2786000"/>
              <a:ext cx="406450" cy="169075"/>
            </a:xfrm>
            <a:custGeom>
              <a:avLst/>
              <a:gdLst/>
              <a:ahLst/>
              <a:cxnLst/>
              <a:rect l="l" t="t" r="r" b="b"/>
              <a:pathLst>
                <a:path w="16258" h="6763" extrusionOk="0">
                  <a:moveTo>
                    <a:pt x="4591" y="0"/>
                  </a:moveTo>
                  <a:cubicBezTo>
                    <a:pt x="4160" y="0"/>
                    <a:pt x="3733" y="36"/>
                    <a:pt x="3306" y="88"/>
                  </a:cubicBezTo>
                  <a:cubicBezTo>
                    <a:pt x="2637" y="171"/>
                    <a:pt x="1925" y="255"/>
                    <a:pt x="1235" y="360"/>
                  </a:cubicBezTo>
                  <a:cubicBezTo>
                    <a:pt x="900" y="401"/>
                    <a:pt x="565" y="485"/>
                    <a:pt x="230" y="569"/>
                  </a:cubicBezTo>
                  <a:lnTo>
                    <a:pt x="0" y="632"/>
                  </a:lnTo>
                  <a:cubicBezTo>
                    <a:pt x="105" y="694"/>
                    <a:pt x="210" y="715"/>
                    <a:pt x="314" y="715"/>
                  </a:cubicBezTo>
                  <a:cubicBezTo>
                    <a:pt x="565" y="715"/>
                    <a:pt x="795" y="715"/>
                    <a:pt x="1067" y="694"/>
                  </a:cubicBezTo>
                  <a:cubicBezTo>
                    <a:pt x="1689" y="619"/>
                    <a:pt x="2311" y="565"/>
                    <a:pt x="2941" y="565"/>
                  </a:cubicBezTo>
                  <a:cubicBezTo>
                    <a:pt x="3180" y="565"/>
                    <a:pt x="3420" y="573"/>
                    <a:pt x="3662" y="590"/>
                  </a:cubicBezTo>
                  <a:cubicBezTo>
                    <a:pt x="4499" y="632"/>
                    <a:pt x="5357" y="736"/>
                    <a:pt x="6194" y="925"/>
                  </a:cubicBezTo>
                  <a:cubicBezTo>
                    <a:pt x="6759" y="1050"/>
                    <a:pt x="7344" y="1218"/>
                    <a:pt x="7909" y="1406"/>
                  </a:cubicBezTo>
                  <a:cubicBezTo>
                    <a:pt x="8684" y="1657"/>
                    <a:pt x="9437" y="1950"/>
                    <a:pt x="10169" y="2306"/>
                  </a:cubicBezTo>
                  <a:cubicBezTo>
                    <a:pt x="10483" y="2473"/>
                    <a:pt x="10734" y="2661"/>
                    <a:pt x="11027" y="2870"/>
                  </a:cubicBezTo>
                  <a:cubicBezTo>
                    <a:pt x="12073" y="3603"/>
                    <a:pt x="13015" y="4440"/>
                    <a:pt x="13977" y="5235"/>
                  </a:cubicBezTo>
                  <a:cubicBezTo>
                    <a:pt x="14396" y="5611"/>
                    <a:pt x="14856" y="5967"/>
                    <a:pt x="15275" y="6344"/>
                  </a:cubicBezTo>
                  <a:cubicBezTo>
                    <a:pt x="15526" y="6574"/>
                    <a:pt x="15839" y="6679"/>
                    <a:pt x="16174" y="6762"/>
                  </a:cubicBezTo>
                  <a:lnTo>
                    <a:pt x="16258" y="6762"/>
                  </a:lnTo>
                  <a:cubicBezTo>
                    <a:pt x="16070" y="6490"/>
                    <a:pt x="15902" y="6281"/>
                    <a:pt x="15693" y="6072"/>
                  </a:cubicBezTo>
                  <a:cubicBezTo>
                    <a:pt x="15316" y="5695"/>
                    <a:pt x="14877" y="5319"/>
                    <a:pt x="14459" y="4984"/>
                  </a:cubicBezTo>
                  <a:cubicBezTo>
                    <a:pt x="14019" y="4649"/>
                    <a:pt x="13538" y="4272"/>
                    <a:pt x="13119" y="3875"/>
                  </a:cubicBezTo>
                  <a:cubicBezTo>
                    <a:pt x="12617" y="3435"/>
                    <a:pt x="12094" y="3038"/>
                    <a:pt x="11550" y="2682"/>
                  </a:cubicBezTo>
                  <a:cubicBezTo>
                    <a:pt x="10797" y="2159"/>
                    <a:pt x="10002" y="1678"/>
                    <a:pt x="9144" y="1301"/>
                  </a:cubicBezTo>
                  <a:cubicBezTo>
                    <a:pt x="8558" y="1050"/>
                    <a:pt x="7993" y="820"/>
                    <a:pt x="7386" y="694"/>
                  </a:cubicBezTo>
                  <a:cubicBezTo>
                    <a:pt x="7324" y="673"/>
                    <a:pt x="7198" y="632"/>
                    <a:pt x="7135" y="590"/>
                  </a:cubicBezTo>
                  <a:cubicBezTo>
                    <a:pt x="6612" y="297"/>
                    <a:pt x="6026" y="109"/>
                    <a:pt x="5399" y="46"/>
                  </a:cubicBezTo>
                  <a:cubicBezTo>
                    <a:pt x="5127" y="14"/>
                    <a:pt x="4858" y="0"/>
                    <a:pt x="45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g1c2908e1b1e_0_7239"/>
            <p:cNvSpPr/>
            <p:nvPr/>
          </p:nvSpPr>
          <p:spPr>
            <a:xfrm>
              <a:off x="4910825" y="3219725"/>
              <a:ext cx="220250" cy="246925"/>
            </a:xfrm>
            <a:custGeom>
              <a:avLst/>
              <a:gdLst/>
              <a:ahLst/>
              <a:cxnLst/>
              <a:rect l="l" t="t" r="r" b="b"/>
              <a:pathLst>
                <a:path w="8810" h="9877" extrusionOk="0">
                  <a:moveTo>
                    <a:pt x="8569" y="1"/>
                  </a:moveTo>
                  <a:cubicBezTo>
                    <a:pt x="8512" y="1"/>
                    <a:pt x="8461" y="29"/>
                    <a:pt x="8391" y="84"/>
                  </a:cubicBezTo>
                  <a:cubicBezTo>
                    <a:pt x="8245" y="210"/>
                    <a:pt x="8161" y="377"/>
                    <a:pt x="8098" y="545"/>
                  </a:cubicBezTo>
                  <a:cubicBezTo>
                    <a:pt x="7973" y="900"/>
                    <a:pt x="7826" y="1256"/>
                    <a:pt x="7701" y="1591"/>
                  </a:cubicBezTo>
                  <a:cubicBezTo>
                    <a:pt x="7617" y="1884"/>
                    <a:pt x="7512" y="2156"/>
                    <a:pt x="7303" y="2386"/>
                  </a:cubicBezTo>
                  <a:cubicBezTo>
                    <a:pt x="7261" y="2407"/>
                    <a:pt x="7261" y="2491"/>
                    <a:pt x="7240" y="2574"/>
                  </a:cubicBezTo>
                  <a:cubicBezTo>
                    <a:pt x="6989" y="3348"/>
                    <a:pt x="6550" y="4060"/>
                    <a:pt x="6090" y="4708"/>
                  </a:cubicBezTo>
                  <a:cubicBezTo>
                    <a:pt x="5671" y="5252"/>
                    <a:pt x="5253" y="5838"/>
                    <a:pt x="4855" y="6403"/>
                  </a:cubicBezTo>
                  <a:cubicBezTo>
                    <a:pt x="4667" y="6675"/>
                    <a:pt x="4457" y="6884"/>
                    <a:pt x="4206" y="7073"/>
                  </a:cubicBezTo>
                  <a:cubicBezTo>
                    <a:pt x="2909" y="7931"/>
                    <a:pt x="1591" y="8705"/>
                    <a:pt x="189" y="9479"/>
                  </a:cubicBezTo>
                  <a:cubicBezTo>
                    <a:pt x="147" y="9500"/>
                    <a:pt x="84" y="9542"/>
                    <a:pt x="1" y="9584"/>
                  </a:cubicBezTo>
                  <a:cubicBezTo>
                    <a:pt x="105" y="9793"/>
                    <a:pt x="273" y="9877"/>
                    <a:pt x="482" y="9877"/>
                  </a:cubicBezTo>
                  <a:cubicBezTo>
                    <a:pt x="796" y="9877"/>
                    <a:pt x="1089" y="9751"/>
                    <a:pt x="1319" y="9584"/>
                  </a:cubicBezTo>
                  <a:cubicBezTo>
                    <a:pt x="1424" y="9500"/>
                    <a:pt x="1549" y="9437"/>
                    <a:pt x="1675" y="9395"/>
                  </a:cubicBezTo>
                  <a:cubicBezTo>
                    <a:pt x="2867" y="8956"/>
                    <a:pt x="3934" y="8349"/>
                    <a:pt x="4855" y="7449"/>
                  </a:cubicBezTo>
                  <a:cubicBezTo>
                    <a:pt x="5001" y="7303"/>
                    <a:pt x="5169" y="7136"/>
                    <a:pt x="5294" y="6989"/>
                  </a:cubicBezTo>
                  <a:cubicBezTo>
                    <a:pt x="5901" y="6257"/>
                    <a:pt x="6487" y="5524"/>
                    <a:pt x="6989" y="4708"/>
                  </a:cubicBezTo>
                  <a:cubicBezTo>
                    <a:pt x="7533" y="3788"/>
                    <a:pt x="8014" y="2846"/>
                    <a:pt x="8349" y="1842"/>
                  </a:cubicBezTo>
                  <a:cubicBezTo>
                    <a:pt x="8538" y="1340"/>
                    <a:pt x="8663" y="817"/>
                    <a:pt x="8768" y="294"/>
                  </a:cubicBezTo>
                  <a:cubicBezTo>
                    <a:pt x="8810" y="105"/>
                    <a:pt x="8810" y="105"/>
                    <a:pt x="8663" y="22"/>
                  </a:cubicBezTo>
                  <a:cubicBezTo>
                    <a:pt x="8628" y="8"/>
                    <a:pt x="8598" y="1"/>
                    <a:pt x="85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g1c2908e1b1e_0_7239"/>
            <p:cNvSpPr/>
            <p:nvPr/>
          </p:nvSpPr>
          <p:spPr>
            <a:xfrm>
              <a:off x="5145700" y="3189900"/>
              <a:ext cx="174225" cy="402650"/>
            </a:xfrm>
            <a:custGeom>
              <a:avLst/>
              <a:gdLst/>
              <a:ahLst/>
              <a:cxnLst/>
              <a:rect l="l" t="t" r="r" b="b"/>
              <a:pathLst>
                <a:path w="6969" h="16106" extrusionOk="0">
                  <a:moveTo>
                    <a:pt x="6026" y="1"/>
                  </a:moveTo>
                  <a:cubicBezTo>
                    <a:pt x="6047" y="64"/>
                    <a:pt x="6047" y="127"/>
                    <a:pt x="6047" y="210"/>
                  </a:cubicBezTo>
                  <a:cubicBezTo>
                    <a:pt x="6131" y="796"/>
                    <a:pt x="6236" y="1403"/>
                    <a:pt x="6319" y="2010"/>
                  </a:cubicBezTo>
                  <a:cubicBezTo>
                    <a:pt x="6424" y="2679"/>
                    <a:pt x="6487" y="3370"/>
                    <a:pt x="6487" y="4039"/>
                  </a:cubicBezTo>
                  <a:cubicBezTo>
                    <a:pt x="6487" y="4667"/>
                    <a:pt x="6382" y="5274"/>
                    <a:pt x="6215" y="5881"/>
                  </a:cubicBezTo>
                  <a:cubicBezTo>
                    <a:pt x="6110" y="6215"/>
                    <a:pt x="6026" y="6529"/>
                    <a:pt x="5922" y="6864"/>
                  </a:cubicBezTo>
                  <a:cubicBezTo>
                    <a:pt x="5545" y="8119"/>
                    <a:pt x="5085" y="9312"/>
                    <a:pt x="4457" y="10463"/>
                  </a:cubicBezTo>
                  <a:cubicBezTo>
                    <a:pt x="3955" y="11404"/>
                    <a:pt x="3411" y="12346"/>
                    <a:pt x="2783" y="13204"/>
                  </a:cubicBezTo>
                  <a:cubicBezTo>
                    <a:pt x="2239" y="13936"/>
                    <a:pt x="1653" y="14606"/>
                    <a:pt x="984" y="15233"/>
                  </a:cubicBezTo>
                  <a:cubicBezTo>
                    <a:pt x="879" y="15317"/>
                    <a:pt x="796" y="15380"/>
                    <a:pt x="670" y="15401"/>
                  </a:cubicBezTo>
                  <a:cubicBezTo>
                    <a:pt x="503" y="15422"/>
                    <a:pt x="377" y="15484"/>
                    <a:pt x="210" y="15526"/>
                  </a:cubicBezTo>
                  <a:cubicBezTo>
                    <a:pt x="84" y="15589"/>
                    <a:pt x="0" y="15652"/>
                    <a:pt x="0" y="15819"/>
                  </a:cubicBezTo>
                  <a:cubicBezTo>
                    <a:pt x="42" y="15966"/>
                    <a:pt x="168" y="16049"/>
                    <a:pt x="293" y="16070"/>
                  </a:cubicBezTo>
                  <a:cubicBezTo>
                    <a:pt x="356" y="16094"/>
                    <a:pt x="419" y="16106"/>
                    <a:pt x="481" y="16106"/>
                  </a:cubicBezTo>
                  <a:cubicBezTo>
                    <a:pt x="583" y="16106"/>
                    <a:pt x="683" y="16073"/>
                    <a:pt x="775" y="16008"/>
                  </a:cubicBezTo>
                  <a:cubicBezTo>
                    <a:pt x="837" y="15945"/>
                    <a:pt x="942" y="15861"/>
                    <a:pt x="1005" y="15798"/>
                  </a:cubicBezTo>
                  <a:cubicBezTo>
                    <a:pt x="1109" y="15652"/>
                    <a:pt x="1214" y="15589"/>
                    <a:pt x="1319" y="15505"/>
                  </a:cubicBezTo>
                  <a:cubicBezTo>
                    <a:pt x="2093" y="14961"/>
                    <a:pt x="2721" y="14250"/>
                    <a:pt x="3306" y="13455"/>
                  </a:cubicBezTo>
                  <a:cubicBezTo>
                    <a:pt x="3913" y="12618"/>
                    <a:pt x="4436" y="11739"/>
                    <a:pt x="4876" y="10818"/>
                  </a:cubicBezTo>
                  <a:cubicBezTo>
                    <a:pt x="5190" y="10212"/>
                    <a:pt x="5420" y="9626"/>
                    <a:pt x="5692" y="8998"/>
                  </a:cubicBezTo>
                  <a:cubicBezTo>
                    <a:pt x="5901" y="8412"/>
                    <a:pt x="6131" y="7847"/>
                    <a:pt x="6319" y="7261"/>
                  </a:cubicBezTo>
                  <a:cubicBezTo>
                    <a:pt x="6529" y="6613"/>
                    <a:pt x="6696" y="5922"/>
                    <a:pt x="6780" y="5253"/>
                  </a:cubicBezTo>
                  <a:cubicBezTo>
                    <a:pt x="6842" y="4855"/>
                    <a:pt x="6884" y="4458"/>
                    <a:pt x="6905" y="4039"/>
                  </a:cubicBezTo>
                  <a:cubicBezTo>
                    <a:pt x="6968" y="3056"/>
                    <a:pt x="6947" y="2093"/>
                    <a:pt x="6633" y="1110"/>
                  </a:cubicBezTo>
                  <a:cubicBezTo>
                    <a:pt x="6529" y="754"/>
                    <a:pt x="6361" y="440"/>
                    <a:pt x="6152" y="127"/>
                  </a:cubicBezTo>
                  <a:cubicBezTo>
                    <a:pt x="6131" y="64"/>
                    <a:pt x="6068" y="43"/>
                    <a:pt x="60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g1c2908e1b1e_0_7239"/>
            <p:cNvSpPr/>
            <p:nvPr/>
          </p:nvSpPr>
          <p:spPr>
            <a:xfrm>
              <a:off x="4783725" y="2766725"/>
              <a:ext cx="351525" cy="151125"/>
            </a:xfrm>
            <a:custGeom>
              <a:avLst/>
              <a:gdLst/>
              <a:ahLst/>
              <a:cxnLst/>
              <a:rect l="l" t="t" r="r" b="b"/>
              <a:pathLst>
                <a:path w="14061" h="6045" extrusionOk="0">
                  <a:moveTo>
                    <a:pt x="13412" y="1"/>
                  </a:moveTo>
                  <a:cubicBezTo>
                    <a:pt x="12303" y="1"/>
                    <a:pt x="11257" y="189"/>
                    <a:pt x="10211" y="440"/>
                  </a:cubicBezTo>
                  <a:cubicBezTo>
                    <a:pt x="9374" y="649"/>
                    <a:pt x="8516" y="880"/>
                    <a:pt x="7679" y="1172"/>
                  </a:cubicBezTo>
                  <a:cubicBezTo>
                    <a:pt x="6717" y="1507"/>
                    <a:pt x="5775" y="1989"/>
                    <a:pt x="4855" y="2491"/>
                  </a:cubicBezTo>
                  <a:cubicBezTo>
                    <a:pt x="4039" y="2951"/>
                    <a:pt x="3243" y="3432"/>
                    <a:pt x="2427" y="3872"/>
                  </a:cubicBezTo>
                  <a:cubicBezTo>
                    <a:pt x="1925" y="4165"/>
                    <a:pt x="1465" y="4499"/>
                    <a:pt x="1046" y="4897"/>
                  </a:cubicBezTo>
                  <a:cubicBezTo>
                    <a:pt x="774" y="5127"/>
                    <a:pt x="523" y="5378"/>
                    <a:pt x="272" y="5629"/>
                  </a:cubicBezTo>
                  <a:cubicBezTo>
                    <a:pt x="210" y="5692"/>
                    <a:pt x="126" y="5797"/>
                    <a:pt x="63" y="5880"/>
                  </a:cubicBezTo>
                  <a:cubicBezTo>
                    <a:pt x="42" y="5901"/>
                    <a:pt x="21" y="5964"/>
                    <a:pt x="0" y="6027"/>
                  </a:cubicBezTo>
                  <a:cubicBezTo>
                    <a:pt x="31" y="6039"/>
                    <a:pt x="58" y="6044"/>
                    <a:pt x="83" y="6044"/>
                  </a:cubicBezTo>
                  <a:cubicBezTo>
                    <a:pt x="143" y="6044"/>
                    <a:pt x="192" y="6015"/>
                    <a:pt x="251" y="5985"/>
                  </a:cubicBezTo>
                  <a:cubicBezTo>
                    <a:pt x="670" y="5755"/>
                    <a:pt x="1088" y="5546"/>
                    <a:pt x="1486" y="5294"/>
                  </a:cubicBezTo>
                  <a:cubicBezTo>
                    <a:pt x="2030" y="4981"/>
                    <a:pt x="2532" y="4625"/>
                    <a:pt x="3055" y="4290"/>
                  </a:cubicBezTo>
                  <a:cubicBezTo>
                    <a:pt x="3725" y="3851"/>
                    <a:pt x="4415" y="3411"/>
                    <a:pt x="5148" y="3118"/>
                  </a:cubicBezTo>
                  <a:cubicBezTo>
                    <a:pt x="5210" y="3077"/>
                    <a:pt x="5252" y="3056"/>
                    <a:pt x="5273" y="3035"/>
                  </a:cubicBezTo>
                  <a:cubicBezTo>
                    <a:pt x="5817" y="2512"/>
                    <a:pt x="6487" y="2135"/>
                    <a:pt x="7219" y="1926"/>
                  </a:cubicBezTo>
                  <a:cubicBezTo>
                    <a:pt x="7763" y="1779"/>
                    <a:pt x="8328" y="1654"/>
                    <a:pt x="8893" y="1486"/>
                  </a:cubicBezTo>
                  <a:cubicBezTo>
                    <a:pt x="9228" y="1403"/>
                    <a:pt x="9541" y="1298"/>
                    <a:pt x="9876" y="1235"/>
                  </a:cubicBezTo>
                  <a:lnTo>
                    <a:pt x="10044" y="1152"/>
                  </a:lnTo>
                  <a:cubicBezTo>
                    <a:pt x="10358" y="942"/>
                    <a:pt x="10713" y="838"/>
                    <a:pt x="11090" y="775"/>
                  </a:cubicBezTo>
                  <a:cubicBezTo>
                    <a:pt x="11550" y="733"/>
                    <a:pt x="12031" y="733"/>
                    <a:pt x="12471" y="670"/>
                  </a:cubicBezTo>
                  <a:cubicBezTo>
                    <a:pt x="12764" y="649"/>
                    <a:pt x="13036" y="608"/>
                    <a:pt x="13329" y="545"/>
                  </a:cubicBezTo>
                  <a:cubicBezTo>
                    <a:pt x="13538" y="524"/>
                    <a:pt x="13726" y="419"/>
                    <a:pt x="13873" y="294"/>
                  </a:cubicBezTo>
                  <a:cubicBezTo>
                    <a:pt x="13956" y="210"/>
                    <a:pt x="14040" y="147"/>
                    <a:pt x="14061" y="22"/>
                  </a:cubicBezTo>
                  <a:cubicBezTo>
                    <a:pt x="13831" y="1"/>
                    <a:pt x="13622" y="1"/>
                    <a:pt x="134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g1c2908e1b1e_0_7239"/>
            <p:cNvSpPr/>
            <p:nvPr/>
          </p:nvSpPr>
          <p:spPr>
            <a:xfrm>
              <a:off x="5245075" y="2717875"/>
              <a:ext cx="337425" cy="240325"/>
            </a:xfrm>
            <a:custGeom>
              <a:avLst/>
              <a:gdLst/>
              <a:ahLst/>
              <a:cxnLst/>
              <a:rect l="l" t="t" r="r" b="b"/>
              <a:pathLst>
                <a:path w="13497" h="9613" extrusionOk="0">
                  <a:moveTo>
                    <a:pt x="148" y="1"/>
                  </a:moveTo>
                  <a:cubicBezTo>
                    <a:pt x="104" y="1"/>
                    <a:pt x="47" y="20"/>
                    <a:pt x="1" y="51"/>
                  </a:cubicBezTo>
                  <a:cubicBezTo>
                    <a:pt x="1" y="176"/>
                    <a:pt x="85" y="197"/>
                    <a:pt x="147" y="218"/>
                  </a:cubicBezTo>
                  <a:cubicBezTo>
                    <a:pt x="294" y="302"/>
                    <a:pt x="440" y="406"/>
                    <a:pt x="608" y="448"/>
                  </a:cubicBezTo>
                  <a:cubicBezTo>
                    <a:pt x="922" y="595"/>
                    <a:pt x="1256" y="699"/>
                    <a:pt x="1570" y="804"/>
                  </a:cubicBezTo>
                  <a:cubicBezTo>
                    <a:pt x="2909" y="1243"/>
                    <a:pt x="4165" y="1808"/>
                    <a:pt x="5295" y="2687"/>
                  </a:cubicBezTo>
                  <a:cubicBezTo>
                    <a:pt x="5399" y="2750"/>
                    <a:pt x="5504" y="2834"/>
                    <a:pt x="5608" y="2896"/>
                  </a:cubicBezTo>
                  <a:cubicBezTo>
                    <a:pt x="6320" y="3273"/>
                    <a:pt x="6906" y="3754"/>
                    <a:pt x="7513" y="4277"/>
                  </a:cubicBezTo>
                  <a:cubicBezTo>
                    <a:pt x="8057" y="4779"/>
                    <a:pt x="8621" y="5282"/>
                    <a:pt x="9186" y="5763"/>
                  </a:cubicBezTo>
                  <a:cubicBezTo>
                    <a:pt x="9605" y="6139"/>
                    <a:pt x="10044" y="6453"/>
                    <a:pt x="10505" y="6767"/>
                  </a:cubicBezTo>
                  <a:cubicBezTo>
                    <a:pt x="10672" y="6893"/>
                    <a:pt x="10839" y="7018"/>
                    <a:pt x="10986" y="7186"/>
                  </a:cubicBezTo>
                  <a:cubicBezTo>
                    <a:pt x="11572" y="7751"/>
                    <a:pt x="12137" y="8316"/>
                    <a:pt x="12723" y="8880"/>
                  </a:cubicBezTo>
                  <a:cubicBezTo>
                    <a:pt x="12953" y="9111"/>
                    <a:pt x="13183" y="9362"/>
                    <a:pt x="13476" y="9613"/>
                  </a:cubicBezTo>
                  <a:lnTo>
                    <a:pt x="13497" y="9613"/>
                  </a:lnTo>
                  <a:cubicBezTo>
                    <a:pt x="13476" y="9529"/>
                    <a:pt x="13476" y="9487"/>
                    <a:pt x="13476" y="9424"/>
                  </a:cubicBezTo>
                  <a:cubicBezTo>
                    <a:pt x="13392" y="8901"/>
                    <a:pt x="13162" y="8462"/>
                    <a:pt x="12848" y="8044"/>
                  </a:cubicBezTo>
                  <a:cubicBezTo>
                    <a:pt x="12513" y="7625"/>
                    <a:pt x="12095" y="7248"/>
                    <a:pt x="11676" y="6935"/>
                  </a:cubicBezTo>
                  <a:cubicBezTo>
                    <a:pt x="11237" y="6600"/>
                    <a:pt x="10777" y="6328"/>
                    <a:pt x="10358" y="5972"/>
                  </a:cubicBezTo>
                  <a:cubicBezTo>
                    <a:pt x="10107" y="5763"/>
                    <a:pt x="9898" y="5595"/>
                    <a:pt x="9668" y="5365"/>
                  </a:cubicBezTo>
                  <a:cubicBezTo>
                    <a:pt x="9626" y="5323"/>
                    <a:pt x="9605" y="5303"/>
                    <a:pt x="9563" y="5282"/>
                  </a:cubicBezTo>
                  <a:cubicBezTo>
                    <a:pt x="8747" y="4717"/>
                    <a:pt x="7952" y="4110"/>
                    <a:pt x="7199" y="3503"/>
                  </a:cubicBezTo>
                  <a:cubicBezTo>
                    <a:pt x="6445" y="2875"/>
                    <a:pt x="5692" y="2269"/>
                    <a:pt x="4876" y="1746"/>
                  </a:cubicBezTo>
                  <a:cubicBezTo>
                    <a:pt x="4228" y="1306"/>
                    <a:pt x="3516" y="929"/>
                    <a:pt x="2784" y="637"/>
                  </a:cubicBezTo>
                  <a:cubicBezTo>
                    <a:pt x="2554" y="574"/>
                    <a:pt x="2303" y="448"/>
                    <a:pt x="2051" y="365"/>
                  </a:cubicBezTo>
                  <a:cubicBezTo>
                    <a:pt x="1633" y="197"/>
                    <a:pt x="1215" y="93"/>
                    <a:pt x="775" y="51"/>
                  </a:cubicBezTo>
                  <a:cubicBezTo>
                    <a:pt x="587" y="51"/>
                    <a:pt x="378" y="9"/>
                    <a:pt x="189" y="9"/>
                  </a:cubicBezTo>
                  <a:cubicBezTo>
                    <a:pt x="178" y="3"/>
                    <a:pt x="164" y="1"/>
                    <a:pt x="1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g1c2908e1b1e_0_7239"/>
            <p:cNvSpPr/>
            <p:nvPr/>
          </p:nvSpPr>
          <p:spPr>
            <a:xfrm>
              <a:off x="4940125" y="2817300"/>
              <a:ext cx="401750" cy="65050"/>
            </a:xfrm>
            <a:custGeom>
              <a:avLst/>
              <a:gdLst/>
              <a:ahLst/>
              <a:cxnLst/>
              <a:rect l="l" t="t" r="r" b="b"/>
              <a:pathLst>
                <a:path w="16070" h="2602" extrusionOk="0">
                  <a:moveTo>
                    <a:pt x="8018" y="0"/>
                  </a:moveTo>
                  <a:cubicBezTo>
                    <a:pt x="7845" y="0"/>
                    <a:pt x="7670" y="3"/>
                    <a:pt x="7491" y="7"/>
                  </a:cubicBezTo>
                  <a:cubicBezTo>
                    <a:pt x="6445" y="28"/>
                    <a:pt x="5441" y="91"/>
                    <a:pt x="4394" y="112"/>
                  </a:cubicBezTo>
                  <a:cubicBezTo>
                    <a:pt x="3997" y="112"/>
                    <a:pt x="3599" y="112"/>
                    <a:pt x="3202" y="133"/>
                  </a:cubicBezTo>
                  <a:cubicBezTo>
                    <a:pt x="2428" y="196"/>
                    <a:pt x="1633" y="321"/>
                    <a:pt x="858" y="530"/>
                  </a:cubicBezTo>
                  <a:cubicBezTo>
                    <a:pt x="670" y="593"/>
                    <a:pt x="482" y="656"/>
                    <a:pt x="314" y="740"/>
                  </a:cubicBezTo>
                  <a:cubicBezTo>
                    <a:pt x="231" y="761"/>
                    <a:pt x="168" y="802"/>
                    <a:pt x="126" y="844"/>
                  </a:cubicBezTo>
                  <a:cubicBezTo>
                    <a:pt x="0" y="949"/>
                    <a:pt x="0" y="1054"/>
                    <a:pt x="126" y="1179"/>
                  </a:cubicBezTo>
                  <a:cubicBezTo>
                    <a:pt x="1046" y="829"/>
                    <a:pt x="1999" y="690"/>
                    <a:pt x="2984" y="690"/>
                  </a:cubicBezTo>
                  <a:cubicBezTo>
                    <a:pt x="3118" y="690"/>
                    <a:pt x="3254" y="693"/>
                    <a:pt x="3390" y="698"/>
                  </a:cubicBezTo>
                  <a:cubicBezTo>
                    <a:pt x="3725" y="698"/>
                    <a:pt x="4081" y="719"/>
                    <a:pt x="4415" y="719"/>
                  </a:cubicBezTo>
                  <a:cubicBezTo>
                    <a:pt x="4750" y="719"/>
                    <a:pt x="5127" y="698"/>
                    <a:pt x="5462" y="677"/>
                  </a:cubicBezTo>
                  <a:cubicBezTo>
                    <a:pt x="6140" y="632"/>
                    <a:pt x="6830" y="597"/>
                    <a:pt x="7514" y="597"/>
                  </a:cubicBezTo>
                  <a:cubicBezTo>
                    <a:pt x="7780" y="597"/>
                    <a:pt x="8044" y="602"/>
                    <a:pt x="8307" y="614"/>
                  </a:cubicBezTo>
                  <a:cubicBezTo>
                    <a:pt x="8893" y="635"/>
                    <a:pt x="9437" y="698"/>
                    <a:pt x="10002" y="740"/>
                  </a:cubicBezTo>
                  <a:cubicBezTo>
                    <a:pt x="10609" y="823"/>
                    <a:pt x="11195" y="928"/>
                    <a:pt x="11760" y="1095"/>
                  </a:cubicBezTo>
                  <a:cubicBezTo>
                    <a:pt x="12073" y="1200"/>
                    <a:pt x="12387" y="1242"/>
                    <a:pt x="12680" y="1346"/>
                  </a:cubicBezTo>
                  <a:cubicBezTo>
                    <a:pt x="13120" y="1472"/>
                    <a:pt x="13517" y="1723"/>
                    <a:pt x="13915" y="1932"/>
                  </a:cubicBezTo>
                  <a:cubicBezTo>
                    <a:pt x="14270" y="2100"/>
                    <a:pt x="14668" y="2309"/>
                    <a:pt x="15065" y="2455"/>
                  </a:cubicBezTo>
                  <a:cubicBezTo>
                    <a:pt x="15337" y="2560"/>
                    <a:pt x="15630" y="2602"/>
                    <a:pt x="15944" y="2602"/>
                  </a:cubicBezTo>
                  <a:cubicBezTo>
                    <a:pt x="15965" y="2602"/>
                    <a:pt x="16028" y="2581"/>
                    <a:pt x="16070" y="2581"/>
                  </a:cubicBezTo>
                  <a:cubicBezTo>
                    <a:pt x="16007" y="2518"/>
                    <a:pt x="15965" y="2497"/>
                    <a:pt x="15923" y="2476"/>
                  </a:cubicBezTo>
                  <a:cubicBezTo>
                    <a:pt x="15170" y="1974"/>
                    <a:pt x="14354" y="1556"/>
                    <a:pt x="13517" y="1221"/>
                  </a:cubicBezTo>
                  <a:cubicBezTo>
                    <a:pt x="12889" y="949"/>
                    <a:pt x="12262" y="740"/>
                    <a:pt x="11634" y="530"/>
                  </a:cubicBezTo>
                  <a:cubicBezTo>
                    <a:pt x="11027" y="342"/>
                    <a:pt x="10400" y="196"/>
                    <a:pt x="9751" y="112"/>
                  </a:cubicBezTo>
                  <a:cubicBezTo>
                    <a:pt x="9183" y="31"/>
                    <a:pt x="8615" y="0"/>
                    <a:pt x="80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g1c2908e1b1e_0_7239"/>
            <p:cNvSpPr/>
            <p:nvPr/>
          </p:nvSpPr>
          <p:spPr>
            <a:xfrm>
              <a:off x="5170800" y="3301700"/>
              <a:ext cx="175800" cy="309850"/>
            </a:xfrm>
            <a:custGeom>
              <a:avLst/>
              <a:gdLst/>
              <a:ahLst/>
              <a:cxnLst/>
              <a:rect l="l" t="t" r="r" b="b"/>
              <a:pathLst>
                <a:path w="7032" h="12394" extrusionOk="0">
                  <a:moveTo>
                    <a:pt x="6696" y="1"/>
                  </a:moveTo>
                  <a:cubicBezTo>
                    <a:pt x="6653" y="1"/>
                    <a:pt x="6604" y="17"/>
                    <a:pt x="6550" y="48"/>
                  </a:cubicBezTo>
                  <a:cubicBezTo>
                    <a:pt x="6487" y="69"/>
                    <a:pt x="6445" y="111"/>
                    <a:pt x="6445" y="195"/>
                  </a:cubicBezTo>
                  <a:cubicBezTo>
                    <a:pt x="6424" y="1199"/>
                    <a:pt x="6194" y="2162"/>
                    <a:pt x="5859" y="3082"/>
                  </a:cubicBezTo>
                  <a:cubicBezTo>
                    <a:pt x="5546" y="3919"/>
                    <a:pt x="5190" y="4735"/>
                    <a:pt x="4855" y="5551"/>
                  </a:cubicBezTo>
                  <a:cubicBezTo>
                    <a:pt x="4625" y="6116"/>
                    <a:pt x="4416" y="6660"/>
                    <a:pt x="4269" y="7204"/>
                  </a:cubicBezTo>
                  <a:cubicBezTo>
                    <a:pt x="4269" y="7267"/>
                    <a:pt x="4227" y="7288"/>
                    <a:pt x="4206" y="7351"/>
                  </a:cubicBezTo>
                  <a:cubicBezTo>
                    <a:pt x="3746" y="8167"/>
                    <a:pt x="3265" y="8983"/>
                    <a:pt x="2700" y="9736"/>
                  </a:cubicBezTo>
                  <a:cubicBezTo>
                    <a:pt x="2198" y="10406"/>
                    <a:pt x="1612" y="10971"/>
                    <a:pt x="942" y="11452"/>
                  </a:cubicBezTo>
                  <a:cubicBezTo>
                    <a:pt x="733" y="11598"/>
                    <a:pt x="524" y="11745"/>
                    <a:pt x="336" y="11891"/>
                  </a:cubicBezTo>
                  <a:cubicBezTo>
                    <a:pt x="210" y="11996"/>
                    <a:pt x="105" y="12121"/>
                    <a:pt x="43" y="12226"/>
                  </a:cubicBezTo>
                  <a:cubicBezTo>
                    <a:pt x="22" y="12247"/>
                    <a:pt x="22" y="12310"/>
                    <a:pt x="1" y="12331"/>
                  </a:cubicBezTo>
                  <a:cubicBezTo>
                    <a:pt x="22" y="12352"/>
                    <a:pt x="22" y="12352"/>
                    <a:pt x="22" y="12393"/>
                  </a:cubicBezTo>
                  <a:cubicBezTo>
                    <a:pt x="43" y="12393"/>
                    <a:pt x="105" y="12393"/>
                    <a:pt x="147" y="12352"/>
                  </a:cubicBezTo>
                  <a:cubicBezTo>
                    <a:pt x="419" y="12247"/>
                    <a:pt x="670" y="12142"/>
                    <a:pt x="942" y="12017"/>
                  </a:cubicBezTo>
                  <a:cubicBezTo>
                    <a:pt x="1528" y="11724"/>
                    <a:pt x="2030" y="11347"/>
                    <a:pt x="2512" y="10866"/>
                  </a:cubicBezTo>
                  <a:cubicBezTo>
                    <a:pt x="3014" y="10364"/>
                    <a:pt x="3453" y="9778"/>
                    <a:pt x="3872" y="9192"/>
                  </a:cubicBezTo>
                  <a:cubicBezTo>
                    <a:pt x="4311" y="8606"/>
                    <a:pt x="4625" y="7937"/>
                    <a:pt x="4855" y="7267"/>
                  </a:cubicBezTo>
                  <a:cubicBezTo>
                    <a:pt x="5127" y="6535"/>
                    <a:pt x="5357" y="5761"/>
                    <a:pt x="5608" y="5007"/>
                  </a:cubicBezTo>
                  <a:cubicBezTo>
                    <a:pt x="5859" y="4359"/>
                    <a:pt x="6069" y="3731"/>
                    <a:pt x="6382" y="3103"/>
                  </a:cubicBezTo>
                  <a:cubicBezTo>
                    <a:pt x="6424" y="3020"/>
                    <a:pt x="6487" y="2915"/>
                    <a:pt x="6529" y="2831"/>
                  </a:cubicBezTo>
                  <a:cubicBezTo>
                    <a:pt x="6613" y="2706"/>
                    <a:pt x="6696" y="2559"/>
                    <a:pt x="6738" y="2392"/>
                  </a:cubicBezTo>
                  <a:cubicBezTo>
                    <a:pt x="6947" y="1785"/>
                    <a:pt x="7031" y="1199"/>
                    <a:pt x="6968" y="572"/>
                  </a:cubicBezTo>
                  <a:cubicBezTo>
                    <a:pt x="6968" y="425"/>
                    <a:pt x="6927" y="279"/>
                    <a:pt x="6864" y="153"/>
                  </a:cubicBezTo>
                  <a:cubicBezTo>
                    <a:pt x="6824" y="48"/>
                    <a:pt x="6768" y="1"/>
                    <a:pt x="66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g1c2908e1b1e_0_7239"/>
            <p:cNvSpPr/>
            <p:nvPr/>
          </p:nvSpPr>
          <p:spPr>
            <a:xfrm>
              <a:off x="4866375" y="3257525"/>
              <a:ext cx="218150" cy="187675"/>
            </a:xfrm>
            <a:custGeom>
              <a:avLst/>
              <a:gdLst/>
              <a:ahLst/>
              <a:cxnLst/>
              <a:rect l="l" t="t" r="r" b="b"/>
              <a:pathLst>
                <a:path w="8726" h="7507" extrusionOk="0">
                  <a:moveTo>
                    <a:pt x="8422" y="0"/>
                  </a:moveTo>
                  <a:cubicBezTo>
                    <a:pt x="8323" y="0"/>
                    <a:pt x="8223" y="26"/>
                    <a:pt x="8119" y="79"/>
                  </a:cubicBezTo>
                  <a:cubicBezTo>
                    <a:pt x="7993" y="162"/>
                    <a:pt x="7888" y="267"/>
                    <a:pt x="7784" y="393"/>
                  </a:cubicBezTo>
                  <a:cubicBezTo>
                    <a:pt x="7596" y="665"/>
                    <a:pt x="7470" y="979"/>
                    <a:pt x="7303" y="1271"/>
                  </a:cubicBezTo>
                  <a:cubicBezTo>
                    <a:pt x="7156" y="1585"/>
                    <a:pt x="6989" y="1899"/>
                    <a:pt x="6821" y="2213"/>
                  </a:cubicBezTo>
                  <a:cubicBezTo>
                    <a:pt x="6717" y="2380"/>
                    <a:pt x="6549" y="2527"/>
                    <a:pt x="6424" y="2673"/>
                  </a:cubicBezTo>
                  <a:cubicBezTo>
                    <a:pt x="6298" y="2841"/>
                    <a:pt x="6110" y="2903"/>
                    <a:pt x="5901" y="2945"/>
                  </a:cubicBezTo>
                  <a:cubicBezTo>
                    <a:pt x="5817" y="2966"/>
                    <a:pt x="5775" y="2966"/>
                    <a:pt x="5733" y="3050"/>
                  </a:cubicBezTo>
                  <a:cubicBezTo>
                    <a:pt x="5378" y="3845"/>
                    <a:pt x="4834" y="4515"/>
                    <a:pt x="4143" y="5059"/>
                  </a:cubicBezTo>
                  <a:cubicBezTo>
                    <a:pt x="3097" y="5916"/>
                    <a:pt x="1925" y="6502"/>
                    <a:pt x="649" y="6858"/>
                  </a:cubicBezTo>
                  <a:cubicBezTo>
                    <a:pt x="502" y="6879"/>
                    <a:pt x="377" y="6942"/>
                    <a:pt x="251" y="7025"/>
                  </a:cubicBezTo>
                  <a:cubicBezTo>
                    <a:pt x="168" y="7067"/>
                    <a:pt x="84" y="7172"/>
                    <a:pt x="63" y="7172"/>
                  </a:cubicBezTo>
                  <a:cubicBezTo>
                    <a:pt x="0" y="7277"/>
                    <a:pt x="42" y="7381"/>
                    <a:pt x="147" y="7444"/>
                  </a:cubicBezTo>
                  <a:cubicBezTo>
                    <a:pt x="209" y="7486"/>
                    <a:pt x="293" y="7507"/>
                    <a:pt x="377" y="7507"/>
                  </a:cubicBezTo>
                  <a:cubicBezTo>
                    <a:pt x="523" y="7507"/>
                    <a:pt x="691" y="7486"/>
                    <a:pt x="816" y="7444"/>
                  </a:cubicBezTo>
                  <a:cubicBezTo>
                    <a:pt x="1737" y="7067"/>
                    <a:pt x="2658" y="6670"/>
                    <a:pt x="3515" y="6209"/>
                  </a:cubicBezTo>
                  <a:cubicBezTo>
                    <a:pt x="4122" y="5875"/>
                    <a:pt x="4687" y="5498"/>
                    <a:pt x="5210" y="5038"/>
                  </a:cubicBezTo>
                  <a:cubicBezTo>
                    <a:pt x="5294" y="4954"/>
                    <a:pt x="5399" y="4870"/>
                    <a:pt x="5482" y="4766"/>
                  </a:cubicBezTo>
                  <a:cubicBezTo>
                    <a:pt x="6131" y="3992"/>
                    <a:pt x="6800" y="3217"/>
                    <a:pt x="7407" y="2380"/>
                  </a:cubicBezTo>
                  <a:cubicBezTo>
                    <a:pt x="7909" y="1711"/>
                    <a:pt x="8349" y="979"/>
                    <a:pt x="8684" y="162"/>
                  </a:cubicBezTo>
                  <a:cubicBezTo>
                    <a:pt x="8684" y="142"/>
                    <a:pt x="8684" y="121"/>
                    <a:pt x="8725" y="79"/>
                  </a:cubicBezTo>
                  <a:cubicBezTo>
                    <a:pt x="8621" y="26"/>
                    <a:pt x="8521" y="0"/>
                    <a:pt x="8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g1c2908e1b1e_0_7239"/>
            <p:cNvSpPr/>
            <p:nvPr/>
          </p:nvSpPr>
          <p:spPr>
            <a:xfrm>
              <a:off x="5320925" y="2985100"/>
              <a:ext cx="185725" cy="296975"/>
            </a:xfrm>
            <a:custGeom>
              <a:avLst/>
              <a:gdLst/>
              <a:ahLst/>
              <a:cxnLst/>
              <a:rect l="l" t="t" r="r" b="b"/>
              <a:pathLst>
                <a:path w="7429" h="11879" extrusionOk="0">
                  <a:moveTo>
                    <a:pt x="272" y="0"/>
                  </a:moveTo>
                  <a:cubicBezTo>
                    <a:pt x="238" y="0"/>
                    <a:pt x="203" y="5"/>
                    <a:pt x="168" y="12"/>
                  </a:cubicBezTo>
                  <a:cubicBezTo>
                    <a:pt x="64" y="54"/>
                    <a:pt x="1" y="137"/>
                    <a:pt x="64" y="221"/>
                  </a:cubicBezTo>
                  <a:cubicBezTo>
                    <a:pt x="85" y="305"/>
                    <a:pt x="126" y="388"/>
                    <a:pt x="189" y="472"/>
                  </a:cubicBezTo>
                  <a:cubicBezTo>
                    <a:pt x="336" y="619"/>
                    <a:pt x="503" y="807"/>
                    <a:pt x="650" y="953"/>
                  </a:cubicBezTo>
                  <a:cubicBezTo>
                    <a:pt x="1005" y="1267"/>
                    <a:pt x="1319" y="1581"/>
                    <a:pt x="1675" y="1874"/>
                  </a:cubicBezTo>
                  <a:cubicBezTo>
                    <a:pt x="2407" y="2481"/>
                    <a:pt x="3014" y="3192"/>
                    <a:pt x="3516" y="3987"/>
                  </a:cubicBezTo>
                  <a:cubicBezTo>
                    <a:pt x="3851" y="4573"/>
                    <a:pt x="4207" y="5138"/>
                    <a:pt x="4583" y="5703"/>
                  </a:cubicBezTo>
                  <a:cubicBezTo>
                    <a:pt x="4771" y="5975"/>
                    <a:pt x="5002" y="6247"/>
                    <a:pt x="5211" y="6498"/>
                  </a:cubicBezTo>
                  <a:cubicBezTo>
                    <a:pt x="5253" y="6561"/>
                    <a:pt x="5295" y="6624"/>
                    <a:pt x="5315" y="6666"/>
                  </a:cubicBezTo>
                  <a:cubicBezTo>
                    <a:pt x="5567" y="7419"/>
                    <a:pt x="5922" y="8151"/>
                    <a:pt x="6194" y="8925"/>
                  </a:cubicBezTo>
                  <a:cubicBezTo>
                    <a:pt x="6362" y="9281"/>
                    <a:pt x="6487" y="9679"/>
                    <a:pt x="6613" y="10034"/>
                  </a:cubicBezTo>
                  <a:cubicBezTo>
                    <a:pt x="6780" y="10453"/>
                    <a:pt x="6885" y="10913"/>
                    <a:pt x="6948" y="11373"/>
                  </a:cubicBezTo>
                  <a:cubicBezTo>
                    <a:pt x="6948" y="11499"/>
                    <a:pt x="6989" y="11645"/>
                    <a:pt x="7073" y="11750"/>
                  </a:cubicBezTo>
                  <a:cubicBezTo>
                    <a:pt x="7148" y="11806"/>
                    <a:pt x="7206" y="11879"/>
                    <a:pt x="7322" y="11879"/>
                  </a:cubicBezTo>
                  <a:cubicBezTo>
                    <a:pt x="7336" y="11879"/>
                    <a:pt x="7350" y="11878"/>
                    <a:pt x="7366" y="11876"/>
                  </a:cubicBezTo>
                  <a:cubicBezTo>
                    <a:pt x="7387" y="11687"/>
                    <a:pt x="7408" y="11541"/>
                    <a:pt x="7408" y="11373"/>
                  </a:cubicBezTo>
                  <a:cubicBezTo>
                    <a:pt x="7429" y="10850"/>
                    <a:pt x="7324" y="10327"/>
                    <a:pt x="7094" y="9783"/>
                  </a:cubicBezTo>
                  <a:cubicBezTo>
                    <a:pt x="6906" y="9197"/>
                    <a:pt x="6655" y="8674"/>
                    <a:pt x="6424" y="8151"/>
                  </a:cubicBezTo>
                  <a:cubicBezTo>
                    <a:pt x="6173" y="7649"/>
                    <a:pt x="5943" y="7126"/>
                    <a:pt x="5713" y="6603"/>
                  </a:cubicBezTo>
                  <a:cubicBezTo>
                    <a:pt x="5546" y="6268"/>
                    <a:pt x="5378" y="5933"/>
                    <a:pt x="5190" y="5598"/>
                  </a:cubicBezTo>
                  <a:cubicBezTo>
                    <a:pt x="4144" y="3757"/>
                    <a:pt x="2826" y="2104"/>
                    <a:pt x="1235" y="723"/>
                  </a:cubicBezTo>
                  <a:cubicBezTo>
                    <a:pt x="1005" y="493"/>
                    <a:pt x="712" y="284"/>
                    <a:pt x="461" y="75"/>
                  </a:cubicBezTo>
                  <a:cubicBezTo>
                    <a:pt x="405" y="19"/>
                    <a:pt x="340"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g1c2908e1b1e_0_7239"/>
            <p:cNvSpPr/>
            <p:nvPr/>
          </p:nvSpPr>
          <p:spPr>
            <a:xfrm>
              <a:off x="4824525" y="3140225"/>
              <a:ext cx="185725" cy="188325"/>
            </a:xfrm>
            <a:custGeom>
              <a:avLst/>
              <a:gdLst/>
              <a:ahLst/>
              <a:cxnLst/>
              <a:rect l="l" t="t" r="r" b="b"/>
              <a:pathLst>
                <a:path w="7429" h="7533" extrusionOk="0">
                  <a:moveTo>
                    <a:pt x="7303" y="0"/>
                  </a:moveTo>
                  <a:cubicBezTo>
                    <a:pt x="7177" y="105"/>
                    <a:pt x="7052" y="168"/>
                    <a:pt x="6947" y="272"/>
                  </a:cubicBezTo>
                  <a:cubicBezTo>
                    <a:pt x="6361" y="753"/>
                    <a:pt x="5838" y="1318"/>
                    <a:pt x="5336" y="1925"/>
                  </a:cubicBezTo>
                  <a:cubicBezTo>
                    <a:pt x="4917" y="2448"/>
                    <a:pt x="4478" y="2971"/>
                    <a:pt x="4060" y="3494"/>
                  </a:cubicBezTo>
                  <a:cubicBezTo>
                    <a:pt x="3285" y="4457"/>
                    <a:pt x="2344" y="5294"/>
                    <a:pt x="1381" y="6089"/>
                  </a:cubicBezTo>
                  <a:cubicBezTo>
                    <a:pt x="921" y="6424"/>
                    <a:pt x="523" y="6821"/>
                    <a:pt x="147" y="7177"/>
                  </a:cubicBezTo>
                  <a:cubicBezTo>
                    <a:pt x="84" y="7219"/>
                    <a:pt x="63" y="7261"/>
                    <a:pt x="0" y="7303"/>
                  </a:cubicBezTo>
                  <a:cubicBezTo>
                    <a:pt x="84" y="7449"/>
                    <a:pt x="189" y="7491"/>
                    <a:pt x="314" y="7491"/>
                  </a:cubicBezTo>
                  <a:cubicBezTo>
                    <a:pt x="461" y="7533"/>
                    <a:pt x="607" y="7533"/>
                    <a:pt x="733" y="7533"/>
                  </a:cubicBezTo>
                  <a:cubicBezTo>
                    <a:pt x="795" y="7533"/>
                    <a:pt x="837" y="7470"/>
                    <a:pt x="900" y="7449"/>
                  </a:cubicBezTo>
                  <a:cubicBezTo>
                    <a:pt x="1339" y="7051"/>
                    <a:pt x="1758" y="6654"/>
                    <a:pt x="2197" y="6256"/>
                  </a:cubicBezTo>
                  <a:cubicBezTo>
                    <a:pt x="3181" y="5399"/>
                    <a:pt x="4122" y="4499"/>
                    <a:pt x="5022" y="3557"/>
                  </a:cubicBezTo>
                  <a:cubicBezTo>
                    <a:pt x="5148" y="3453"/>
                    <a:pt x="5231" y="3306"/>
                    <a:pt x="5336" y="3181"/>
                  </a:cubicBezTo>
                  <a:cubicBezTo>
                    <a:pt x="5692" y="2762"/>
                    <a:pt x="6047" y="2344"/>
                    <a:pt x="6424" y="1925"/>
                  </a:cubicBezTo>
                  <a:cubicBezTo>
                    <a:pt x="6675" y="1590"/>
                    <a:pt x="6968" y="1277"/>
                    <a:pt x="7177" y="900"/>
                  </a:cubicBezTo>
                  <a:cubicBezTo>
                    <a:pt x="7282" y="733"/>
                    <a:pt x="7386" y="565"/>
                    <a:pt x="7407" y="356"/>
                  </a:cubicBezTo>
                  <a:cubicBezTo>
                    <a:pt x="7428" y="230"/>
                    <a:pt x="7407" y="126"/>
                    <a:pt x="73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g1c2908e1b1e_0_7239"/>
            <p:cNvSpPr/>
            <p:nvPr/>
          </p:nvSpPr>
          <p:spPr>
            <a:xfrm>
              <a:off x="5185975" y="3248600"/>
              <a:ext cx="79525" cy="191375"/>
            </a:xfrm>
            <a:custGeom>
              <a:avLst/>
              <a:gdLst/>
              <a:ahLst/>
              <a:cxnLst/>
              <a:rect l="l" t="t" r="r" b="b"/>
              <a:pathLst>
                <a:path w="3181" h="7655" extrusionOk="0">
                  <a:moveTo>
                    <a:pt x="2617" y="1"/>
                  </a:moveTo>
                  <a:cubicBezTo>
                    <a:pt x="2574" y="1"/>
                    <a:pt x="2544" y="32"/>
                    <a:pt x="2532" y="101"/>
                  </a:cubicBezTo>
                  <a:cubicBezTo>
                    <a:pt x="2470" y="206"/>
                    <a:pt x="2470" y="310"/>
                    <a:pt x="2470" y="415"/>
                  </a:cubicBezTo>
                  <a:cubicBezTo>
                    <a:pt x="2470" y="729"/>
                    <a:pt x="2511" y="1064"/>
                    <a:pt x="2511" y="1377"/>
                  </a:cubicBezTo>
                  <a:cubicBezTo>
                    <a:pt x="2511" y="2172"/>
                    <a:pt x="2365" y="2947"/>
                    <a:pt x="2198" y="3742"/>
                  </a:cubicBezTo>
                  <a:cubicBezTo>
                    <a:pt x="2030" y="4349"/>
                    <a:pt x="1842" y="4934"/>
                    <a:pt x="1612" y="5520"/>
                  </a:cubicBezTo>
                  <a:cubicBezTo>
                    <a:pt x="1570" y="5646"/>
                    <a:pt x="1570" y="5646"/>
                    <a:pt x="1423" y="5646"/>
                  </a:cubicBezTo>
                  <a:lnTo>
                    <a:pt x="1319" y="5646"/>
                  </a:lnTo>
                  <a:cubicBezTo>
                    <a:pt x="1089" y="5604"/>
                    <a:pt x="1005" y="5520"/>
                    <a:pt x="963" y="5311"/>
                  </a:cubicBezTo>
                  <a:cubicBezTo>
                    <a:pt x="984" y="5144"/>
                    <a:pt x="1005" y="4997"/>
                    <a:pt x="1068" y="4830"/>
                  </a:cubicBezTo>
                  <a:cubicBezTo>
                    <a:pt x="1172" y="4495"/>
                    <a:pt x="1319" y="4160"/>
                    <a:pt x="1465" y="3825"/>
                  </a:cubicBezTo>
                  <a:cubicBezTo>
                    <a:pt x="1528" y="3637"/>
                    <a:pt x="1591" y="3470"/>
                    <a:pt x="1633" y="3323"/>
                  </a:cubicBezTo>
                  <a:cubicBezTo>
                    <a:pt x="1674" y="3219"/>
                    <a:pt x="1695" y="3114"/>
                    <a:pt x="1695" y="3009"/>
                  </a:cubicBezTo>
                  <a:cubicBezTo>
                    <a:pt x="1695" y="2800"/>
                    <a:pt x="1591" y="2716"/>
                    <a:pt x="1402" y="2696"/>
                  </a:cubicBezTo>
                  <a:lnTo>
                    <a:pt x="1214" y="2696"/>
                  </a:lnTo>
                  <a:cubicBezTo>
                    <a:pt x="1151" y="2988"/>
                    <a:pt x="1089" y="3260"/>
                    <a:pt x="1005" y="3533"/>
                  </a:cubicBezTo>
                  <a:cubicBezTo>
                    <a:pt x="838" y="4244"/>
                    <a:pt x="649" y="4934"/>
                    <a:pt x="482" y="5646"/>
                  </a:cubicBezTo>
                  <a:cubicBezTo>
                    <a:pt x="377" y="6022"/>
                    <a:pt x="335" y="6399"/>
                    <a:pt x="273" y="6776"/>
                  </a:cubicBezTo>
                  <a:cubicBezTo>
                    <a:pt x="273" y="6859"/>
                    <a:pt x="252" y="6880"/>
                    <a:pt x="210" y="6922"/>
                  </a:cubicBezTo>
                  <a:cubicBezTo>
                    <a:pt x="21" y="7090"/>
                    <a:pt x="1" y="7278"/>
                    <a:pt x="168" y="7424"/>
                  </a:cubicBezTo>
                  <a:cubicBezTo>
                    <a:pt x="335" y="7550"/>
                    <a:pt x="482" y="7634"/>
                    <a:pt x="670" y="7654"/>
                  </a:cubicBezTo>
                  <a:cubicBezTo>
                    <a:pt x="733" y="7613"/>
                    <a:pt x="775" y="7529"/>
                    <a:pt x="838" y="7487"/>
                  </a:cubicBezTo>
                  <a:cubicBezTo>
                    <a:pt x="1570" y="6483"/>
                    <a:pt x="2114" y="5416"/>
                    <a:pt x="2511" y="4265"/>
                  </a:cubicBezTo>
                  <a:cubicBezTo>
                    <a:pt x="2721" y="3679"/>
                    <a:pt x="2867" y="3093"/>
                    <a:pt x="2972" y="2486"/>
                  </a:cubicBezTo>
                  <a:cubicBezTo>
                    <a:pt x="2972" y="2403"/>
                    <a:pt x="3035" y="2319"/>
                    <a:pt x="3055" y="2256"/>
                  </a:cubicBezTo>
                  <a:cubicBezTo>
                    <a:pt x="3160" y="2047"/>
                    <a:pt x="3181" y="1796"/>
                    <a:pt x="3181" y="1566"/>
                  </a:cubicBezTo>
                  <a:cubicBezTo>
                    <a:pt x="3181" y="1105"/>
                    <a:pt x="3076" y="687"/>
                    <a:pt x="2867" y="268"/>
                  </a:cubicBezTo>
                  <a:cubicBezTo>
                    <a:pt x="2846" y="185"/>
                    <a:pt x="2783" y="101"/>
                    <a:pt x="2742" y="59"/>
                  </a:cubicBezTo>
                  <a:cubicBezTo>
                    <a:pt x="2695" y="22"/>
                    <a:pt x="2652" y="1"/>
                    <a:pt x="26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g1c2908e1b1e_0_7239"/>
            <p:cNvSpPr/>
            <p:nvPr/>
          </p:nvSpPr>
          <p:spPr>
            <a:xfrm>
              <a:off x="4927575" y="3391025"/>
              <a:ext cx="155900" cy="104300"/>
            </a:xfrm>
            <a:custGeom>
              <a:avLst/>
              <a:gdLst/>
              <a:ahLst/>
              <a:cxnLst/>
              <a:rect l="l" t="t" r="r" b="b"/>
              <a:pathLst>
                <a:path w="6236" h="4172" extrusionOk="0">
                  <a:moveTo>
                    <a:pt x="5627" y="0"/>
                  </a:moveTo>
                  <a:cubicBezTo>
                    <a:pt x="5552" y="0"/>
                    <a:pt x="5475" y="26"/>
                    <a:pt x="5399" y="74"/>
                  </a:cubicBezTo>
                  <a:cubicBezTo>
                    <a:pt x="5294" y="158"/>
                    <a:pt x="5210" y="284"/>
                    <a:pt x="5148" y="430"/>
                  </a:cubicBezTo>
                  <a:cubicBezTo>
                    <a:pt x="5022" y="807"/>
                    <a:pt x="4750" y="1079"/>
                    <a:pt x="4457" y="1330"/>
                  </a:cubicBezTo>
                  <a:cubicBezTo>
                    <a:pt x="4039" y="1727"/>
                    <a:pt x="3557" y="2020"/>
                    <a:pt x="3055" y="2250"/>
                  </a:cubicBezTo>
                  <a:lnTo>
                    <a:pt x="1402" y="3045"/>
                  </a:lnTo>
                  <a:cubicBezTo>
                    <a:pt x="963" y="3276"/>
                    <a:pt x="523" y="3527"/>
                    <a:pt x="147" y="3924"/>
                  </a:cubicBezTo>
                  <a:lnTo>
                    <a:pt x="0" y="4092"/>
                  </a:lnTo>
                  <a:cubicBezTo>
                    <a:pt x="105" y="4113"/>
                    <a:pt x="168" y="4154"/>
                    <a:pt x="251" y="4154"/>
                  </a:cubicBezTo>
                  <a:cubicBezTo>
                    <a:pt x="313" y="4167"/>
                    <a:pt x="372" y="4172"/>
                    <a:pt x="431" y="4172"/>
                  </a:cubicBezTo>
                  <a:cubicBezTo>
                    <a:pt x="573" y="4172"/>
                    <a:pt x="710" y="4142"/>
                    <a:pt x="858" y="4113"/>
                  </a:cubicBezTo>
                  <a:cubicBezTo>
                    <a:pt x="2051" y="3736"/>
                    <a:pt x="3202" y="3192"/>
                    <a:pt x="4290" y="2543"/>
                  </a:cubicBezTo>
                  <a:cubicBezTo>
                    <a:pt x="4771" y="2250"/>
                    <a:pt x="5252" y="1916"/>
                    <a:pt x="5712" y="1602"/>
                  </a:cubicBezTo>
                  <a:cubicBezTo>
                    <a:pt x="6089" y="1330"/>
                    <a:pt x="6236" y="890"/>
                    <a:pt x="6110" y="472"/>
                  </a:cubicBezTo>
                  <a:cubicBezTo>
                    <a:pt x="6068" y="325"/>
                    <a:pt x="5984" y="221"/>
                    <a:pt x="5880" y="116"/>
                  </a:cubicBezTo>
                  <a:cubicBezTo>
                    <a:pt x="5800" y="37"/>
                    <a:pt x="5715" y="0"/>
                    <a:pt x="56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g1c2908e1b1e_0_7239"/>
            <p:cNvSpPr/>
            <p:nvPr/>
          </p:nvSpPr>
          <p:spPr>
            <a:xfrm>
              <a:off x="5260250" y="2458350"/>
              <a:ext cx="264725" cy="125850"/>
            </a:xfrm>
            <a:custGeom>
              <a:avLst/>
              <a:gdLst/>
              <a:ahLst/>
              <a:cxnLst/>
              <a:rect l="l" t="t" r="r" b="b"/>
              <a:pathLst>
                <a:path w="10589" h="5034" extrusionOk="0">
                  <a:moveTo>
                    <a:pt x="1013" y="0"/>
                  </a:moveTo>
                  <a:cubicBezTo>
                    <a:pt x="767" y="0"/>
                    <a:pt x="531" y="17"/>
                    <a:pt x="315" y="54"/>
                  </a:cubicBezTo>
                  <a:cubicBezTo>
                    <a:pt x="84" y="116"/>
                    <a:pt x="1" y="409"/>
                    <a:pt x="440" y="430"/>
                  </a:cubicBezTo>
                  <a:cubicBezTo>
                    <a:pt x="1779" y="535"/>
                    <a:pt x="3035" y="1058"/>
                    <a:pt x="4269" y="1497"/>
                  </a:cubicBezTo>
                  <a:cubicBezTo>
                    <a:pt x="4416" y="1581"/>
                    <a:pt x="4604" y="1665"/>
                    <a:pt x="4792" y="1727"/>
                  </a:cubicBezTo>
                  <a:cubicBezTo>
                    <a:pt x="5525" y="2041"/>
                    <a:pt x="6257" y="2334"/>
                    <a:pt x="6968" y="2732"/>
                  </a:cubicBezTo>
                  <a:cubicBezTo>
                    <a:pt x="7408" y="2962"/>
                    <a:pt x="7805" y="3255"/>
                    <a:pt x="8182" y="3548"/>
                  </a:cubicBezTo>
                  <a:cubicBezTo>
                    <a:pt x="8810" y="4008"/>
                    <a:pt x="9479" y="4489"/>
                    <a:pt x="10149" y="4887"/>
                  </a:cubicBezTo>
                  <a:cubicBezTo>
                    <a:pt x="10274" y="4950"/>
                    <a:pt x="10442" y="5033"/>
                    <a:pt x="10567" y="5033"/>
                  </a:cubicBezTo>
                  <a:lnTo>
                    <a:pt x="10588" y="5012"/>
                  </a:lnTo>
                  <a:cubicBezTo>
                    <a:pt x="10546" y="4929"/>
                    <a:pt x="10525" y="4824"/>
                    <a:pt x="10463" y="4740"/>
                  </a:cubicBezTo>
                  <a:cubicBezTo>
                    <a:pt x="10232" y="4385"/>
                    <a:pt x="9939" y="4071"/>
                    <a:pt x="9605" y="3778"/>
                  </a:cubicBezTo>
                  <a:cubicBezTo>
                    <a:pt x="9186" y="3443"/>
                    <a:pt x="8747" y="3171"/>
                    <a:pt x="8266" y="2878"/>
                  </a:cubicBezTo>
                  <a:cubicBezTo>
                    <a:pt x="7889" y="2648"/>
                    <a:pt x="7512" y="2418"/>
                    <a:pt x="7157" y="2125"/>
                  </a:cubicBezTo>
                  <a:cubicBezTo>
                    <a:pt x="7136" y="2104"/>
                    <a:pt x="7094" y="2083"/>
                    <a:pt x="7073" y="2083"/>
                  </a:cubicBezTo>
                  <a:cubicBezTo>
                    <a:pt x="6320" y="1811"/>
                    <a:pt x="5650" y="1414"/>
                    <a:pt x="4939" y="1079"/>
                  </a:cubicBezTo>
                  <a:cubicBezTo>
                    <a:pt x="4478" y="849"/>
                    <a:pt x="3997" y="639"/>
                    <a:pt x="3495" y="451"/>
                  </a:cubicBezTo>
                  <a:cubicBezTo>
                    <a:pt x="3307" y="367"/>
                    <a:pt x="3077" y="326"/>
                    <a:pt x="2888" y="284"/>
                  </a:cubicBezTo>
                  <a:cubicBezTo>
                    <a:pt x="2292" y="105"/>
                    <a:pt x="1622" y="0"/>
                    <a:pt x="10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g1c2908e1b1e_0_7239"/>
            <p:cNvSpPr/>
            <p:nvPr/>
          </p:nvSpPr>
          <p:spPr>
            <a:xfrm>
              <a:off x="5103850" y="2547500"/>
              <a:ext cx="228625" cy="41400"/>
            </a:xfrm>
            <a:custGeom>
              <a:avLst/>
              <a:gdLst/>
              <a:ahLst/>
              <a:cxnLst/>
              <a:rect l="l" t="t" r="r" b="b"/>
              <a:pathLst>
                <a:path w="9145" h="1656" extrusionOk="0">
                  <a:moveTo>
                    <a:pt x="2350" y="1"/>
                  </a:moveTo>
                  <a:cubicBezTo>
                    <a:pt x="1665" y="1"/>
                    <a:pt x="980" y="142"/>
                    <a:pt x="314" y="338"/>
                  </a:cubicBezTo>
                  <a:cubicBezTo>
                    <a:pt x="210" y="379"/>
                    <a:pt x="84" y="421"/>
                    <a:pt x="1" y="547"/>
                  </a:cubicBezTo>
                  <a:cubicBezTo>
                    <a:pt x="168" y="651"/>
                    <a:pt x="293" y="693"/>
                    <a:pt x="461" y="693"/>
                  </a:cubicBezTo>
                  <a:lnTo>
                    <a:pt x="921" y="693"/>
                  </a:lnTo>
                  <a:cubicBezTo>
                    <a:pt x="1633" y="693"/>
                    <a:pt x="2365" y="714"/>
                    <a:pt x="3076" y="735"/>
                  </a:cubicBezTo>
                  <a:cubicBezTo>
                    <a:pt x="4269" y="798"/>
                    <a:pt x="5503" y="965"/>
                    <a:pt x="6675" y="1237"/>
                  </a:cubicBezTo>
                  <a:cubicBezTo>
                    <a:pt x="7073" y="1321"/>
                    <a:pt x="7470" y="1446"/>
                    <a:pt x="7847" y="1551"/>
                  </a:cubicBezTo>
                  <a:cubicBezTo>
                    <a:pt x="8076" y="1623"/>
                    <a:pt x="8314" y="1655"/>
                    <a:pt x="8549" y="1655"/>
                  </a:cubicBezTo>
                  <a:cubicBezTo>
                    <a:pt x="8658" y="1655"/>
                    <a:pt x="8766" y="1648"/>
                    <a:pt x="8872" y="1635"/>
                  </a:cubicBezTo>
                  <a:cubicBezTo>
                    <a:pt x="8893" y="1635"/>
                    <a:pt x="8935" y="1635"/>
                    <a:pt x="8914" y="1572"/>
                  </a:cubicBezTo>
                  <a:cubicBezTo>
                    <a:pt x="8998" y="1551"/>
                    <a:pt x="9102" y="1551"/>
                    <a:pt x="9102" y="1446"/>
                  </a:cubicBezTo>
                  <a:cubicBezTo>
                    <a:pt x="9144" y="1363"/>
                    <a:pt x="9040" y="1321"/>
                    <a:pt x="8977" y="1279"/>
                  </a:cubicBezTo>
                  <a:cubicBezTo>
                    <a:pt x="8893" y="1258"/>
                    <a:pt x="8809" y="1216"/>
                    <a:pt x="8747" y="1174"/>
                  </a:cubicBezTo>
                  <a:cubicBezTo>
                    <a:pt x="8558" y="1133"/>
                    <a:pt x="8412" y="1070"/>
                    <a:pt x="8224" y="1028"/>
                  </a:cubicBezTo>
                  <a:cubicBezTo>
                    <a:pt x="7198" y="756"/>
                    <a:pt x="6152" y="484"/>
                    <a:pt x="5085" y="296"/>
                  </a:cubicBezTo>
                  <a:cubicBezTo>
                    <a:pt x="4227" y="128"/>
                    <a:pt x="3348" y="24"/>
                    <a:pt x="2490" y="3"/>
                  </a:cubicBezTo>
                  <a:cubicBezTo>
                    <a:pt x="2444" y="1"/>
                    <a:pt x="2397"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g1c2908e1b1e_0_7239"/>
            <p:cNvSpPr/>
            <p:nvPr/>
          </p:nvSpPr>
          <p:spPr>
            <a:xfrm>
              <a:off x="4985100" y="2451550"/>
              <a:ext cx="250075" cy="39225"/>
            </a:xfrm>
            <a:custGeom>
              <a:avLst/>
              <a:gdLst/>
              <a:ahLst/>
              <a:cxnLst/>
              <a:rect l="l" t="t" r="r" b="b"/>
              <a:pathLst>
                <a:path w="10003" h="1569" extrusionOk="0">
                  <a:moveTo>
                    <a:pt x="7852" y="0"/>
                  </a:moveTo>
                  <a:cubicBezTo>
                    <a:pt x="7309" y="0"/>
                    <a:pt x="6762" y="50"/>
                    <a:pt x="6215" y="137"/>
                  </a:cubicBezTo>
                  <a:cubicBezTo>
                    <a:pt x="5399" y="242"/>
                    <a:pt x="4604" y="367"/>
                    <a:pt x="3788" y="472"/>
                  </a:cubicBezTo>
                  <a:cubicBezTo>
                    <a:pt x="3411" y="514"/>
                    <a:pt x="3035" y="514"/>
                    <a:pt x="2658" y="556"/>
                  </a:cubicBezTo>
                  <a:cubicBezTo>
                    <a:pt x="2470" y="556"/>
                    <a:pt x="2303" y="577"/>
                    <a:pt x="2114" y="619"/>
                  </a:cubicBezTo>
                  <a:cubicBezTo>
                    <a:pt x="1528" y="765"/>
                    <a:pt x="963" y="932"/>
                    <a:pt x="419" y="1183"/>
                  </a:cubicBezTo>
                  <a:cubicBezTo>
                    <a:pt x="315" y="1225"/>
                    <a:pt x="168" y="1288"/>
                    <a:pt x="64" y="1351"/>
                  </a:cubicBezTo>
                  <a:cubicBezTo>
                    <a:pt x="22" y="1351"/>
                    <a:pt x="1" y="1414"/>
                    <a:pt x="1" y="1455"/>
                  </a:cubicBezTo>
                  <a:cubicBezTo>
                    <a:pt x="1" y="1518"/>
                    <a:pt x="64" y="1539"/>
                    <a:pt x="126" y="1539"/>
                  </a:cubicBezTo>
                  <a:cubicBezTo>
                    <a:pt x="264" y="1551"/>
                    <a:pt x="407" y="1568"/>
                    <a:pt x="550" y="1568"/>
                  </a:cubicBezTo>
                  <a:cubicBezTo>
                    <a:pt x="669" y="1568"/>
                    <a:pt x="787" y="1556"/>
                    <a:pt x="901" y="1518"/>
                  </a:cubicBezTo>
                  <a:cubicBezTo>
                    <a:pt x="1926" y="1204"/>
                    <a:pt x="2993" y="1016"/>
                    <a:pt x="4039" y="891"/>
                  </a:cubicBezTo>
                  <a:cubicBezTo>
                    <a:pt x="5085" y="723"/>
                    <a:pt x="6132" y="598"/>
                    <a:pt x="7178" y="472"/>
                  </a:cubicBezTo>
                  <a:cubicBezTo>
                    <a:pt x="7227" y="465"/>
                    <a:pt x="7275" y="463"/>
                    <a:pt x="7325" y="463"/>
                  </a:cubicBezTo>
                  <a:cubicBezTo>
                    <a:pt x="7424" y="463"/>
                    <a:pt x="7526" y="472"/>
                    <a:pt x="7638" y="472"/>
                  </a:cubicBezTo>
                  <a:cubicBezTo>
                    <a:pt x="8077" y="493"/>
                    <a:pt x="8496" y="556"/>
                    <a:pt x="8935" y="577"/>
                  </a:cubicBezTo>
                  <a:lnTo>
                    <a:pt x="9751" y="577"/>
                  </a:lnTo>
                  <a:cubicBezTo>
                    <a:pt x="9835" y="577"/>
                    <a:pt x="9940" y="577"/>
                    <a:pt x="10002" y="556"/>
                  </a:cubicBezTo>
                  <a:cubicBezTo>
                    <a:pt x="9961" y="493"/>
                    <a:pt x="9940" y="451"/>
                    <a:pt x="9877" y="409"/>
                  </a:cubicBezTo>
                  <a:cubicBezTo>
                    <a:pt x="9584" y="263"/>
                    <a:pt x="9312" y="137"/>
                    <a:pt x="8956" y="75"/>
                  </a:cubicBezTo>
                  <a:cubicBezTo>
                    <a:pt x="8591" y="24"/>
                    <a:pt x="8222" y="0"/>
                    <a:pt x="78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g1c2908e1b1e_0_7239"/>
            <p:cNvSpPr/>
            <p:nvPr/>
          </p:nvSpPr>
          <p:spPr>
            <a:xfrm>
              <a:off x="5434975" y="3224425"/>
              <a:ext cx="49200" cy="203000"/>
            </a:xfrm>
            <a:custGeom>
              <a:avLst/>
              <a:gdLst/>
              <a:ahLst/>
              <a:cxnLst/>
              <a:rect l="l" t="t" r="r" b="b"/>
              <a:pathLst>
                <a:path w="1968" h="8120" extrusionOk="0">
                  <a:moveTo>
                    <a:pt x="21" y="1"/>
                  </a:moveTo>
                  <a:cubicBezTo>
                    <a:pt x="21" y="22"/>
                    <a:pt x="0" y="22"/>
                    <a:pt x="0" y="22"/>
                  </a:cubicBezTo>
                  <a:cubicBezTo>
                    <a:pt x="42" y="440"/>
                    <a:pt x="84" y="880"/>
                    <a:pt x="126" y="1298"/>
                  </a:cubicBezTo>
                  <a:lnTo>
                    <a:pt x="523" y="5232"/>
                  </a:lnTo>
                  <a:cubicBezTo>
                    <a:pt x="565" y="5776"/>
                    <a:pt x="565" y="6341"/>
                    <a:pt x="628" y="6906"/>
                  </a:cubicBezTo>
                  <a:cubicBezTo>
                    <a:pt x="628" y="7136"/>
                    <a:pt x="691" y="7387"/>
                    <a:pt x="753" y="7659"/>
                  </a:cubicBezTo>
                  <a:cubicBezTo>
                    <a:pt x="795" y="7847"/>
                    <a:pt x="900" y="7994"/>
                    <a:pt x="1067" y="8119"/>
                  </a:cubicBezTo>
                  <a:cubicBezTo>
                    <a:pt x="1193" y="7952"/>
                    <a:pt x="1214" y="7743"/>
                    <a:pt x="1256" y="7533"/>
                  </a:cubicBezTo>
                  <a:cubicBezTo>
                    <a:pt x="1297" y="7136"/>
                    <a:pt x="1256" y="6717"/>
                    <a:pt x="1172" y="6320"/>
                  </a:cubicBezTo>
                  <a:cubicBezTo>
                    <a:pt x="1088" y="5860"/>
                    <a:pt x="984" y="5378"/>
                    <a:pt x="900" y="4918"/>
                  </a:cubicBezTo>
                  <a:cubicBezTo>
                    <a:pt x="858" y="4688"/>
                    <a:pt x="837" y="4416"/>
                    <a:pt x="900" y="4165"/>
                  </a:cubicBezTo>
                  <a:cubicBezTo>
                    <a:pt x="942" y="4018"/>
                    <a:pt x="1005" y="3914"/>
                    <a:pt x="1172" y="3872"/>
                  </a:cubicBezTo>
                  <a:cubicBezTo>
                    <a:pt x="1172" y="3935"/>
                    <a:pt x="1193" y="3976"/>
                    <a:pt x="1193" y="4018"/>
                  </a:cubicBezTo>
                  <a:cubicBezTo>
                    <a:pt x="1277" y="4416"/>
                    <a:pt x="1402" y="4772"/>
                    <a:pt x="1611" y="5127"/>
                  </a:cubicBezTo>
                  <a:cubicBezTo>
                    <a:pt x="1653" y="5169"/>
                    <a:pt x="1716" y="5253"/>
                    <a:pt x="1779" y="5295"/>
                  </a:cubicBezTo>
                  <a:cubicBezTo>
                    <a:pt x="1812" y="5319"/>
                    <a:pt x="1838" y="5331"/>
                    <a:pt x="1860" y="5331"/>
                  </a:cubicBezTo>
                  <a:cubicBezTo>
                    <a:pt x="1892" y="5331"/>
                    <a:pt x="1913" y="5303"/>
                    <a:pt x="1925" y="5253"/>
                  </a:cubicBezTo>
                  <a:cubicBezTo>
                    <a:pt x="1967" y="5169"/>
                    <a:pt x="1967" y="5127"/>
                    <a:pt x="1967" y="5044"/>
                  </a:cubicBezTo>
                  <a:lnTo>
                    <a:pt x="1967" y="4813"/>
                  </a:lnTo>
                  <a:cubicBezTo>
                    <a:pt x="1967" y="4541"/>
                    <a:pt x="1883" y="4311"/>
                    <a:pt x="1716" y="4102"/>
                  </a:cubicBezTo>
                  <a:cubicBezTo>
                    <a:pt x="1444" y="3725"/>
                    <a:pt x="1256" y="3286"/>
                    <a:pt x="1088" y="2847"/>
                  </a:cubicBezTo>
                  <a:cubicBezTo>
                    <a:pt x="921" y="2344"/>
                    <a:pt x="753" y="1842"/>
                    <a:pt x="607" y="1361"/>
                  </a:cubicBezTo>
                  <a:cubicBezTo>
                    <a:pt x="461" y="984"/>
                    <a:pt x="335" y="587"/>
                    <a:pt x="147" y="231"/>
                  </a:cubicBezTo>
                  <a:cubicBezTo>
                    <a:pt x="105" y="147"/>
                    <a:pt x="84" y="85"/>
                    <a:pt x="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g1c2908e1b1e_0_7239"/>
            <p:cNvSpPr/>
            <p:nvPr/>
          </p:nvSpPr>
          <p:spPr>
            <a:xfrm>
              <a:off x="5058875" y="3443725"/>
              <a:ext cx="133400" cy="124700"/>
            </a:xfrm>
            <a:custGeom>
              <a:avLst/>
              <a:gdLst/>
              <a:ahLst/>
              <a:cxnLst/>
              <a:rect l="l" t="t" r="r" b="b"/>
              <a:pathLst>
                <a:path w="5336" h="4988" extrusionOk="0">
                  <a:moveTo>
                    <a:pt x="4975" y="0"/>
                  </a:moveTo>
                  <a:cubicBezTo>
                    <a:pt x="4932" y="0"/>
                    <a:pt x="4885" y="12"/>
                    <a:pt x="4833" y="38"/>
                  </a:cubicBezTo>
                  <a:cubicBezTo>
                    <a:pt x="4729" y="101"/>
                    <a:pt x="4603" y="163"/>
                    <a:pt x="4520" y="247"/>
                  </a:cubicBezTo>
                  <a:cubicBezTo>
                    <a:pt x="4352" y="435"/>
                    <a:pt x="4185" y="582"/>
                    <a:pt x="4059" y="770"/>
                  </a:cubicBezTo>
                  <a:cubicBezTo>
                    <a:pt x="3578" y="1377"/>
                    <a:pt x="3181" y="2046"/>
                    <a:pt x="2825" y="2716"/>
                  </a:cubicBezTo>
                  <a:cubicBezTo>
                    <a:pt x="2741" y="2842"/>
                    <a:pt x="2678" y="2988"/>
                    <a:pt x="2616" y="3134"/>
                  </a:cubicBezTo>
                  <a:cubicBezTo>
                    <a:pt x="2427" y="3490"/>
                    <a:pt x="2197" y="3762"/>
                    <a:pt x="1862" y="3971"/>
                  </a:cubicBezTo>
                  <a:cubicBezTo>
                    <a:pt x="1569" y="4139"/>
                    <a:pt x="1256" y="4306"/>
                    <a:pt x="942" y="4453"/>
                  </a:cubicBezTo>
                  <a:cubicBezTo>
                    <a:pt x="712" y="4599"/>
                    <a:pt x="440" y="4662"/>
                    <a:pt x="188" y="4725"/>
                  </a:cubicBezTo>
                  <a:cubicBezTo>
                    <a:pt x="126" y="4746"/>
                    <a:pt x="63" y="4808"/>
                    <a:pt x="0" y="4829"/>
                  </a:cubicBezTo>
                  <a:lnTo>
                    <a:pt x="0" y="4871"/>
                  </a:lnTo>
                  <a:cubicBezTo>
                    <a:pt x="187" y="4938"/>
                    <a:pt x="357" y="4988"/>
                    <a:pt x="537" y="4988"/>
                  </a:cubicBezTo>
                  <a:cubicBezTo>
                    <a:pt x="639" y="4988"/>
                    <a:pt x="745" y="4972"/>
                    <a:pt x="858" y="4934"/>
                  </a:cubicBezTo>
                  <a:cubicBezTo>
                    <a:pt x="1841" y="4641"/>
                    <a:pt x="2574" y="4097"/>
                    <a:pt x="3222" y="3365"/>
                  </a:cubicBezTo>
                  <a:cubicBezTo>
                    <a:pt x="3683" y="2842"/>
                    <a:pt x="4080" y="2256"/>
                    <a:pt x="4478" y="1712"/>
                  </a:cubicBezTo>
                  <a:cubicBezTo>
                    <a:pt x="4729" y="1356"/>
                    <a:pt x="5001" y="979"/>
                    <a:pt x="5252" y="645"/>
                  </a:cubicBezTo>
                  <a:cubicBezTo>
                    <a:pt x="5315" y="582"/>
                    <a:pt x="5336" y="540"/>
                    <a:pt x="5315" y="456"/>
                  </a:cubicBezTo>
                  <a:cubicBezTo>
                    <a:pt x="5273" y="373"/>
                    <a:pt x="5252" y="268"/>
                    <a:pt x="5210" y="163"/>
                  </a:cubicBezTo>
                  <a:cubicBezTo>
                    <a:pt x="5152" y="62"/>
                    <a:pt x="5074" y="0"/>
                    <a:pt x="49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g1c2908e1b1e_0_7239"/>
            <p:cNvSpPr/>
            <p:nvPr/>
          </p:nvSpPr>
          <p:spPr>
            <a:xfrm>
              <a:off x="4785825" y="2859250"/>
              <a:ext cx="168450" cy="96875"/>
            </a:xfrm>
            <a:custGeom>
              <a:avLst/>
              <a:gdLst/>
              <a:ahLst/>
              <a:cxnLst/>
              <a:rect l="l" t="t" r="r" b="b"/>
              <a:pathLst>
                <a:path w="6738" h="3875" extrusionOk="0">
                  <a:moveTo>
                    <a:pt x="6221" y="0"/>
                  </a:moveTo>
                  <a:cubicBezTo>
                    <a:pt x="6071" y="0"/>
                    <a:pt x="5921" y="16"/>
                    <a:pt x="5775" y="45"/>
                  </a:cubicBezTo>
                  <a:cubicBezTo>
                    <a:pt x="5356" y="108"/>
                    <a:pt x="4959" y="296"/>
                    <a:pt x="4603" y="505"/>
                  </a:cubicBezTo>
                  <a:cubicBezTo>
                    <a:pt x="4122" y="798"/>
                    <a:pt x="3683" y="1133"/>
                    <a:pt x="3243" y="1468"/>
                  </a:cubicBezTo>
                  <a:cubicBezTo>
                    <a:pt x="2783" y="1782"/>
                    <a:pt x="2406" y="2137"/>
                    <a:pt x="1925" y="2389"/>
                  </a:cubicBezTo>
                  <a:cubicBezTo>
                    <a:pt x="1841" y="2451"/>
                    <a:pt x="1737" y="2472"/>
                    <a:pt x="1632" y="2514"/>
                  </a:cubicBezTo>
                  <a:cubicBezTo>
                    <a:pt x="1527" y="2556"/>
                    <a:pt x="1423" y="2577"/>
                    <a:pt x="1360" y="2619"/>
                  </a:cubicBezTo>
                  <a:cubicBezTo>
                    <a:pt x="942" y="2870"/>
                    <a:pt x="544" y="3142"/>
                    <a:pt x="209" y="3497"/>
                  </a:cubicBezTo>
                  <a:cubicBezTo>
                    <a:pt x="146" y="3560"/>
                    <a:pt x="63" y="3644"/>
                    <a:pt x="42" y="3749"/>
                  </a:cubicBezTo>
                  <a:cubicBezTo>
                    <a:pt x="0" y="3832"/>
                    <a:pt x="21" y="3874"/>
                    <a:pt x="126" y="3874"/>
                  </a:cubicBezTo>
                  <a:cubicBezTo>
                    <a:pt x="146" y="3874"/>
                    <a:pt x="209" y="3874"/>
                    <a:pt x="251" y="3853"/>
                  </a:cubicBezTo>
                  <a:cubicBezTo>
                    <a:pt x="439" y="3811"/>
                    <a:pt x="628" y="3749"/>
                    <a:pt x="795" y="3644"/>
                  </a:cubicBezTo>
                  <a:cubicBezTo>
                    <a:pt x="2051" y="2933"/>
                    <a:pt x="3306" y="2242"/>
                    <a:pt x="4540" y="1531"/>
                  </a:cubicBezTo>
                  <a:cubicBezTo>
                    <a:pt x="5252" y="1112"/>
                    <a:pt x="5921" y="673"/>
                    <a:pt x="6612" y="192"/>
                  </a:cubicBezTo>
                  <a:cubicBezTo>
                    <a:pt x="6633" y="171"/>
                    <a:pt x="6696" y="108"/>
                    <a:pt x="6737" y="87"/>
                  </a:cubicBezTo>
                  <a:lnTo>
                    <a:pt x="6737" y="66"/>
                  </a:lnTo>
                  <a:cubicBezTo>
                    <a:pt x="6569" y="21"/>
                    <a:pt x="6395" y="0"/>
                    <a:pt x="62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g1c2908e1b1e_0_7239"/>
            <p:cNvSpPr/>
            <p:nvPr/>
          </p:nvSpPr>
          <p:spPr>
            <a:xfrm>
              <a:off x="5402525" y="3113025"/>
              <a:ext cx="96275" cy="203500"/>
            </a:xfrm>
            <a:custGeom>
              <a:avLst/>
              <a:gdLst/>
              <a:ahLst/>
              <a:cxnLst/>
              <a:rect l="l" t="t" r="r" b="b"/>
              <a:pathLst>
                <a:path w="3851" h="8140" extrusionOk="0">
                  <a:moveTo>
                    <a:pt x="85" y="0"/>
                  </a:moveTo>
                  <a:cubicBezTo>
                    <a:pt x="43" y="105"/>
                    <a:pt x="1" y="251"/>
                    <a:pt x="43" y="356"/>
                  </a:cubicBezTo>
                  <a:cubicBezTo>
                    <a:pt x="64" y="502"/>
                    <a:pt x="106" y="628"/>
                    <a:pt x="168" y="774"/>
                  </a:cubicBezTo>
                  <a:lnTo>
                    <a:pt x="566" y="1465"/>
                  </a:lnTo>
                  <a:cubicBezTo>
                    <a:pt x="817" y="1883"/>
                    <a:pt x="1110" y="2302"/>
                    <a:pt x="1403" y="2762"/>
                  </a:cubicBezTo>
                  <a:cubicBezTo>
                    <a:pt x="1633" y="3097"/>
                    <a:pt x="1842" y="3453"/>
                    <a:pt x="1968" y="3850"/>
                  </a:cubicBezTo>
                  <a:cubicBezTo>
                    <a:pt x="2051" y="4059"/>
                    <a:pt x="2072" y="4269"/>
                    <a:pt x="2135" y="4478"/>
                  </a:cubicBezTo>
                  <a:lnTo>
                    <a:pt x="2135" y="4562"/>
                  </a:lnTo>
                  <a:cubicBezTo>
                    <a:pt x="2282" y="5126"/>
                    <a:pt x="2428" y="5712"/>
                    <a:pt x="2554" y="6277"/>
                  </a:cubicBezTo>
                  <a:cubicBezTo>
                    <a:pt x="2637" y="6591"/>
                    <a:pt x="2700" y="6884"/>
                    <a:pt x="2867" y="7177"/>
                  </a:cubicBezTo>
                  <a:cubicBezTo>
                    <a:pt x="3056" y="7575"/>
                    <a:pt x="3328" y="7888"/>
                    <a:pt x="3704" y="8056"/>
                  </a:cubicBezTo>
                  <a:lnTo>
                    <a:pt x="3851" y="8139"/>
                  </a:lnTo>
                  <a:cubicBezTo>
                    <a:pt x="3704" y="7742"/>
                    <a:pt x="3495" y="7386"/>
                    <a:pt x="3349" y="6989"/>
                  </a:cubicBezTo>
                  <a:cubicBezTo>
                    <a:pt x="3077" y="6215"/>
                    <a:pt x="2805" y="5419"/>
                    <a:pt x="2554" y="4645"/>
                  </a:cubicBezTo>
                  <a:cubicBezTo>
                    <a:pt x="2282" y="3871"/>
                    <a:pt x="2031" y="3097"/>
                    <a:pt x="1675" y="2365"/>
                  </a:cubicBezTo>
                  <a:cubicBezTo>
                    <a:pt x="1319" y="1549"/>
                    <a:pt x="838" y="795"/>
                    <a:pt x="210" y="147"/>
                  </a:cubicBezTo>
                  <a:lnTo>
                    <a:pt x="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g1c2908e1b1e_0_7239"/>
            <p:cNvSpPr/>
            <p:nvPr/>
          </p:nvSpPr>
          <p:spPr>
            <a:xfrm>
              <a:off x="5145700" y="3431725"/>
              <a:ext cx="91050" cy="137450"/>
            </a:xfrm>
            <a:custGeom>
              <a:avLst/>
              <a:gdLst/>
              <a:ahLst/>
              <a:cxnLst/>
              <a:rect l="l" t="t" r="r" b="b"/>
              <a:pathLst>
                <a:path w="3642" h="5498" extrusionOk="0">
                  <a:moveTo>
                    <a:pt x="3454" y="1"/>
                  </a:moveTo>
                  <a:cubicBezTo>
                    <a:pt x="3422" y="1"/>
                    <a:pt x="3387" y="6"/>
                    <a:pt x="3348" y="16"/>
                  </a:cubicBezTo>
                  <a:lnTo>
                    <a:pt x="3202" y="99"/>
                  </a:lnTo>
                  <a:cubicBezTo>
                    <a:pt x="2888" y="371"/>
                    <a:pt x="2679" y="706"/>
                    <a:pt x="2616" y="1125"/>
                  </a:cubicBezTo>
                  <a:cubicBezTo>
                    <a:pt x="2595" y="1250"/>
                    <a:pt x="2553" y="1376"/>
                    <a:pt x="2490" y="1522"/>
                  </a:cubicBezTo>
                  <a:cubicBezTo>
                    <a:pt x="2323" y="1857"/>
                    <a:pt x="2156" y="2150"/>
                    <a:pt x="1905" y="2401"/>
                  </a:cubicBezTo>
                  <a:lnTo>
                    <a:pt x="900" y="3573"/>
                  </a:lnTo>
                  <a:cubicBezTo>
                    <a:pt x="670" y="3866"/>
                    <a:pt x="419" y="4138"/>
                    <a:pt x="272" y="4493"/>
                  </a:cubicBezTo>
                  <a:cubicBezTo>
                    <a:pt x="105" y="4786"/>
                    <a:pt x="0" y="5079"/>
                    <a:pt x="0" y="5393"/>
                  </a:cubicBezTo>
                  <a:lnTo>
                    <a:pt x="0" y="5435"/>
                  </a:lnTo>
                  <a:cubicBezTo>
                    <a:pt x="0" y="5435"/>
                    <a:pt x="0" y="5456"/>
                    <a:pt x="42" y="5498"/>
                  </a:cubicBezTo>
                  <a:cubicBezTo>
                    <a:pt x="147" y="5414"/>
                    <a:pt x="252" y="5351"/>
                    <a:pt x="356" y="5288"/>
                  </a:cubicBezTo>
                  <a:cubicBezTo>
                    <a:pt x="942" y="4786"/>
                    <a:pt x="1465" y="4179"/>
                    <a:pt x="1925" y="3531"/>
                  </a:cubicBezTo>
                  <a:cubicBezTo>
                    <a:pt x="2469" y="2736"/>
                    <a:pt x="2909" y="1899"/>
                    <a:pt x="3411" y="1104"/>
                  </a:cubicBezTo>
                  <a:cubicBezTo>
                    <a:pt x="3537" y="894"/>
                    <a:pt x="3620" y="643"/>
                    <a:pt x="3641" y="392"/>
                  </a:cubicBezTo>
                  <a:lnTo>
                    <a:pt x="3641" y="204"/>
                  </a:lnTo>
                  <a:cubicBezTo>
                    <a:pt x="3625" y="59"/>
                    <a:pt x="3559" y="1"/>
                    <a:pt x="34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g1c2908e1b1e_0_7239"/>
            <p:cNvSpPr/>
            <p:nvPr/>
          </p:nvSpPr>
          <p:spPr>
            <a:xfrm>
              <a:off x="4784250" y="2983825"/>
              <a:ext cx="102550" cy="84750"/>
            </a:xfrm>
            <a:custGeom>
              <a:avLst/>
              <a:gdLst/>
              <a:ahLst/>
              <a:cxnLst/>
              <a:rect l="l" t="t" r="r" b="b"/>
              <a:pathLst>
                <a:path w="4102" h="3390" extrusionOk="0">
                  <a:moveTo>
                    <a:pt x="4101" y="0"/>
                  </a:moveTo>
                  <a:lnTo>
                    <a:pt x="4101" y="0"/>
                  </a:lnTo>
                  <a:cubicBezTo>
                    <a:pt x="3997" y="21"/>
                    <a:pt x="3955" y="21"/>
                    <a:pt x="3871" y="21"/>
                  </a:cubicBezTo>
                  <a:cubicBezTo>
                    <a:pt x="3453" y="84"/>
                    <a:pt x="3034" y="209"/>
                    <a:pt x="2637" y="356"/>
                  </a:cubicBezTo>
                  <a:cubicBezTo>
                    <a:pt x="1737" y="732"/>
                    <a:pt x="858" y="1235"/>
                    <a:pt x="105" y="1841"/>
                  </a:cubicBezTo>
                  <a:cubicBezTo>
                    <a:pt x="84" y="1841"/>
                    <a:pt x="63" y="1883"/>
                    <a:pt x="63" y="1904"/>
                  </a:cubicBezTo>
                  <a:cubicBezTo>
                    <a:pt x="84" y="1904"/>
                    <a:pt x="126" y="1883"/>
                    <a:pt x="168" y="1883"/>
                  </a:cubicBezTo>
                  <a:cubicBezTo>
                    <a:pt x="481" y="1779"/>
                    <a:pt x="795" y="1695"/>
                    <a:pt x="1130" y="1695"/>
                  </a:cubicBezTo>
                  <a:cubicBezTo>
                    <a:pt x="1214" y="1695"/>
                    <a:pt x="1277" y="1695"/>
                    <a:pt x="1360" y="1716"/>
                  </a:cubicBezTo>
                  <a:cubicBezTo>
                    <a:pt x="1486" y="1737"/>
                    <a:pt x="1486" y="1799"/>
                    <a:pt x="1444" y="1904"/>
                  </a:cubicBezTo>
                  <a:cubicBezTo>
                    <a:pt x="1423" y="1925"/>
                    <a:pt x="1381" y="1988"/>
                    <a:pt x="1339" y="2009"/>
                  </a:cubicBezTo>
                  <a:cubicBezTo>
                    <a:pt x="1235" y="2092"/>
                    <a:pt x="1109" y="2155"/>
                    <a:pt x="1005" y="2239"/>
                  </a:cubicBezTo>
                  <a:cubicBezTo>
                    <a:pt x="649" y="2469"/>
                    <a:pt x="377" y="2741"/>
                    <a:pt x="126" y="3055"/>
                  </a:cubicBezTo>
                  <a:cubicBezTo>
                    <a:pt x="105" y="3076"/>
                    <a:pt x="84" y="3097"/>
                    <a:pt x="84" y="3139"/>
                  </a:cubicBezTo>
                  <a:cubicBezTo>
                    <a:pt x="63" y="3201"/>
                    <a:pt x="0" y="3264"/>
                    <a:pt x="63" y="3348"/>
                  </a:cubicBezTo>
                  <a:cubicBezTo>
                    <a:pt x="84" y="3379"/>
                    <a:pt x="115" y="3390"/>
                    <a:pt x="147" y="3390"/>
                  </a:cubicBezTo>
                  <a:cubicBezTo>
                    <a:pt x="178" y="3390"/>
                    <a:pt x="209" y="3379"/>
                    <a:pt x="230" y="3369"/>
                  </a:cubicBezTo>
                  <a:cubicBezTo>
                    <a:pt x="314" y="3369"/>
                    <a:pt x="419" y="3327"/>
                    <a:pt x="502" y="3285"/>
                  </a:cubicBezTo>
                  <a:cubicBezTo>
                    <a:pt x="628" y="3243"/>
                    <a:pt x="733" y="3160"/>
                    <a:pt x="816" y="3055"/>
                  </a:cubicBezTo>
                  <a:cubicBezTo>
                    <a:pt x="1172" y="2574"/>
                    <a:pt x="1653" y="2218"/>
                    <a:pt x="2093" y="1820"/>
                  </a:cubicBezTo>
                  <a:cubicBezTo>
                    <a:pt x="2595" y="1402"/>
                    <a:pt x="3118" y="963"/>
                    <a:pt x="3620" y="544"/>
                  </a:cubicBezTo>
                  <a:cubicBezTo>
                    <a:pt x="3766" y="419"/>
                    <a:pt x="3871" y="293"/>
                    <a:pt x="3997" y="147"/>
                  </a:cubicBezTo>
                  <a:cubicBezTo>
                    <a:pt x="4038" y="105"/>
                    <a:pt x="4059" y="84"/>
                    <a:pt x="4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g1c2908e1b1e_0_7239"/>
            <p:cNvSpPr/>
            <p:nvPr/>
          </p:nvSpPr>
          <p:spPr>
            <a:xfrm>
              <a:off x="5064100" y="3376125"/>
              <a:ext cx="75350" cy="96350"/>
            </a:xfrm>
            <a:custGeom>
              <a:avLst/>
              <a:gdLst/>
              <a:ahLst/>
              <a:cxnLst/>
              <a:rect l="l" t="t" r="r" b="b"/>
              <a:pathLst>
                <a:path w="3014" h="3854" extrusionOk="0">
                  <a:moveTo>
                    <a:pt x="2741" y="1"/>
                  </a:moveTo>
                  <a:cubicBezTo>
                    <a:pt x="2679" y="64"/>
                    <a:pt x="2616" y="147"/>
                    <a:pt x="2532" y="231"/>
                  </a:cubicBezTo>
                  <a:cubicBezTo>
                    <a:pt x="2281" y="524"/>
                    <a:pt x="2093" y="859"/>
                    <a:pt x="1904" y="1193"/>
                  </a:cubicBezTo>
                  <a:cubicBezTo>
                    <a:pt x="1758" y="1507"/>
                    <a:pt x="1570" y="1842"/>
                    <a:pt x="1381" y="2156"/>
                  </a:cubicBezTo>
                  <a:cubicBezTo>
                    <a:pt x="1067" y="2679"/>
                    <a:pt x="628" y="3097"/>
                    <a:pt x="21" y="3286"/>
                  </a:cubicBezTo>
                  <a:lnTo>
                    <a:pt x="0" y="3328"/>
                  </a:lnTo>
                  <a:cubicBezTo>
                    <a:pt x="0" y="3474"/>
                    <a:pt x="63" y="3621"/>
                    <a:pt x="126" y="3788"/>
                  </a:cubicBezTo>
                  <a:cubicBezTo>
                    <a:pt x="160" y="3833"/>
                    <a:pt x="181" y="3854"/>
                    <a:pt x="210" y="3854"/>
                  </a:cubicBezTo>
                  <a:cubicBezTo>
                    <a:pt x="235" y="3854"/>
                    <a:pt x="266" y="3838"/>
                    <a:pt x="314" y="3809"/>
                  </a:cubicBezTo>
                  <a:cubicBezTo>
                    <a:pt x="335" y="3788"/>
                    <a:pt x="356" y="3767"/>
                    <a:pt x="398" y="3767"/>
                  </a:cubicBezTo>
                  <a:cubicBezTo>
                    <a:pt x="963" y="3579"/>
                    <a:pt x="1402" y="3244"/>
                    <a:pt x="1842" y="2846"/>
                  </a:cubicBezTo>
                  <a:cubicBezTo>
                    <a:pt x="2239" y="2449"/>
                    <a:pt x="2595" y="1989"/>
                    <a:pt x="2825" y="1465"/>
                  </a:cubicBezTo>
                  <a:cubicBezTo>
                    <a:pt x="2930" y="1193"/>
                    <a:pt x="3013" y="921"/>
                    <a:pt x="3013" y="628"/>
                  </a:cubicBezTo>
                  <a:cubicBezTo>
                    <a:pt x="3013" y="398"/>
                    <a:pt x="2930" y="189"/>
                    <a:pt x="27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g1c2908e1b1e_0_7239"/>
            <p:cNvSpPr/>
            <p:nvPr/>
          </p:nvSpPr>
          <p:spPr>
            <a:xfrm>
              <a:off x="5466875" y="2965500"/>
              <a:ext cx="88950" cy="105700"/>
            </a:xfrm>
            <a:custGeom>
              <a:avLst/>
              <a:gdLst/>
              <a:ahLst/>
              <a:cxnLst/>
              <a:rect l="l" t="t" r="r" b="b"/>
              <a:pathLst>
                <a:path w="3558" h="4228" extrusionOk="0">
                  <a:moveTo>
                    <a:pt x="210" y="1"/>
                  </a:moveTo>
                  <a:cubicBezTo>
                    <a:pt x="42" y="22"/>
                    <a:pt x="1" y="126"/>
                    <a:pt x="21" y="294"/>
                  </a:cubicBezTo>
                  <a:cubicBezTo>
                    <a:pt x="42" y="356"/>
                    <a:pt x="84" y="440"/>
                    <a:pt x="126" y="524"/>
                  </a:cubicBezTo>
                  <a:cubicBezTo>
                    <a:pt x="293" y="754"/>
                    <a:pt x="440" y="942"/>
                    <a:pt x="649" y="1089"/>
                  </a:cubicBezTo>
                  <a:cubicBezTo>
                    <a:pt x="1047" y="1382"/>
                    <a:pt x="1361" y="1716"/>
                    <a:pt x="1633" y="2114"/>
                  </a:cubicBezTo>
                  <a:cubicBezTo>
                    <a:pt x="1926" y="2553"/>
                    <a:pt x="2218" y="2972"/>
                    <a:pt x="2511" y="3432"/>
                  </a:cubicBezTo>
                  <a:cubicBezTo>
                    <a:pt x="2679" y="3621"/>
                    <a:pt x="2804" y="3830"/>
                    <a:pt x="2951" y="4060"/>
                  </a:cubicBezTo>
                  <a:lnTo>
                    <a:pt x="3139" y="4227"/>
                  </a:lnTo>
                  <a:cubicBezTo>
                    <a:pt x="3558" y="4060"/>
                    <a:pt x="3558" y="3746"/>
                    <a:pt x="3453" y="3474"/>
                  </a:cubicBezTo>
                  <a:cubicBezTo>
                    <a:pt x="3348" y="3286"/>
                    <a:pt x="3244" y="3118"/>
                    <a:pt x="3097" y="2951"/>
                  </a:cubicBezTo>
                  <a:cubicBezTo>
                    <a:pt x="2804" y="2658"/>
                    <a:pt x="2511" y="2386"/>
                    <a:pt x="2218" y="2072"/>
                  </a:cubicBezTo>
                  <a:lnTo>
                    <a:pt x="1674" y="1444"/>
                  </a:lnTo>
                  <a:cubicBezTo>
                    <a:pt x="1528" y="1256"/>
                    <a:pt x="1444" y="1047"/>
                    <a:pt x="1382" y="838"/>
                  </a:cubicBezTo>
                  <a:cubicBezTo>
                    <a:pt x="1361" y="817"/>
                    <a:pt x="1361" y="754"/>
                    <a:pt x="1340" y="733"/>
                  </a:cubicBezTo>
                  <a:cubicBezTo>
                    <a:pt x="1130" y="419"/>
                    <a:pt x="858" y="189"/>
                    <a:pt x="524" y="43"/>
                  </a:cubicBezTo>
                  <a:cubicBezTo>
                    <a:pt x="419" y="22"/>
                    <a:pt x="314" y="22"/>
                    <a:pt x="2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g1c2908e1b1e_0_7239"/>
            <p:cNvSpPr/>
            <p:nvPr/>
          </p:nvSpPr>
          <p:spPr>
            <a:xfrm>
              <a:off x="5289550" y="3395225"/>
              <a:ext cx="54425" cy="138525"/>
            </a:xfrm>
            <a:custGeom>
              <a:avLst/>
              <a:gdLst/>
              <a:ahLst/>
              <a:cxnLst/>
              <a:rect l="l" t="t" r="r" b="b"/>
              <a:pathLst>
                <a:path w="2177" h="5541" extrusionOk="0">
                  <a:moveTo>
                    <a:pt x="2005" y="1"/>
                  </a:moveTo>
                  <a:cubicBezTo>
                    <a:pt x="1910" y="1"/>
                    <a:pt x="1841" y="61"/>
                    <a:pt x="1800" y="157"/>
                  </a:cubicBezTo>
                  <a:cubicBezTo>
                    <a:pt x="1737" y="304"/>
                    <a:pt x="1674" y="471"/>
                    <a:pt x="1632" y="618"/>
                  </a:cubicBezTo>
                  <a:cubicBezTo>
                    <a:pt x="1528" y="953"/>
                    <a:pt x="1465" y="1329"/>
                    <a:pt x="1381" y="1664"/>
                  </a:cubicBezTo>
                  <a:cubicBezTo>
                    <a:pt x="1319" y="2061"/>
                    <a:pt x="1235" y="2480"/>
                    <a:pt x="1047" y="2815"/>
                  </a:cubicBezTo>
                  <a:cubicBezTo>
                    <a:pt x="921" y="3087"/>
                    <a:pt x="837" y="3359"/>
                    <a:pt x="712" y="3631"/>
                  </a:cubicBezTo>
                  <a:cubicBezTo>
                    <a:pt x="565" y="3966"/>
                    <a:pt x="377" y="4300"/>
                    <a:pt x="210" y="4656"/>
                  </a:cubicBezTo>
                  <a:cubicBezTo>
                    <a:pt x="147" y="4802"/>
                    <a:pt x="84" y="4970"/>
                    <a:pt x="42" y="5137"/>
                  </a:cubicBezTo>
                  <a:cubicBezTo>
                    <a:pt x="0" y="5200"/>
                    <a:pt x="0" y="5284"/>
                    <a:pt x="0" y="5346"/>
                  </a:cubicBezTo>
                  <a:cubicBezTo>
                    <a:pt x="0" y="5451"/>
                    <a:pt x="63" y="5535"/>
                    <a:pt x="168" y="5535"/>
                  </a:cubicBezTo>
                  <a:cubicBezTo>
                    <a:pt x="193" y="5538"/>
                    <a:pt x="219" y="5540"/>
                    <a:pt x="245" y="5540"/>
                  </a:cubicBezTo>
                  <a:cubicBezTo>
                    <a:pt x="371" y="5540"/>
                    <a:pt x="507" y="5499"/>
                    <a:pt x="628" y="5430"/>
                  </a:cubicBezTo>
                  <a:cubicBezTo>
                    <a:pt x="670" y="5409"/>
                    <a:pt x="691" y="5346"/>
                    <a:pt x="712" y="5326"/>
                  </a:cubicBezTo>
                  <a:cubicBezTo>
                    <a:pt x="984" y="4886"/>
                    <a:pt x="1193" y="4447"/>
                    <a:pt x="1340" y="3945"/>
                  </a:cubicBezTo>
                  <a:cubicBezTo>
                    <a:pt x="1549" y="3296"/>
                    <a:pt x="1674" y="2605"/>
                    <a:pt x="1800" y="1936"/>
                  </a:cubicBezTo>
                  <a:cubicBezTo>
                    <a:pt x="1905" y="1329"/>
                    <a:pt x="2051" y="722"/>
                    <a:pt x="2177" y="116"/>
                  </a:cubicBezTo>
                  <a:lnTo>
                    <a:pt x="2177" y="53"/>
                  </a:lnTo>
                  <a:cubicBezTo>
                    <a:pt x="2112" y="17"/>
                    <a:pt x="2055" y="1"/>
                    <a:pt x="2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g1c2908e1b1e_0_7239"/>
            <p:cNvSpPr/>
            <p:nvPr/>
          </p:nvSpPr>
          <p:spPr>
            <a:xfrm>
              <a:off x="5474200" y="2662125"/>
              <a:ext cx="104650" cy="96250"/>
            </a:xfrm>
            <a:custGeom>
              <a:avLst/>
              <a:gdLst/>
              <a:ahLst/>
              <a:cxnLst/>
              <a:rect l="l" t="t" r="r" b="b"/>
              <a:pathLst>
                <a:path w="4186" h="3850" extrusionOk="0">
                  <a:moveTo>
                    <a:pt x="63" y="0"/>
                  </a:moveTo>
                  <a:cubicBezTo>
                    <a:pt x="0" y="105"/>
                    <a:pt x="0" y="209"/>
                    <a:pt x="0" y="314"/>
                  </a:cubicBezTo>
                  <a:cubicBezTo>
                    <a:pt x="0" y="711"/>
                    <a:pt x="440" y="1590"/>
                    <a:pt x="545" y="1590"/>
                  </a:cubicBezTo>
                  <a:cubicBezTo>
                    <a:pt x="984" y="1653"/>
                    <a:pt x="1361" y="1820"/>
                    <a:pt x="1716" y="2092"/>
                  </a:cubicBezTo>
                  <a:cubicBezTo>
                    <a:pt x="2135" y="2385"/>
                    <a:pt x="2532" y="2720"/>
                    <a:pt x="2930" y="3013"/>
                  </a:cubicBezTo>
                  <a:cubicBezTo>
                    <a:pt x="3265" y="3264"/>
                    <a:pt x="3641" y="3494"/>
                    <a:pt x="4018" y="3745"/>
                  </a:cubicBezTo>
                  <a:cubicBezTo>
                    <a:pt x="4081" y="3787"/>
                    <a:pt x="4122" y="3808"/>
                    <a:pt x="4185" y="3850"/>
                  </a:cubicBezTo>
                  <a:cubicBezTo>
                    <a:pt x="4081" y="3432"/>
                    <a:pt x="3830" y="3118"/>
                    <a:pt x="3578" y="2804"/>
                  </a:cubicBezTo>
                  <a:cubicBezTo>
                    <a:pt x="3202" y="2406"/>
                    <a:pt x="2762" y="2071"/>
                    <a:pt x="2323" y="1758"/>
                  </a:cubicBezTo>
                  <a:lnTo>
                    <a:pt x="984" y="816"/>
                  </a:lnTo>
                  <a:cubicBezTo>
                    <a:pt x="670" y="607"/>
                    <a:pt x="377" y="335"/>
                    <a:pt x="147" y="42"/>
                  </a:cubicBezTo>
                  <a:cubicBezTo>
                    <a:pt x="126" y="21"/>
                    <a:pt x="105" y="21"/>
                    <a:pt x="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g1c2908e1b1e_0_7239"/>
            <p:cNvSpPr/>
            <p:nvPr/>
          </p:nvSpPr>
          <p:spPr>
            <a:xfrm>
              <a:off x="5182325" y="3010500"/>
              <a:ext cx="149100" cy="95750"/>
            </a:xfrm>
            <a:custGeom>
              <a:avLst/>
              <a:gdLst/>
              <a:ahLst/>
              <a:cxnLst/>
              <a:rect l="l" t="t" r="r" b="b"/>
              <a:pathLst>
                <a:path w="5964" h="3830" extrusionOk="0">
                  <a:moveTo>
                    <a:pt x="167" y="0"/>
                  </a:moveTo>
                  <a:cubicBezTo>
                    <a:pt x="105" y="0"/>
                    <a:pt x="63" y="21"/>
                    <a:pt x="0" y="21"/>
                  </a:cubicBezTo>
                  <a:cubicBezTo>
                    <a:pt x="0" y="126"/>
                    <a:pt x="84" y="188"/>
                    <a:pt x="147" y="209"/>
                  </a:cubicBezTo>
                  <a:cubicBezTo>
                    <a:pt x="377" y="335"/>
                    <a:pt x="607" y="481"/>
                    <a:pt x="858" y="586"/>
                  </a:cubicBezTo>
                  <a:cubicBezTo>
                    <a:pt x="1444" y="795"/>
                    <a:pt x="1988" y="1067"/>
                    <a:pt x="2490" y="1423"/>
                  </a:cubicBezTo>
                  <a:cubicBezTo>
                    <a:pt x="3034" y="1779"/>
                    <a:pt x="3557" y="2197"/>
                    <a:pt x="4080" y="2595"/>
                  </a:cubicBezTo>
                  <a:cubicBezTo>
                    <a:pt x="4582" y="2950"/>
                    <a:pt x="5043" y="3348"/>
                    <a:pt x="5629" y="3662"/>
                  </a:cubicBezTo>
                  <a:lnTo>
                    <a:pt x="5942" y="3829"/>
                  </a:lnTo>
                  <a:lnTo>
                    <a:pt x="5963" y="3787"/>
                  </a:lnTo>
                  <a:cubicBezTo>
                    <a:pt x="5859" y="3536"/>
                    <a:pt x="5691" y="3306"/>
                    <a:pt x="5503" y="3097"/>
                  </a:cubicBezTo>
                  <a:cubicBezTo>
                    <a:pt x="5189" y="2720"/>
                    <a:pt x="4813" y="2427"/>
                    <a:pt x="4436" y="2176"/>
                  </a:cubicBezTo>
                  <a:cubicBezTo>
                    <a:pt x="3997" y="1883"/>
                    <a:pt x="3557" y="1632"/>
                    <a:pt x="3139" y="1339"/>
                  </a:cubicBezTo>
                  <a:cubicBezTo>
                    <a:pt x="2888" y="1172"/>
                    <a:pt x="2678" y="1004"/>
                    <a:pt x="2469" y="795"/>
                  </a:cubicBezTo>
                  <a:cubicBezTo>
                    <a:pt x="2260" y="586"/>
                    <a:pt x="1988" y="440"/>
                    <a:pt x="1737" y="335"/>
                  </a:cubicBezTo>
                  <a:cubicBezTo>
                    <a:pt x="1360" y="209"/>
                    <a:pt x="1004" y="84"/>
                    <a:pt x="628" y="21"/>
                  </a:cubicBezTo>
                  <a:cubicBezTo>
                    <a:pt x="481" y="0"/>
                    <a:pt x="314" y="0"/>
                    <a:pt x="1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g1c2908e1b1e_0_7239"/>
            <p:cNvSpPr/>
            <p:nvPr/>
          </p:nvSpPr>
          <p:spPr>
            <a:xfrm>
              <a:off x="5474200" y="2809625"/>
              <a:ext cx="117725" cy="97850"/>
            </a:xfrm>
            <a:custGeom>
              <a:avLst/>
              <a:gdLst/>
              <a:ahLst/>
              <a:cxnLst/>
              <a:rect l="l" t="t" r="r" b="b"/>
              <a:pathLst>
                <a:path w="4709" h="3914" extrusionOk="0">
                  <a:moveTo>
                    <a:pt x="231" y="0"/>
                  </a:moveTo>
                  <a:cubicBezTo>
                    <a:pt x="63" y="0"/>
                    <a:pt x="0" y="105"/>
                    <a:pt x="0" y="252"/>
                  </a:cubicBezTo>
                  <a:cubicBezTo>
                    <a:pt x="0" y="398"/>
                    <a:pt x="84" y="524"/>
                    <a:pt x="147" y="628"/>
                  </a:cubicBezTo>
                  <a:cubicBezTo>
                    <a:pt x="293" y="817"/>
                    <a:pt x="461" y="921"/>
                    <a:pt x="670" y="1026"/>
                  </a:cubicBezTo>
                  <a:cubicBezTo>
                    <a:pt x="733" y="1047"/>
                    <a:pt x="775" y="1089"/>
                    <a:pt x="837" y="1130"/>
                  </a:cubicBezTo>
                  <a:cubicBezTo>
                    <a:pt x="1402" y="1674"/>
                    <a:pt x="2072" y="2093"/>
                    <a:pt x="2721" y="2511"/>
                  </a:cubicBezTo>
                  <a:cubicBezTo>
                    <a:pt x="3265" y="2867"/>
                    <a:pt x="3809" y="3202"/>
                    <a:pt x="4311" y="3620"/>
                  </a:cubicBezTo>
                  <a:cubicBezTo>
                    <a:pt x="4436" y="3725"/>
                    <a:pt x="4583" y="3830"/>
                    <a:pt x="4666" y="3913"/>
                  </a:cubicBezTo>
                  <a:cubicBezTo>
                    <a:pt x="4666" y="3871"/>
                    <a:pt x="4708" y="3871"/>
                    <a:pt x="4708" y="3871"/>
                  </a:cubicBezTo>
                  <a:cubicBezTo>
                    <a:pt x="4646" y="3809"/>
                    <a:pt x="4625" y="3704"/>
                    <a:pt x="4562" y="3620"/>
                  </a:cubicBezTo>
                  <a:cubicBezTo>
                    <a:pt x="4394" y="3223"/>
                    <a:pt x="4102" y="2930"/>
                    <a:pt x="3788" y="2658"/>
                  </a:cubicBezTo>
                  <a:cubicBezTo>
                    <a:pt x="3390" y="2302"/>
                    <a:pt x="2951" y="2030"/>
                    <a:pt x="2511" y="1737"/>
                  </a:cubicBezTo>
                  <a:cubicBezTo>
                    <a:pt x="2239" y="1549"/>
                    <a:pt x="1946" y="1361"/>
                    <a:pt x="1695" y="1151"/>
                  </a:cubicBezTo>
                  <a:cubicBezTo>
                    <a:pt x="1465" y="984"/>
                    <a:pt x="1235" y="775"/>
                    <a:pt x="1047" y="524"/>
                  </a:cubicBezTo>
                  <a:cubicBezTo>
                    <a:pt x="858" y="314"/>
                    <a:pt x="670" y="147"/>
                    <a:pt x="419" y="42"/>
                  </a:cubicBezTo>
                  <a:cubicBezTo>
                    <a:pt x="356" y="0"/>
                    <a:pt x="293" y="0"/>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g1c2908e1b1e_0_7239"/>
            <p:cNvSpPr/>
            <p:nvPr/>
          </p:nvSpPr>
          <p:spPr>
            <a:xfrm>
              <a:off x="5293200" y="3005250"/>
              <a:ext cx="105175" cy="99950"/>
            </a:xfrm>
            <a:custGeom>
              <a:avLst/>
              <a:gdLst/>
              <a:ahLst/>
              <a:cxnLst/>
              <a:rect l="l" t="t" r="r" b="b"/>
              <a:pathLst>
                <a:path w="4207" h="3998" extrusionOk="0">
                  <a:moveTo>
                    <a:pt x="775" y="1"/>
                  </a:moveTo>
                  <a:cubicBezTo>
                    <a:pt x="671" y="331"/>
                    <a:pt x="465" y="431"/>
                    <a:pt x="182" y="431"/>
                  </a:cubicBezTo>
                  <a:cubicBezTo>
                    <a:pt x="125" y="431"/>
                    <a:pt x="64" y="426"/>
                    <a:pt x="1" y="419"/>
                  </a:cubicBezTo>
                  <a:lnTo>
                    <a:pt x="1" y="419"/>
                  </a:lnTo>
                  <a:cubicBezTo>
                    <a:pt x="43" y="440"/>
                    <a:pt x="64" y="461"/>
                    <a:pt x="106" y="503"/>
                  </a:cubicBezTo>
                  <a:lnTo>
                    <a:pt x="733" y="901"/>
                  </a:lnTo>
                  <a:cubicBezTo>
                    <a:pt x="1110" y="1110"/>
                    <a:pt x="1486" y="1382"/>
                    <a:pt x="1800" y="1717"/>
                  </a:cubicBezTo>
                  <a:cubicBezTo>
                    <a:pt x="2135" y="2072"/>
                    <a:pt x="2449" y="2428"/>
                    <a:pt x="2784" y="2805"/>
                  </a:cubicBezTo>
                  <a:cubicBezTo>
                    <a:pt x="3139" y="3160"/>
                    <a:pt x="3474" y="3537"/>
                    <a:pt x="3914" y="3809"/>
                  </a:cubicBezTo>
                  <a:cubicBezTo>
                    <a:pt x="3997" y="3893"/>
                    <a:pt x="4081" y="3914"/>
                    <a:pt x="4207" y="3997"/>
                  </a:cubicBezTo>
                  <a:cubicBezTo>
                    <a:pt x="4186" y="3872"/>
                    <a:pt x="4144" y="3788"/>
                    <a:pt x="4123" y="3704"/>
                  </a:cubicBezTo>
                  <a:cubicBezTo>
                    <a:pt x="3935" y="3181"/>
                    <a:pt x="3663" y="2742"/>
                    <a:pt x="3265" y="2344"/>
                  </a:cubicBezTo>
                  <a:cubicBezTo>
                    <a:pt x="2930" y="2010"/>
                    <a:pt x="2554" y="1696"/>
                    <a:pt x="2219" y="1382"/>
                  </a:cubicBezTo>
                  <a:cubicBezTo>
                    <a:pt x="1884" y="1089"/>
                    <a:pt x="1528" y="817"/>
                    <a:pt x="1214" y="503"/>
                  </a:cubicBezTo>
                  <a:cubicBezTo>
                    <a:pt x="1068" y="336"/>
                    <a:pt x="942" y="189"/>
                    <a:pt x="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g1c2908e1b1e_0_7239"/>
            <p:cNvSpPr/>
            <p:nvPr/>
          </p:nvSpPr>
          <p:spPr>
            <a:xfrm>
              <a:off x="4991375" y="3475000"/>
              <a:ext cx="129250" cy="62725"/>
            </a:xfrm>
            <a:custGeom>
              <a:avLst/>
              <a:gdLst/>
              <a:ahLst/>
              <a:cxnLst/>
              <a:rect l="l" t="t" r="r" b="b"/>
              <a:pathLst>
                <a:path w="5170" h="2509" extrusionOk="0">
                  <a:moveTo>
                    <a:pt x="4709" y="0"/>
                  </a:moveTo>
                  <a:cubicBezTo>
                    <a:pt x="4437" y="21"/>
                    <a:pt x="4186" y="105"/>
                    <a:pt x="3935" y="210"/>
                  </a:cubicBezTo>
                  <a:cubicBezTo>
                    <a:pt x="3495" y="377"/>
                    <a:pt x="3035" y="649"/>
                    <a:pt x="2616" y="900"/>
                  </a:cubicBezTo>
                  <a:cubicBezTo>
                    <a:pt x="2177" y="1172"/>
                    <a:pt x="1738" y="1423"/>
                    <a:pt x="1256" y="1674"/>
                  </a:cubicBezTo>
                  <a:cubicBezTo>
                    <a:pt x="1047" y="1779"/>
                    <a:pt x="838" y="1821"/>
                    <a:pt x="629" y="1904"/>
                  </a:cubicBezTo>
                  <a:cubicBezTo>
                    <a:pt x="378" y="2009"/>
                    <a:pt x="189" y="2197"/>
                    <a:pt x="1" y="2427"/>
                  </a:cubicBezTo>
                  <a:lnTo>
                    <a:pt x="1" y="2469"/>
                  </a:lnTo>
                  <a:cubicBezTo>
                    <a:pt x="39" y="2498"/>
                    <a:pt x="72" y="2509"/>
                    <a:pt x="103" y="2509"/>
                  </a:cubicBezTo>
                  <a:cubicBezTo>
                    <a:pt x="141" y="2509"/>
                    <a:pt x="176" y="2492"/>
                    <a:pt x="210" y="2469"/>
                  </a:cubicBezTo>
                  <a:cubicBezTo>
                    <a:pt x="315" y="2448"/>
                    <a:pt x="461" y="2427"/>
                    <a:pt x="566" y="2407"/>
                  </a:cubicBezTo>
                  <a:cubicBezTo>
                    <a:pt x="1235" y="2302"/>
                    <a:pt x="1842" y="2051"/>
                    <a:pt x="2407" y="1716"/>
                  </a:cubicBezTo>
                  <a:cubicBezTo>
                    <a:pt x="2784" y="1507"/>
                    <a:pt x="3140" y="1277"/>
                    <a:pt x="3516" y="1047"/>
                  </a:cubicBezTo>
                  <a:cubicBezTo>
                    <a:pt x="4039" y="733"/>
                    <a:pt x="4562" y="356"/>
                    <a:pt x="5106" y="63"/>
                  </a:cubicBezTo>
                  <a:cubicBezTo>
                    <a:pt x="5127" y="63"/>
                    <a:pt x="5127" y="63"/>
                    <a:pt x="5169" y="42"/>
                  </a:cubicBezTo>
                  <a:cubicBezTo>
                    <a:pt x="5002" y="0"/>
                    <a:pt x="4876" y="0"/>
                    <a:pt x="47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g1c2908e1b1e_0_7239"/>
            <p:cNvSpPr/>
            <p:nvPr/>
          </p:nvSpPr>
          <p:spPr>
            <a:xfrm>
              <a:off x="5354925" y="2594625"/>
              <a:ext cx="104650" cy="81775"/>
            </a:xfrm>
            <a:custGeom>
              <a:avLst/>
              <a:gdLst/>
              <a:ahLst/>
              <a:cxnLst/>
              <a:rect l="l" t="t" r="r" b="b"/>
              <a:pathLst>
                <a:path w="4186" h="3271" extrusionOk="0">
                  <a:moveTo>
                    <a:pt x="43" y="1"/>
                  </a:moveTo>
                  <a:lnTo>
                    <a:pt x="43" y="1"/>
                  </a:lnTo>
                  <a:cubicBezTo>
                    <a:pt x="1" y="210"/>
                    <a:pt x="85" y="357"/>
                    <a:pt x="189" y="503"/>
                  </a:cubicBezTo>
                  <a:cubicBezTo>
                    <a:pt x="357" y="691"/>
                    <a:pt x="524" y="817"/>
                    <a:pt x="733" y="922"/>
                  </a:cubicBezTo>
                  <a:cubicBezTo>
                    <a:pt x="1131" y="1131"/>
                    <a:pt x="1507" y="1319"/>
                    <a:pt x="1884" y="1528"/>
                  </a:cubicBezTo>
                  <a:cubicBezTo>
                    <a:pt x="2135" y="1654"/>
                    <a:pt x="2365" y="1800"/>
                    <a:pt x="2575" y="1989"/>
                  </a:cubicBezTo>
                  <a:cubicBezTo>
                    <a:pt x="2826" y="2323"/>
                    <a:pt x="3139" y="2679"/>
                    <a:pt x="3453" y="2951"/>
                  </a:cubicBezTo>
                  <a:cubicBezTo>
                    <a:pt x="3624" y="3102"/>
                    <a:pt x="3794" y="3271"/>
                    <a:pt x="4010" y="3271"/>
                  </a:cubicBezTo>
                  <a:cubicBezTo>
                    <a:pt x="4033" y="3271"/>
                    <a:pt x="4057" y="3269"/>
                    <a:pt x="4081" y="3265"/>
                  </a:cubicBezTo>
                  <a:cubicBezTo>
                    <a:pt x="4165" y="3265"/>
                    <a:pt x="4186" y="3202"/>
                    <a:pt x="4186" y="3139"/>
                  </a:cubicBezTo>
                  <a:cubicBezTo>
                    <a:pt x="4186" y="2784"/>
                    <a:pt x="3830" y="2428"/>
                    <a:pt x="3621" y="2177"/>
                  </a:cubicBezTo>
                  <a:cubicBezTo>
                    <a:pt x="3600" y="2177"/>
                    <a:pt x="3600" y="2156"/>
                    <a:pt x="3558" y="2156"/>
                  </a:cubicBezTo>
                  <a:cubicBezTo>
                    <a:pt x="3432" y="1989"/>
                    <a:pt x="3307" y="1863"/>
                    <a:pt x="3181" y="1717"/>
                  </a:cubicBezTo>
                  <a:cubicBezTo>
                    <a:pt x="2700" y="1256"/>
                    <a:pt x="2135" y="922"/>
                    <a:pt x="1528" y="629"/>
                  </a:cubicBezTo>
                  <a:cubicBezTo>
                    <a:pt x="1089" y="419"/>
                    <a:pt x="629" y="231"/>
                    <a:pt x="189" y="64"/>
                  </a:cubicBezTo>
                  <a:cubicBezTo>
                    <a:pt x="147" y="22"/>
                    <a:pt x="85" y="22"/>
                    <a:pt x="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g1c2908e1b1e_0_7239"/>
            <p:cNvSpPr/>
            <p:nvPr/>
          </p:nvSpPr>
          <p:spPr>
            <a:xfrm>
              <a:off x="4967850" y="3469350"/>
              <a:ext cx="87375" cy="42950"/>
            </a:xfrm>
            <a:custGeom>
              <a:avLst/>
              <a:gdLst/>
              <a:ahLst/>
              <a:cxnLst/>
              <a:rect l="l" t="t" r="r" b="b"/>
              <a:pathLst>
                <a:path w="3495" h="1718" extrusionOk="0">
                  <a:moveTo>
                    <a:pt x="3231" y="0"/>
                  </a:moveTo>
                  <a:cubicBezTo>
                    <a:pt x="3198" y="0"/>
                    <a:pt x="3162" y="12"/>
                    <a:pt x="3118" y="38"/>
                  </a:cubicBezTo>
                  <a:cubicBezTo>
                    <a:pt x="2197" y="415"/>
                    <a:pt x="1319" y="854"/>
                    <a:pt x="461" y="1377"/>
                  </a:cubicBezTo>
                  <a:cubicBezTo>
                    <a:pt x="314" y="1440"/>
                    <a:pt x="189" y="1545"/>
                    <a:pt x="63" y="1586"/>
                  </a:cubicBezTo>
                  <a:cubicBezTo>
                    <a:pt x="42" y="1586"/>
                    <a:pt x="42" y="1607"/>
                    <a:pt x="0" y="1628"/>
                  </a:cubicBezTo>
                  <a:cubicBezTo>
                    <a:pt x="115" y="1686"/>
                    <a:pt x="218" y="1718"/>
                    <a:pt x="318" y="1718"/>
                  </a:cubicBezTo>
                  <a:cubicBezTo>
                    <a:pt x="400" y="1718"/>
                    <a:pt x="481" y="1696"/>
                    <a:pt x="565" y="1649"/>
                  </a:cubicBezTo>
                  <a:cubicBezTo>
                    <a:pt x="607" y="1649"/>
                    <a:pt x="628" y="1628"/>
                    <a:pt x="691" y="1628"/>
                  </a:cubicBezTo>
                  <a:cubicBezTo>
                    <a:pt x="1549" y="1503"/>
                    <a:pt x="2302" y="1189"/>
                    <a:pt x="3034" y="749"/>
                  </a:cubicBezTo>
                  <a:cubicBezTo>
                    <a:pt x="3181" y="666"/>
                    <a:pt x="3327" y="561"/>
                    <a:pt x="3411" y="394"/>
                  </a:cubicBezTo>
                  <a:cubicBezTo>
                    <a:pt x="3495" y="268"/>
                    <a:pt x="3453" y="164"/>
                    <a:pt x="3348" y="59"/>
                  </a:cubicBezTo>
                  <a:cubicBezTo>
                    <a:pt x="3312" y="22"/>
                    <a:pt x="3275" y="0"/>
                    <a:pt x="3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g1c2908e1b1e_0_7239"/>
            <p:cNvSpPr/>
            <p:nvPr/>
          </p:nvSpPr>
          <p:spPr>
            <a:xfrm>
              <a:off x="5050500" y="3496450"/>
              <a:ext cx="70125" cy="50225"/>
            </a:xfrm>
            <a:custGeom>
              <a:avLst/>
              <a:gdLst/>
              <a:ahLst/>
              <a:cxnLst/>
              <a:rect l="l" t="t" r="r" b="b"/>
              <a:pathLst>
                <a:path w="2805" h="2009" extrusionOk="0">
                  <a:moveTo>
                    <a:pt x="2511" y="0"/>
                  </a:moveTo>
                  <a:cubicBezTo>
                    <a:pt x="2302" y="398"/>
                    <a:pt x="1925" y="607"/>
                    <a:pt x="1549" y="774"/>
                  </a:cubicBezTo>
                  <a:cubicBezTo>
                    <a:pt x="1277" y="921"/>
                    <a:pt x="984" y="1046"/>
                    <a:pt x="733" y="1172"/>
                  </a:cubicBezTo>
                  <a:cubicBezTo>
                    <a:pt x="565" y="1256"/>
                    <a:pt x="377" y="1360"/>
                    <a:pt x="231" y="1507"/>
                  </a:cubicBezTo>
                  <a:cubicBezTo>
                    <a:pt x="84" y="1611"/>
                    <a:pt x="0" y="1779"/>
                    <a:pt x="0" y="2009"/>
                  </a:cubicBezTo>
                  <a:cubicBezTo>
                    <a:pt x="84" y="2009"/>
                    <a:pt x="147" y="2009"/>
                    <a:pt x="231" y="1988"/>
                  </a:cubicBezTo>
                  <a:cubicBezTo>
                    <a:pt x="607" y="1904"/>
                    <a:pt x="942" y="1758"/>
                    <a:pt x="1277" y="1590"/>
                  </a:cubicBezTo>
                  <a:cubicBezTo>
                    <a:pt x="1611" y="1402"/>
                    <a:pt x="1988" y="1193"/>
                    <a:pt x="2281" y="942"/>
                  </a:cubicBezTo>
                  <a:cubicBezTo>
                    <a:pt x="2407" y="816"/>
                    <a:pt x="2532" y="670"/>
                    <a:pt x="2637" y="523"/>
                  </a:cubicBezTo>
                  <a:cubicBezTo>
                    <a:pt x="2804" y="314"/>
                    <a:pt x="2741" y="147"/>
                    <a:pt x="25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g1c2908e1b1e_0_7239"/>
            <p:cNvSpPr/>
            <p:nvPr/>
          </p:nvSpPr>
          <p:spPr>
            <a:xfrm>
              <a:off x="4929675" y="2481075"/>
              <a:ext cx="636625" cy="182100"/>
            </a:xfrm>
            <a:custGeom>
              <a:avLst/>
              <a:gdLst/>
              <a:ahLst/>
              <a:cxnLst/>
              <a:rect l="l" t="t" r="r" b="b"/>
              <a:pathLst>
                <a:path w="25465" h="7284" extrusionOk="0">
                  <a:moveTo>
                    <a:pt x="10054" y="0"/>
                  </a:moveTo>
                  <a:cubicBezTo>
                    <a:pt x="9297" y="0"/>
                    <a:pt x="8547" y="79"/>
                    <a:pt x="7784" y="254"/>
                  </a:cubicBezTo>
                  <a:cubicBezTo>
                    <a:pt x="7449" y="337"/>
                    <a:pt x="7114" y="379"/>
                    <a:pt x="6758" y="442"/>
                  </a:cubicBezTo>
                  <a:cubicBezTo>
                    <a:pt x="5796" y="630"/>
                    <a:pt x="4812" y="798"/>
                    <a:pt x="3829" y="986"/>
                  </a:cubicBezTo>
                  <a:cubicBezTo>
                    <a:pt x="3159" y="1111"/>
                    <a:pt x="2469" y="1216"/>
                    <a:pt x="1779" y="1279"/>
                  </a:cubicBezTo>
                  <a:cubicBezTo>
                    <a:pt x="1716" y="1279"/>
                    <a:pt x="1695" y="1279"/>
                    <a:pt x="1632" y="1300"/>
                  </a:cubicBezTo>
                  <a:cubicBezTo>
                    <a:pt x="1297" y="1488"/>
                    <a:pt x="962" y="1697"/>
                    <a:pt x="628" y="1886"/>
                  </a:cubicBezTo>
                  <a:cubicBezTo>
                    <a:pt x="460" y="1990"/>
                    <a:pt x="314" y="2053"/>
                    <a:pt x="146" y="2158"/>
                  </a:cubicBezTo>
                  <a:lnTo>
                    <a:pt x="0" y="2325"/>
                  </a:lnTo>
                  <a:cubicBezTo>
                    <a:pt x="63" y="2430"/>
                    <a:pt x="167" y="2430"/>
                    <a:pt x="251" y="2430"/>
                  </a:cubicBezTo>
                  <a:cubicBezTo>
                    <a:pt x="460" y="2430"/>
                    <a:pt x="649" y="2409"/>
                    <a:pt x="858" y="2346"/>
                  </a:cubicBezTo>
                  <a:cubicBezTo>
                    <a:pt x="3034" y="1718"/>
                    <a:pt x="5189" y="1216"/>
                    <a:pt x="7428" y="944"/>
                  </a:cubicBezTo>
                  <a:cubicBezTo>
                    <a:pt x="8014" y="860"/>
                    <a:pt x="8621" y="777"/>
                    <a:pt x="9227" y="735"/>
                  </a:cubicBezTo>
                  <a:cubicBezTo>
                    <a:pt x="9438" y="708"/>
                    <a:pt x="9652" y="697"/>
                    <a:pt x="9868" y="697"/>
                  </a:cubicBezTo>
                  <a:cubicBezTo>
                    <a:pt x="10168" y="697"/>
                    <a:pt x="10472" y="719"/>
                    <a:pt x="10776" y="756"/>
                  </a:cubicBezTo>
                  <a:cubicBezTo>
                    <a:pt x="11613" y="798"/>
                    <a:pt x="12408" y="965"/>
                    <a:pt x="13245" y="1090"/>
                  </a:cubicBezTo>
                  <a:cubicBezTo>
                    <a:pt x="13391" y="1111"/>
                    <a:pt x="13517" y="1111"/>
                    <a:pt x="13642" y="1153"/>
                  </a:cubicBezTo>
                  <a:cubicBezTo>
                    <a:pt x="13935" y="1174"/>
                    <a:pt x="14165" y="1300"/>
                    <a:pt x="14437" y="1383"/>
                  </a:cubicBezTo>
                  <a:cubicBezTo>
                    <a:pt x="14856" y="1509"/>
                    <a:pt x="15295" y="1635"/>
                    <a:pt x="15735" y="1739"/>
                  </a:cubicBezTo>
                  <a:cubicBezTo>
                    <a:pt x="16279" y="1886"/>
                    <a:pt x="16864" y="2011"/>
                    <a:pt x="17408" y="2158"/>
                  </a:cubicBezTo>
                  <a:cubicBezTo>
                    <a:pt x="17994" y="2325"/>
                    <a:pt x="18455" y="2451"/>
                    <a:pt x="18978" y="2723"/>
                  </a:cubicBezTo>
                  <a:cubicBezTo>
                    <a:pt x="19564" y="3036"/>
                    <a:pt x="20254" y="3497"/>
                    <a:pt x="20819" y="3873"/>
                  </a:cubicBezTo>
                  <a:cubicBezTo>
                    <a:pt x="21802" y="4543"/>
                    <a:pt x="23686" y="5924"/>
                    <a:pt x="23958" y="6112"/>
                  </a:cubicBezTo>
                  <a:cubicBezTo>
                    <a:pt x="24418" y="6531"/>
                    <a:pt x="24899" y="6970"/>
                    <a:pt x="25443" y="7284"/>
                  </a:cubicBezTo>
                  <a:cubicBezTo>
                    <a:pt x="25464" y="7137"/>
                    <a:pt x="25443" y="6991"/>
                    <a:pt x="25380" y="6865"/>
                  </a:cubicBezTo>
                  <a:cubicBezTo>
                    <a:pt x="25318" y="6719"/>
                    <a:pt x="25234" y="6552"/>
                    <a:pt x="25129" y="6426"/>
                  </a:cubicBezTo>
                  <a:cubicBezTo>
                    <a:pt x="24899" y="6133"/>
                    <a:pt x="24627" y="5882"/>
                    <a:pt x="24334" y="5694"/>
                  </a:cubicBezTo>
                  <a:cubicBezTo>
                    <a:pt x="22870" y="4480"/>
                    <a:pt x="21237" y="3476"/>
                    <a:pt x="21070" y="3329"/>
                  </a:cubicBezTo>
                  <a:cubicBezTo>
                    <a:pt x="20610" y="2974"/>
                    <a:pt x="20129" y="2597"/>
                    <a:pt x="19626" y="2325"/>
                  </a:cubicBezTo>
                  <a:cubicBezTo>
                    <a:pt x="19187" y="2053"/>
                    <a:pt x="18727" y="1865"/>
                    <a:pt x="18224" y="1739"/>
                  </a:cubicBezTo>
                  <a:cubicBezTo>
                    <a:pt x="17932" y="1655"/>
                    <a:pt x="17639" y="1551"/>
                    <a:pt x="17367" y="1488"/>
                  </a:cubicBezTo>
                  <a:cubicBezTo>
                    <a:pt x="16990" y="1383"/>
                    <a:pt x="16592" y="1279"/>
                    <a:pt x="16216" y="1174"/>
                  </a:cubicBezTo>
                  <a:cubicBezTo>
                    <a:pt x="15714" y="1028"/>
                    <a:pt x="15232" y="902"/>
                    <a:pt x="14772" y="777"/>
                  </a:cubicBezTo>
                  <a:cubicBezTo>
                    <a:pt x="14333" y="672"/>
                    <a:pt x="13914" y="546"/>
                    <a:pt x="13454" y="442"/>
                  </a:cubicBezTo>
                  <a:cubicBezTo>
                    <a:pt x="13224" y="379"/>
                    <a:pt x="12994" y="295"/>
                    <a:pt x="12763" y="254"/>
                  </a:cubicBezTo>
                  <a:cubicBezTo>
                    <a:pt x="12491" y="191"/>
                    <a:pt x="12240" y="149"/>
                    <a:pt x="11947" y="128"/>
                  </a:cubicBezTo>
                  <a:cubicBezTo>
                    <a:pt x="11550" y="65"/>
                    <a:pt x="11152" y="44"/>
                    <a:pt x="10776" y="23"/>
                  </a:cubicBezTo>
                  <a:cubicBezTo>
                    <a:pt x="10534" y="8"/>
                    <a:pt x="10294" y="0"/>
                    <a:pt x="100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g1c2908e1b1e_0_7239"/>
            <p:cNvSpPr/>
            <p:nvPr/>
          </p:nvSpPr>
          <p:spPr>
            <a:xfrm>
              <a:off x="5522850" y="2751550"/>
              <a:ext cx="62275" cy="44500"/>
            </a:xfrm>
            <a:custGeom>
              <a:avLst/>
              <a:gdLst/>
              <a:ahLst/>
              <a:cxnLst/>
              <a:rect l="l" t="t" r="r" b="b"/>
              <a:pathLst>
                <a:path w="2491" h="1780" extrusionOk="0">
                  <a:moveTo>
                    <a:pt x="251" y="1"/>
                  </a:moveTo>
                  <a:cubicBezTo>
                    <a:pt x="63" y="1"/>
                    <a:pt x="0" y="85"/>
                    <a:pt x="105" y="231"/>
                  </a:cubicBezTo>
                  <a:cubicBezTo>
                    <a:pt x="168" y="315"/>
                    <a:pt x="231" y="399"/>
                    <a:pt x="293" y="440"/>
                  </a:cubicBezTo>
                  <a:cubicBezTo>
                    <a:pt x="649" y="754"/>
                    <a:pt x="1005" y="1026"/>
                    <a:pt x="1402" y="1235"/>
                  </a:cubicBezTo>
                  <a:cubicBezTo>
                    <a:pt x="1716" y="1424"/>
                    <a:pt x="2051" y="1591"/>
                    <a:pt x="2428" y="1759"/>
                  </a:cubicBezTo>
                  <a:cubicBezTo>
                    <a:pt x="2448" y="1759"/>
                    <a:pt x="2469" y="1779"/>
                    <a:pt x="2490" y="1779"/>
                  </a:cubicBezTo>
                  <a:cubicBezTo>
                    <a:pt x="2469" y="1633"/>
                    <a:pt x="2407" y="1487"/>
                    <a:pt x="2344" y="1361"/>
                  </a:cubicBezTo>
                  <a:cubicBezTo>
                    <a:pt x="2093" y="943"/>
                    <a:pt x="1737" y="629"/>
                    <a:pt x="1319" y="378"/>
                  </a:cubicBezTo>
                  <a:cubicBezTo>
                    <a:pt x="1088" y="231"/>
                    <a:pt x="816" y="106"/>
                    <a:pt x="523" y="22"/>
                  </a:cubicBezTo>
                  <a:cubicBezTo>
                    <a:pt x="440" y="1"/>
                    <a:pt x="356" y="1"/>
                    <a:pt x="2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g1c2908e1b1e_0_7239"/>
            <p:cNvSpPr/>
            <p:nvPr/>
          </p:nvSpPr>
          <p:spPr>
            <a:xfrm>
              <a:off x="5124775" y="3176600"/>
              <a:ext cx="88425" cy="294125"/>
            </a:xfrm>
            <a:custGeom>
              <a:avLst/>
              <a:gdLst/>
              <a:ahLst/>
              <a:cxnLst/>
              <a:rect l="l" t="t" r="r" b="b"/>
              <a:pathLst>
                <a:path w="3537" h="11765" extrusionOk="0">
                  <a:moveTo>
                    <a:pt x="2884" y="1"/>
                  </a:moveTo>
                  <a:cubicBezTo>
                    <a:pt x="2824" y="1"/>
                    <a:pt x="2766" y="54"/>
                    <a:pt x="2721" y="156"/>
                  </a:cubicBezTo>
                  <a:cubicBezTo>
                    <a:pt x="2679" y="261"/>
                    <a:pt x="2679" y="386"/>
                    <a:pt x="2700" y="533"/>
                  </a:cubicBezTo>
                  <a:cubicBezTo>
                    <a:pt x="2721" y="638"/>
                    <a:pt x="2762" y="763"/>
                    <a:pt x="2783" y="889"/>
                  </a:cubicBezTo>
                  <a:lnTo>
                    <a:pt x="2930" y="2625"/>
                  </a:lnTo>
                  <a:lnTo>
                    <a:pt x="2930" y="2939"/>
                  </a:lnTo>
                  <a:cubicBezTo>
                    <a:pt x="2909" y="3462"/>
                    <a:pt x="2825" y="3985"/>
                    <a:pt x="2762" y="4467"/>
                  </a:cubicBezTo>
                  <a:cubicBezTo>
                    <a:pt x="2616" y="5157"/>
                    <a:pt x="2407" y="5806"/>
                    <a:pt x="2302" y="6496"/>
                  </a:cubicBezTo>
                  <a:cubicBezTo>
                    <a:pt x="2260" y="6622"/>
                    <a:pt x="2239" y="6768"/>
                    <a:pt x="2177" y="6915"/>
                  </a:cubicBezTo>
                  <a:cubicBezTo>
                    <a:pt x="1884" y="7856"/>
                    <a:pt x="1549" y="8756"/>
                    <a:pt x="1026" y="9593"/>
                  </a:cubicBezTo>
                  <a:cubicBezTo>
                    <a:pt x="817" y="9907"/>
                    <a:pt x="586" y="10221"/>
                    <a:pt x="314" y="10493"/>
                  </a:cubicBezTo>
                  <a:cubicBezTo>
                    <a:pt x="273" y="10576"/>
                    <a:pt x="210" y="10639"/>
                    <a:pt x="168" y="10744"/>
                  </a:cubicBezTo>
                  <a:cubicBezTo>
                    <a:pt x="63" y="10953"/>
                    <a:pt x="1" y="11204"/>
                    <a:pt x="1" y="11434"/>
                  </a:cubicBezTo>
                  <a:cubicBezTo>
                    <a:pt x="1" y="11518"/>
                    <a:pt x="1" y="11581"/>
                    <a:pt x="42" y="11664"/>
                  </a:cubicBezTo>
                  <a:cubicBezTo>
                    <a:pt x="58" y="11726"/>
                    <a:pt x="107" y="11764"/>
                    <a:pt x="173" y="11764"/>
                  </a:cubicBezTo>
                  <a:cubicBezTo>
                    <a:pt x="197" y="11764"/>
                    <a:pt x="224" y="11759"/>
                    <a:pt x="252" y="11748"/>
                  </a:cubicBezTo>
                  <a:cubicBezTo>
                    <a:pt x="293" y="11727"/>
                    <a:pt x="356" y="11664"/>
                    <a:pt x="398" y="11643"/>
                  </a:cubicBezTo>
                  <a:cubicBezTo>
                    <a:pt x="796" y="11267"/>
                    <a:pt x="1193" y="10911"/>
                    <a:pt x="1465" y="10430"/>
                  </a:cubicBezTo>
                  <a:cubicBezTo>
                    <a:pt x="1779" y="9970"/>
                    <a:pt x="2030" y="9446"/>
                    <a:pt x="2197" y="8902"/>
                  </a:cubicBezTo>
                  <a:cubicBezTo>
                    <a:pt x="2386" y="8379"/>
                    <a:pt x="2511" y="7856"/>
                    <a:pt x="2595" y="7333"/>
                  </a:cubicBezTo>
                  <a:cubicBezTo>
                    <a:pt x="2637" y="7019"/>
                    <a:pt x="2762" y="6726"/>
                    <a:pt x="2825" y="6413"/>
                  </a:cubicBezTo>
                  <a:cubicBezTo>
                    <a:pt x="2888" y="6203"/>
                    <a:pt x="2930" y="6015"/>
                    <a:pt x="2972" y="5806"/>
                  </a:cubicBezTo>
                  <a:cubicBezTo>
                    <a:pt x="2993" y="5764"/>
                    <a:pt x="2993" y="5701"/>
                    <a:pt x="3014" y="5659"/>
                  </a:cubicBezTo>
                  <a:cubicBezTo>
                    <a:pt x="3118" y="5241"/>
                    <a:pt x="3202" y="4822"/>
                    <a:pt x="3244" y="4404"/>
                  </a:cubicBezTo>
                  <a:cubicBezTo>
                    <a:pt x="3265" y="4153"/>
                    <a:pt x="3306" y="3944"/>
                    <a:pt x="3327" y="3734"/>
                  </a:cubicBezTo>
                  <a:cubicBezTo>
                    <a:pt x="3327" y="3713"/>
                    <a:pt x="3327" y="3692"/>
                    <a:pt x="3390" y="3692"/>
                  </a:cubicBezTo>
                  <a:cubicBezTo>
                    <a:pt x="3432" y="3316"/>
                    <a:pt x="3453" y="2939"/>
                    <a:pt x="3453" y="2542"/>
                  </a:cubicBezTo>
                  <a:cubicBezTo>
                    <a:pt x="3537" y="2332"/>
                    <a:pt x="3537" y="2102"/>
                    <a:pt x="3537" y="1893"/>
                  </a:cubicBezTo>
                  <a:cubicBezTo>
                    <a:pt x="3516" y="1391"/>
                    <a:pt x="3432" y="910"/>
                    <a:pt x="3244" y="470"/>
                  </a:cubicBezTo>
                  <a:cubicBezTo>
                    <a:pt x="3202" y="345"/>
                    <a:pt x="3118" y="219"/>
                    <a:pt x="3034" y="114"/>
                  </a:cubicBezTo>
                  <a:cubicBezTo>
                    <a:pt x="2987" y="38"/>
                    <a:pt x="2935" y="1"/>
                    <a:pt x="28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g1c2908e1b1e_0_7239"/>
            <p:cNvSpPr/>
            <p:nvPr/>
          </p:nvSpPr>
          <p:spPr>
            <a:xfrm>
              <a:off x="5231475" y="2936225"/>
              <a:ext cx="81125" cy="39775"/>
            </a:xfrm>
            <a:custGeom>
              <a:avLst/>
              <a:gdLst/>
              <a:ahLst/>
              <a:cxnLst/>
              <a:rect l="l" t="t" r="r" b="b"/>
              <a:pathLst>
                <a:path w="3245" h="1591" extrusionOk="0">
                  <a:moveTo>
                    <a:pt x="231" y="0"/>
                  </a:moveTo>
                  <a:cubicBezTo>
                    <a:pt x="189" y="0"/>
                    <a:pt x="126" y="0"/>
                    <a:pt x="106" y="21"/>
                  </a:cubicBezTo>
                  <a:cubicBezTo>
                    <a:pt x="64" y="63"/>
                    <a:pt x="22" y="105"/>
                    <a:pt x="1" y="146"/>
                  </a:cubicBezTo>
                  <a:cubicBezTo>
                    <a:pt x="1" y="209"/>
                    <a:pt x="22" y="230"/>
                    <a:pt x="85" y="251"/>
                  </a:cubicBezTo>
                  <a:cubicBezTo>
                    <a:pt x="378" y="377"/>
                    <a:pt x="629" y="544"/>
                    <a:pt x="922" y="670"/>
                  </a:cubicBezTo>
                  <a:cubicBezTo>
                    <a:pt x="1507" y="942"/>
                    <a:pt x="2093" y="1151"/>
                    <a:pt x="2700" y="1381"/>
                  </a:cubicBezTo>
                  <a:cubicBezTo>
                    <a:pt x="2888" y="1465"/>
                    <a:pt x="3035" y="1507"/>
                    <a:pt x="3223" y="1590"/>
                  </a:cubicBezTo>
                  <a:lnTo>
                    <a:pt x="3244" y="1569"/>
                  </a:lnTo>
                  <a:lnTo>
                    <a:pt x="3077" y="1402"/>
                  </a:lnTo>
                  <a:cubicBezTo>
                    <a:pt x="2700" y="1067"/>
                    <a:pt x="2282" y="795"/>
                    <a:pt x="1842" y="565"/>
                  </a:cubicBezTo>
                  <a:cubicBezTo>
                    <a:pt x="1466" y="356"/>
                    <a:pt x="1068" y="209"/>
                    <a:pt x="691" y="63"/>
                  </a:cubicBezTo>
                  <a:cubicBezTo>
                    <a:pt x="545" y="21"/>
                    <a:pt x="398" y="21"/>
                    <a:pt x="2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g1c2908e1b1e_0_7239"/>
            <p:cNvSpPr/>
            <p:nvPr/>
          </p:nvSpPr>
          <p:spPr>
            <a:xfrm>
              <a:off x="5500875" y="2765875"/>
              <a:ext cx="89475" cy="76200"/>
            </a:xfrm>
            <a:custGeom>
              <a:avLst/>
              <a:gdLst/>
              <a:ahLst/>
              <a:cxnLst/>
              <a:rect l="l" t="t" r="r" b="b"/>
              <a:pathLst>
                <a:path w="3579" h="3048" extrusionOk="0">
                  <a:moveTo>
                    <a:pt x="153" y="1"/>
                  </a:moveTo>
                  <a:cubicBezTo>
                    <a:pt x="85" y="1"/>
                    <a:pt x="22" y="53"/>
                    <a:pt x="22" y="118"/>
                  </a:cubicBezTo>
                  <a:cubicBezTo>
                    <a:pt x="1" y="160"/>
                    <a:pt x="22" y="286"/>
                    <a:pt x="189" y="495"/>
                  </a:cubicBezTo>
                  <a:cubicBezTo>
                    <a:pt x="231" y="579"/>
                    <a:pt x="314" y="600"/>
                    <a:pt x="398" y="683"/>
                  </a:cubicBezTo>
                  <a:cubicBezTo>
                    <a:pt x="524" y="788"/>
                    <a:pt x="649" y="914"/>
                    <a:pt x="796" y="1060"/>
                  </a:cubicBezTo>
                  <a:cubicBezTo>
                    <a:pt x="1047" y="1290"/>
                    <a:pt x="1340" y="1541"/>
                    <a:pt x="1591" y="1792"/>
                  </a:cubicBezTo>
                  <a:cubicBezTo>
                    <a:pt x="1905" y="2043"/>
                    <a:pt x="2281" y="2483"/>
                    <a:pt x="2679" y="2650"/>
                  </a:cubicBezTo>
                  <a:cubicBezTo>
                    <a:pt x="2909" y="2859"/>
                    <a:pt x="3202" y="2985"/>
                    <a:pt x="3474" y="3048"/>
                  </a:cubicBezTo>
                  <a:lnTo>
                    <a:pt x="3579" y="3048"/>
                  </a:lnTo>
                  <a:cubicBezTo>
                    <a:pt x="3558" y="2922"/>
                    <a:pt x="3558" y="2839"/>
                    <a:pt x="3516" y="2755"/>
                  </a:cubicBezTo>
                  <a:cubicBezTo>
                    <a:pt x="3453" y="2629"/>
                    <a:pt x="3369" y="2483"/>
                    <a:pt x="3307" y="2378"/>
                  </a:cubicBezTo>
                  <a:cubicBezTo>
                    <a:pt x="3035" y="2043"/>
                    <a:pt x="2700" y="1730"/>
                    <a:pt x="2323" y="1499"/>
                  </a:cubicBezTo>
                  <a:cubicBezTo>
                    <a:pt x="2260" y="1416"/>
                    <a:pt x="2156" y="1374"/>
                    <a:pt x="2072" y="1290"/>
                  </a:cubicBezTo>
                  <a:cubicBezTo>
                    <a:pt x="1863" y="1102"/>
                    <a:pt x="1633" y="914"/>
                    <a:pt x="1382" y="746"/>
                  </a:cubicBezTo>
                  <a:cubicBezTo>
                    <a:pt x="1172" y="558"/>
                    <a:pt x="963" y="390"/>
                    <a:pt x="733" y="244"/>
                  </a:cubicBezTo>
                  <a:cubicBezTo>
                    <a:pt x="607" y="181"/>
                    <a:pt x="503" y="118"/>
                    <a:pt x="377" y="56"/>
                  </a:cubicBezTo>
                  <a:cubicBezTo>
                    <a:pt x="314" y="56"/>
                    <a:pt x="273" y="35"/>
                    <a:pt x="210" y="14"/>
                  </a:cubicBezTo>
                  <a:cubicBezTo>
                    <a:pt x="191" y="5"/>
                    <a:pt x="172" y="1"/>
                    <a:pt x="1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g1c2908e1b1e_0_7239"/>
            <p:cNvSpPr/>
            <p:nvPr/>
          </p:nvSpPr>
          <p:spPr>
            <a:xfrm>
              <a:off x="5511850" y="3142325"/>
              <a:ext cx="32475" cy="48625"/>
            </a:xfrm>
            <a:custGeom>
              <a:avLst/>
              <a:gdLst/>
              <a:ahLst/>
              <a:cxnLst/>
              <a:rect l="l" t="t" r="r" b="b"/>
              <a:pathLst>
                <a:path w="1299" h="1945" extrusionOk="0">
                  <a:moveTo>
                    <a:pt x="181" y="1"/>
                  </a:moveTo>
                  <a:cubicBezTo>
                    <a:pt x="148" y="1"/>
                    <a:pt x="115" y="12"/>
                    <a:pt x="85" y="42"/>
                  </a:cubicBezTo>
                  <a:cubicBezTo>
                    <a:pt x="1" y="125"/>
                    <a:pt x="64" y="230"/>
                    <a:pt x="85" y="293"/>
                  </a:cubicBezTo>
                  <a:cubicBezTo>
                    <a:pt x="147" y="439"/>
                    <a:pt x="189" y="544"/>
                    <a:pt x="273" y="669"/>
                  </a:cubicBezTo>
                  <a:cubicBezTo>
                    <a:pt x="357" y="774"/>
                    <a:pt x="378" y="879"/>
                    <a:pt x="399" y="1004"/>
                  </a:cubicBezTo>
                  <a:lnTo>
                    <a:pt x="482" y="1548"/>
                  </a:lnTo>
                  <a:cubicBezTo>
                    <a:pt x="503" y="1632"/>
                    <a:pt x="524" y="1737"/>
                    <a:pt x="587" y="1820"/>
                  </a:cubicBezTo>
                  <a:cubicBezTo>
                    <a:pt x="645" y="1908"/>
                    <a:pt x="714" y="1944"/>
                    <a:pt x="785" y="1944"/>
                  </a:cubicBezTo>
                  <a:cubicBezTo>
                    <a:pt x="816" y="1944"/>
                    <a:pt x="848" y="1938"/>
                    <a:pt x="880" y="1925"/>
                  </a:cubicBezTo>
                  <a:cubicBezTo>
                    <a:pt x="1089" y="1862"/>
                    <a:pt x="1215" y="1716"/>
                    <a:pt x="1256" y="1506"/>
                  </a:cubicBezTo>
                  <a:cubicBezTo>
                    <a:pt x="1298" y="1339"/>
                    <a:pt x="1256" y="1193"/>
                    <a:pt x="1215" y="1067"/>
                  </a:cubicBezTo>
                  <a:cubicBezTo>
                    <a:pt x="1047" y="649"/>
                    <a:pt x="733" y="293"/>
                    <a:pt x="357" y="63"/>
                  </a:cubicBezTo>
                  <a:cubicBezTo>
                    <a:pt x="303" y="36"/>
                    <a:pt x="241" y="1"/>
                    <a:pt x="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g1c2908e1b1e_0_7239"/>
            <p:cNvSpPr/>
            <p:nvPr/>
          </p:nvSpPr>
          <p:spPr>
            <a:xfrm>
              <a:off x="5407250" y="2873950"/>
              <a:ext cx="154325" cy="150300"/>
            </a:xfrm>
            <a:custGeom>
              <a:avLst/>
              <a:gdLst/>
              <a:ahLst/>
              <a:cxnLst/>
              <a:rect l="l" t="t" r="r" b="b"/>
              <a:pathLst>
                <a:path w="6173" h="6012" extrusionOk="0">
                  <a:moveTo>
                    <a:pt x="374" y="0"/>
                  </a:moveTo>
                  <a:cubicBezTo>
                    <a:pt x="286" y="0"/>
                    <a:pt x="195" y="13"/>
                    <a:pt x="105" y="22"/>
                  </a:cubicBezTo>
                  <a:cubicBezTo>
                    <a:pt x="42" y="43"/>
                    <a:pt x="0" y="106"/>
                    <a:pt x="42" y="168"/>
                  </a:cubicBezTo>
                  <a:cubicBezTo>
                    <a:pt x="63" y="231"/>
                    <a:pt x="84" y="294"/>
                    <a:pt x="147" y="336"/>
                  </a:cubicBezTo>
                  <a:cubicBezTo>
                    <a:pt x="272" y="461"/>
                    <a:pt x="398" y="629"/>
                    <a:pt x="565" y="733"/>
                  </a:cubicBezTo>
                  <a:cubicBezTo>
                    <a:pt x="837" y="964"/>
                    <a:pt x="1130" y="1194"/>
                    <a:pt x="1423" y="1382"/>
                  </a:cubicBezTo>
                  <a:cubicBezTo>
                    <a:pt x="1925" y="1738"/>
                    <a:pt x="2365" y="2198"/>
                    <a:pt x="2783" y="2637"/>
                  </a:cubicBezTo>
                  <a:cubicBezTo>
                    <a:pt x="2888" y="2763"/>
                    <a:pt x="3013" y="2868"/>
                    <a:pt x="3139" y="2993"/>
                  </a:cubicBezTo>
                  <a:cubicBezTo>
                    <a:pt x="3662" y="3600"/>
                    <a:pt x="4227" y="4144"/>
                    <a:pt x="4771" y="4709"/>
                  </a:cubicBezTo>
                  <a:cubicBezTo>
                    <a:pt x="4813" y="4772"/>
                    <a:pt x="4875" y="4855"/>
                    <a:pt x="4959" y="4918"/>
                  </a:cubicBezTo>
                  <a:cubicBezTo>
                    <a:pt x="5106" y="5044"/>
                    <a:pt x="5210" y="5190"/>
                    <a:pt x="5315" y="5337"/>
                  </a:cubicBezTo>
                  <a:cubicBezTo>
                    <a:pt x="5440" y="5483"/>
                    <a:pt x="5545" y="5650"/>
                    <a:pt x="5691" y="5797"/>
                  </a:cubicBezTo>
                  <a:cubicBezTo>
                    <a:pt x="5754" y="5902"/>
                    <a:pt x="5859" y="5985"/>
                    <a:pt x="6026" y="6006"/>
                  </a:cubicBezTo>
                  <a:cubicBezTo>
                    <a:pt x="6042" y="6009"/>
                    <a:pt x="6057" y="6011"/>
                    <a:pt x="6070" y="6011"/>
                  </a:cubicBezTo>
                  <a:cubicBezTo>
                    <a:pt x="6143" y="6011"/>
                    <a:pt x="6173" y="5959"/>
                    <a:pt x="6173" y="5818"/>
                  </a:cubicBezTo>
                  <a:cubicBezTo>
                    <a:pt x="6173" y="5671"/>
                    <a:pt x="6131" y="5504"/>
                    <a:pt x="6047" y="5378"/>
                  </a:cubicBezTo>
                  <a:cubicBezTo>
                    <a:pt x="5838" y="5023"/>
                    <a:pt x="5587" y="4730"/>
                    <a:pt x="5273" y="4500"/>
                  </a:cubicBezTo>
                  <a:cubicBezTo>
                    <a:pt x="5064" y="4207"/>
                    <a:pt x="4792" y="3914"/>
                    <a:pt x="4562" y="3663"/>
                  </a:cubicBezTo>
                  <a:cubicBezTo>
                    <a:pt x="4331" y="3370"/>
                    <a:pt x="4059" y="3098"/>
                    <a:pt x="3808" y="2847"/>
                  </a:cubicBezTo>
                  <a:cubicBezTo>
                    <a:pt x="3515" y="2491"/>
                    <a:pt x="3202" y="2135"/>
                    <a:pt x="2825" y="1821"/>
                  </a:cubicBezTo>
                  <a:cubicBezTo>
                    <a:pt x="2386" y="1445"/>
                    <a:pt x="1904" y="1068"/>
                    <a:pt x="1465" y="692"/>
                  </a:cubicBezTo>
                  <a:cubicBezTo>
                    <a:pt x="1235" y="482"/>
                    <a:pt x="963" y="315"/>
                    <a:pt x="712" y="106"/>
                  </a:cubicBezTo>
                  <a:cubicBezTo>
                    <a:pt x="605" y="22"/>
                    <a:pt x="491" y="0"/>
                    <a:pt x="3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g1c2908e1b1e_0_7239"/>
            <p:cNvSpPr/>
            <p:nvPr/>
          </p:nvSpPr>
          <p:spPr>
            <a:xfrm>
              <a:off x="5499825" y="3173700"/>
              <a:ext cx="28800" cy="59200"/>
            </a:xfrm>
            <a:custGeom>
              <a:avLst/>
              <a:gdLst/>
              <a:ahLst/>
              <a:cxnLst/>
              <a:rect l="l" t="t" r="r" b="b"/>
              <a:pathLst>
                <a:path w="1152" h="2368" extrusionOk="0">
                  <a:moveTo>
                    <a:pt x="43" y="0"/>
                  </a:moveTo>
                  <a:cubicBezTo>
                    <a:pt x="22" y="0"/>
                    <a:pt x="22" y="42"/>
                    <a:pt x="1" y="42"/>
                  </a:cubicBezTo>
                  <a:lnTo>
                    <a:pt x="1" y="210"/>
                  </a:lnTo>
                  <a:cubicBezTo>
                    <a:pt x="22" y="461"/>
                    <a:pt x="105" y="670"/>
                    <a:pt x="210" y="837"/>
                  </a:cubicBezTo>
                  <a:cubicBezTo>
                    <a:pt x="252" y="984"/>
                    <a:pt x="315" y="1130"/>
                    <a:pt x="336" y="1256"/>
                  </a:cubicBezTo>
                  <a:cubicBezTo>
                    <a:pt x="356" y="1444"/>
                    <a:pt x="377" y="1632"/>
                    <a:pt x="440" y="1821"/>
                  </a:cubicBezTo>
                  <a:cubicBezTo>
                    <a:pt x="461" y="1904"/>
                    <a:pt x="482" y="2009"/>
                    <a:pt x="545" y="2114"/>
                  </a:cubicBezTo>
                  <a:cubicBezTo>
                    <a:pt x="621" y="2267"/>
                    <a:pt x="768" y="2367"/>
                    <a:pt x="985" y="2367"/>
                  </a:cubicBezTo>
                  <a:cubicBezTo>
                    <a:pt x="1005" y="2367"/>
                    <a:pt x="1026" y="2366"/>
                    <a:pt x="1047" y="2365"/>
                  </a:cubicBezTo>
                  <a:cubicBezTo>
                    <a:pt x="1110" y="2260"/>
                    <a:pt x="1152" y="2135"/>
                    <a:pt x="1110" y="1988"/>
                  </a:cubicBezTo>
                  <a:cubicBezTo>
                    <a:pt x="1089" y="1821"/>
                    <a:pt x="1068" y="1653"/>
                    <a:pt x="1005" y="1507"/>
                  </a:cubicBezTo>
                  <a:cubicBezTo>
                    <a:pt x="880" y="1047"/>
                    <a:pt x="649" y="628"/>
                    <a:pt x="356" y="272"/>
                  </a:cubicBezTo>
                  <a:lnTo>
                    <a:pt x="168" y="84"/>
                  </a:lnTo>
                  <a:cubicBezTo>
                    <a:pt x="147" y="63"/>
                    <a:pt x="105" y="42"/>
                    <a:pt x="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g1c2908e1b1e_0_7239"/>
            <p:cNvSpPr/>
            <p:nvPr/>
          </p:nvSpPr>
          <p:spPr>
            <a:xfrm>
              <a:off x="5238800" y="2964450"/>
              <a:ext cx="70650" cy="33000"/>
            </a:xfrm>
            <a:custGeom>
              <a:avLst/>
              <a:gdLst/>
              <a:ahLst/>
              <a:cxnLst/>
              <a:rect l="l" t="t" r="r" b="b"/>
              <a:pathLst>
                <a:path w="2826" h="1320" extrusionOk="0">
                  <a:moveTo>
                    <a:pt x="147" y="1"/>
                  </a:moveTo>
                  <a:cubicBezTo>
                    <a:pt x="105" y="1"/>
                    <a:pt x="85" y="43"/>
                    <a:pt x="22" y="43"/>
                  </a:cubicBezTo>
                  <a:cubicBezTo>
                    <a:pt x="1" y="64"/>
                    <a:pt x="1" y="64"/>
                    <a:pt x="1" y="85"/>
                  </a:cubicBezTo>
                  <a:cubicBezTo>
                    <a:pt x="43" y="126"/>
                    <a:pt x="85" y="147"/>
                    <a:pt x="126" y="168"/>
                  </a:cubicBezTo>
                  <a:cubicBezTo>
                    <a:pt x="503" y="294"/>
                    <a:pt x="838" y="503"/>
                    <a:pt x="1173" y="712"/>
                  </a:cubicBezTo>
                  <a:cubicBezTo>
                    <a:pt x="1466" y="901"/>
                    <a:pt x="1738" y="1089"/>
                    <a:pt x="2093" y="1173"/>
                  </a:cubicBezTo>
                  <a:cubicBezTo>
                    <a:pt x="2302" y="1277"/>
                    <a:pt x="2512" y="1298"/>
                    <a:pt x="2742" y="1319"/>
                  </a:cubicBezTo>
                  <a:cubicBezTo>
                    <a:pt x="2763" y="1319"/>
                    <a:pt x="2805" y="1298"/>
                    <a:pt x="2826" y="1298"/>
                  </a:cubicBezTo>
                  <a:cubicBezTo>
                    <a:pt x="2763" y="1173"/>
                    <a:pt x="2700" y="1047"/>
                    <a:pt x="2595" y="963"/>
                  </a:cubicBezTo>
                  <a:cubicBezTo>
                    <a:pt x="2344" y="754"/>
                    <a:pt x="2072" y="587"/>
                    <a:pt x="1779" y="461"/>
                  </a:cubicBezTo>
                  <a:cubicBezTo>
                    <a:pt x="1361" y="273"/>
                    <a:pt x="922" y="126"/>
                    <a:pt x="461" y="43"/>
                  </a:cubicBezTo>
                  <a:cubicBezTo>
                    <a:pt x="357" y="1"/>
                    <a:pt x="252" y="1"/>
                    <a:pt x="1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g1c2908e1b1e_0_7239"/>
            <p:cNvSpPr/>
            <p:nvPr/>
          </p:nvSpPr>
          <p:spPr>
            <a:xfrm>
              <a:off x="5142550" y="3132900"/>
              <a:ext cx="45025" cy="32250"/>
            </a:xfrm>
            <a:custGeom>
              <a:avLst/>
              <a:gdLst/>
              <a:ahLst/>
              <a:cxnLst/>
              <a:rect l="l" t="t" r="r" b="b"/>
              <a:pathLst>
                <a:path w="1801" h="1290" extrusionOk="0">
                  <a:moveTo>
                    <a:pt x="85" y="0"/>
                  </a:moveTo>
                  <a:cubicBezTo>
                    <a:pt x="22" y="21"/>
                    <a:pt x="1" y="84"/>
                    <a:pt x="22" y="126"/>
                  </a:cubicBezTo>
                  <a:cubicBezTo>
                    <a:pt x="64" y="189"/>
                    <a:pt x="106" y="230"/>
                    <a:pt x="126" y="251"/>
                  </a:cubicBezTo>
                  <a:cubicBezTo>
                    <a:pt x="273" y="356"/>
                    <a:pt x="357" y="440"/>
                    <a:pt x="503" y="544"/>
                  </a:cubicBezTo>
                  <a:cubicBezTo>
                    <a:pt x="712" y="712"/>
                    <a:pt x="880" y="837"/>
                    <a:pt x="1068" y="984"/>
                  </a:cubicBezTo>
                  <a:cubicBezTo>
                    <a:pt x="1152" y="1067"/>
                    <a:pt x="1256" y="1151"/>
                    <a:pt x="1340" y="1193"/>
                  </a:cubicBezTo>
                  <a:cubicBezTo>
                    <a:pt x="1382" y="1256"/>
                    <a:pt x="1445" y="1277"/>
                    <a:pt x="1466" y="1277"/>
                  </a:cubicBezTo>
                  <a:cubicBezTo>
                    <a:pt x="1512" y="1284"/>
                    <a:pt x="1552" y="1289"/>
                    <a:pt x="1586" y="1289"/>
                  </a:cubicBezTo>
                  <a:cubicBezTo>
                    <a:pt x="1644" y="1289"/>
                    <a:pt x="1682" y="1275"/>
                    <a:pt x="1696" y="1235"/>
                  </a:cubicBezTo>
                  <a:cubicBezTo>
                    <a:pt x="1758" y="1151"/>
                    <a:pt x="1800" y="1067"/>
                    <a:pt x="1758" y="963"/>
                  </a:cubicBezTo>
                  <a:cubicBezTo>
                    <a:pt x="1696" y="858"/>
                    <a:pt x="1654" y="754"/>
                    <a:pt x="1570" y="670"/>
                  </a:cubicBezTo>
                  <a:cubicBezTo>
                    <a:pt x="1319" y="398"/>
                    <a:pt x="984" y="230"/>
                    <a:pt x="650" y="105"/>
                  </a:cubicBezTo>
                  <a:cubicBezTo>
                    <a:pt x="503" y="42"/>
                    <a:pt x="336" y="0"/>
                    <a:pt x="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g1c2908e1b1e_0_7239"/>
            <p:cNvSpPr/>
            <p:nvPr/>
          </p:nvSpPr>
          <p:spPr>
            <a:xfrm>
              <a:off x="5211075" y="3584450"/>
              <a:ext cx="41875" cy="37225"/>
            </a:xfrm>
            <a:custGeom>
              <a:avLst/>
              <a:gdLst/>
              <a:ahLst/>
              <a:cxnLst/>
              <a:rect l="l" t="t" r="r" b="b"/>
              <a:pathLst>
                <a:path w="1675" h="1489" extrusionOk="0">
                  <a:moveTo>
                    <a:pt x="1554" y="1"/>
                  </a:moveTo>
                  <a:cubicBezTo>
                    <a:pt x="1500" y="1"/>
                    <a:pt x="1452" y="44"/>
                    <a:pt x="1424" y="58"/>
                  </a:cubicBezTo>
                  <a:cubicBezTo>
                    <a:pt x="1277" y="142"/>
                    <a:pt x="1194" y="246"/>
                    <a:pt x="1047" y="330"/>
                  </a:cubicBezTo>
                  <a:cubicBezTo>
                    <a:pt x="901" y="456"/>
                    <a:pt x="733" y="560"/>
                    <a:pt x="587" y="686"/>
                  </a:cubicBezTo>
                  <a:cubicBezTo>
                    <a:pt x="503" y="770"/>
                    <a:pt x="398" y="811"/>
                    <a:pt x="315" y="895"/>
                  </a:cubicBezTo>
                  <a:cubicBezTo>
                    <a:pt x="273" y="958"/>
                    <a:pt x="189" y="1000"/>
                    <a:pt x="168" y="1083"/>
                  </a:cubicBezTo>
                  <a:cubicBezTo>
                    <a:pt x="1" y="1272"/>
                    <a:pt x="64" y="1418"/>
                    <a:pt x="336" y="1481"/>
                  </a:cubicBezTo>
                  <a:cubicBezTo>
                    <a:pt x="355" y="1486"/>
                    <a:pt x="378" y="1488"/>
                    <a:pt x="401" y="1488"/>
                  </a:cubicBezTo>
                  <a:cubicBezTo>
                    <a:pt x="477" y="1488"/>
                    <a:pt x="570" y="1461"/>
                    <a:pt x="650" y="1397"/>
                  </a:cubicBezTo>
                  <a:cubicBezTo>
                    <a:pt x="1068" y="1083"/>
                    <a:pt x="1424" y="707"/>
                    <a:pt x="1633" y="246"/>
                  </a:cubicBezTo>
                  <a:cubicBezTo>
                    <a:pt x="1654" y="163"/>
                    <a:pt x="1675" y="79"/>
                    <a:pt x="1633" y="37"/>
                  </a:cubicBezTo>
                  <a:cubicBezTo>
                    <a:pt x="1606" y="10"/>
                    <a:pt x="1579" y="1"/>
                    <a:pt x="1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g1c2908e1b1e_0_7239"/>
            <p:cNvSpPr/>
            <p:nvPr/>
          </p:nvSpPr>
          <p:spPr>
            <a:xfrm>
              <a:off x="5221025" y="3237525"/>
              <a:ext cx="12575" cy="57025"/>
            </a:xfrm>
            <a:custGeom>
              <a:avLst/>
              <a:gdLst/>
              <a:ahLst/>
              <a:cxnLst/>
              <a:rect l="l" t="t" r="r" b="b"/>
              <a:pathLst>
                <a:path w="503" h="2281" extrusionOk="0">
                  <a:moveTo>
                    <a:pt x="356" y="0"/>
                  </a:moveTo>
                  <a:cubicBezTo>
                    <a:pt x="335" y="63"/>
                    <a:pt x="293" y="126"/>
                    <a:pt x="252" y="167"/>
                  </a:cubicBezTo>
                  <a:cubicBezTo>
                    <a:pt x="189" y="377"/>
                    <a:pt x="105" y="628"/>
                    <a:pt x="84" y="858"/>
                  </a:cubicBezTo>
                  <a:cubicBezTo>
                    <a:pt x="42" y="1151"/>
                    <a:pt x="21" y="1465"/>
                    <a:pt x="0" y="1737"/>
                  </a:cubicBezTo>
                  <a:cubicBezTo>
                    <a:pt x="0" y="1841"/>
                    <a:pt x="0" y="1925"/>
                    <a:pt x="21" y="2030"/>
                  </a:cubicBezTo>
                  <a:cubicBezTo>
                    <a:pt x="21" y="2092"/>
                    <a:pt x="42" y="2134"/>
                    <a:pt x="84" y="2197"/>
                  </a:cubicBezTo>
                  <a:cubicBezTo>
                    <a:pt x="105" y="2239"/>
                    <a:pt x="189" y="2281"/>
                    <a:pt x="231" y="2281"/>
                  </a:cubicBezTo>
                  <a:cubicBezTo>
                    <a:pt x="314" y="2281"/>
                    <a:pt x="335" y="2239"/>
                    <a:pt x="335" y="2134"/>
                  </a:cubicBezTo>
                  <a:cubicBezTo>
                    <a:pt x="398" y="1925"/>
                    <a:pt x="440" y="1695"/>
                    <a:pt x="461" y="1486"/>
                  </a:cubicBezTo>
                  <a:cubicBezTo>
                    <a:pt x="503" y="1109"/>
                    <a:pt x="503" y="753"/>
                    <a:pt x="503" y="377"/>
                  </a:cubicBezTo>
                  <a:cubicBezTo>
                    <a:pt x="503" y="251"/>
                    <a:pt x="461" y="126"/>
                    <a:pt x="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g1c2908e1b1e_0_7239"/>
            <p:cNvSpPr/>
            <p:nvPr/>
          </p:nvSpPr>
          <p:spPr>
            <a:xfrm>
              <a:off x="5327725" y="3205600"/>
              <a:ext cx="20425" cy="74725"/>
            </a:xfrm>
            <a:custGeom>
              <a:avLst/>
              <a:gdLst/>
              <a:ahLst/>
              <a:cxnLst/>
              <a:rect l="l" t="t" r="r" b="b"/>
              <a:pathLst>
                <a:path w="817" h="2989" extrusionOk="0">
                  <a:moveTo>
                    <a:pt x="105" y="1"/>
                  </a:moveTo>
                  <a:cubicBezTo>
                    <a:pt x="1" y="63"/>
                    <a:pt x="43" y="168"/>
                    <a:pt x="43" y="252"/>
                  </a:cubicBezTo>
                  <a:cubicBezTo>
                    <a:pt x="43" y="482"/>
                    <a:pt x="85" y="754"/>
                    <a:pt x="85" y="984"/>
                  </a:cubicBezTo>
                  <a:cubicBezTo>
                    <a:pt x="43" y="1570"/>
                    <a:pt x="85" y="1926"/>
                    <a:pt x="105" y="2302"/>
                  </a:cubicBezTo>
                  <a:cubicBezTo>
                    <a:pt x="126" y="2532"/>
                    <a:pt x="126" y="2784"/>
                    <a:pt x="315" y="2951"/>
                  </a:cubicBezTo>
                  <a:cubicBezTo>
                    <a:pt x="347" y="2976"/>
                    <a:pt x="383" y="2988"/>
                    <a:pt x="419" y="2988"/>
                  </a:cubicBezTo>
                  <a:cubicBezTo>
                    <a:pt x="501" y="2988"/>
                    <a:pt x="585" y="2927"/>
                    <a:pt x="629" y="2825"/>
                  </a:cubicBezTo>
                  <a:cubicBezTo>
                    <a:pt x="817" y="2135"/>
                    <a:pt x="419" y="628"/>
                    <a:pt x="398" y="587"/>
                  </a:cubicBezTo>
                  <a:cubicBezTo>
                    <a:pt x="357" y="482"/>
                    <a:pt x="315" y="377"/>
                    <a:pt x="294" y="273"/>
                  </a:cubicBezTo>
                  <a:cubicBezTo>
                    <a:pt x="252" y="168"/>
                    <a:pt x="231" y="63"/>
                    <a:pt x="1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g1c2908e1b1e_0_7239"/>
            <p:cNvSpPr/>
            <p:nvPr/>
          </p:nvSpPr>
          <p:spPr>
            <a:xfrm>
              <a:off x="5474275" y="3130675"/>
              <a:ext cx="22975" cy="32450"/>
            </a:xfrm>
            <a:custGeom>
              <a:avLst/>
              <a:gdLst/>
              <a:ahLst/>
              <a:cxnLst/>
              <a:rect l="l" t="t" r="r" b="b"/>
              <a:pathLst>
                <a:path w="919" h="1298" extrusionOk="0">
                  <a:moveTo>
                    <a:pt x="150" y="1"/>
                  </a:moveTo>
                  <a:cubicBezTo>
                    <a:pt x="57" y="1"/>
                    <a:pt x="1" y="50"/>
                    <a:pt x="18" y="173"/>
                  </a:cubicBezTo>
                  <a:cubicBezTo>
                    <a:pt x="39" y="299"/>
                    <a:pt x="60" y="424"/>
                    <a:pt x="123" y="529"/>
                  </a:cubicBezTo>
                  <a:cubicBezTo>
                    <a:pt x="186" y="675"/>
                    <a:pt x="228" y="822"/>
                    <a:pt x="311" y="968"/>
                  </a:cubicBezTo>
                  <a:cubicBezTo>
                    <a:pt x="353" y="1052"/>
                    <a:pt x="374" y="1135"/>
                    <a:pt x="437" y="1177"/>
                  </a:cubicBezTo>
                  <a:cubicBezTo>
                    <a:pt x="489" y="1251"/>
                    <a:pt x="568" y="1298"/>
                    <a:pt x="646" y="1298"/>
                  </a:cubicBezTo>
                  <a:cubicBezTo>
                    <a:pt x="725" y="1298"/>
                    <a:pt x="803" y="1251"/>
                    <a:pt x="855" y="1135"/>
                  </a:cubicBezTo>
                  <a:cubicBezTo>
                    <a:pt x="855" y="1073"/>
                    <a:pt x="876" y="1052"/>
                    <a:pt x="876" y="1031"/>
                  </a:cubicBezTo>
                  <a:cubicBezTo>
                    <a:pt x="918" y="863"/>
                    <a:pt x="876" y="738"/>
                    <a:pt x="834" y="612"/>
                  </a:cubicBezTo>
                  <a:cubicBezTo>
                    <a:pt x="730" y="382"/>
                    <a:pt x="604" y="215"/>
                    <a:pt x="395" y="89"/>
                  </a:cubicBezTo>
                  <a:cubicBezTo>
                    <a:pt x="332" y="27"/>
                    <a:pt x="249" y="6"/>
                    <a:pt x="207" y="6"/>
                  </a:cubicBezTo>
                  <a:cubicBezTo>
                    <a:pt x="187" y="2"/>
                    <a:pt x="168" y="1"/>
                    <a:pt x="1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g1c2908e1b1e_0_7239"/>
            <p:cNvSpPr/>
            <p:nvPr/>
          </p:nvSpPr>
          <p:spPr>
            <a:xfrm>
              <a:off x="5082925" y="3214325"/>
              <a:ext cx="22525" cy="31550"/>
            </a:xfrm>
            <a:custGeom>
              <a:avLst/>
              <a:gdLst/>
              <a:ahLst/>
              <a:cxnLst/>
              <a:rect l="l" t="t" r="r" b="b"/>
              <a:pathLst>
                <a:path w="901" h="1262" extrusionOk="0">
                  <a:moveTo>
                    <a:pt x="748" y="1"/>
                  </a:moveTo>
                  <a:cubicBezTo>
                    <a:pt x="712" y="1"/>
                    <a:pt x="671" y="10"/>
                    <a:pt x="628" y="28"/>
                  </a:cubicBezTo>
                  <a:cubicBezTo>
                    <a:pt x="586" y="91"/>
                    <a:pt x="524" y="112"/>
                    <a:pt x="503" y="175"/>
                  </a:cubicBezTo>
                  <a:lnTo>
                    <a:pt x="105" y="719"/>
                  </a:lnTo>
                  <a:cubicBezTo>
                    <a:pt x="42" y="844"/>
                    <a:pt x="1" y="970"/>
                    <a:pt x="42" y="1137"/>
                  </a:cubicBezTo>
                  <a:cubicBezTo>
                    <a:pt x="57" y="1225"/>
                    <a:pt x="92" y="1261"/>
                    <a:pt x="161" y="1261"/>
                  </a:cubicBezTo>
                  <a:cubicBezTo>
                    <a:pt x="192" y="1261"/>
                    <a:pt x="228" y="1255"/>
                    <a:pt x="273" y="1242"/>
                  </a:cubicBezTo>
                  <a:cubicBezTo>
                    <a:pt x="294" y="1242"/>
                    <a:pt x="294" y="1242"/>
                    <a:pt x="314" y="1221"/>
                  </a:cubicBezTo>
                  <a:cubicBezTo>
                    <a:pt x="607" y="1012"/>
                    <a:pt x="796" y="719"/>
                    <a:pt x="900" y="342"/>
                  </a:cubicBezTo>
                  <a:lnTo>
                    <a:pt x="900" y="175"/>
                  </a:lnTo>
                  <a:cubicBezTo>
                    <a:pt x="900" y="56"/>
                    <a:pt x="837" y="1"/>
                    <a:pt x="7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g1c2908e1b1e_0_7239"/>
            <p:cNvSpPr/>
            <p:nvPr/>
          </p:nvSpPr>
          <p:spPr>
            <a:xfrm>
              <a:off x="5076125" y="3374000"/>
              <a:ext cx="27650" cy="20700"/>
            </a:xfrm>
            <a:custGeom>
              <a:avLst/>
              <a:gdLst/>
              <a:ahLst/>
              <a:cxnLst/>
              <a:rect l="l" t="t" r="r" b="b"/>
              <a:pathLst>
                <a:path w="1106" h="828" extrusionOk="0">
                  <a:moveTo>
                    <a:pt x="779" y="0"/>
                  </a:moveTo>
                  <a:cubicBezTo>
                    <a:pt x="764" y="0"/>
                    <a:pt x="749" y="1"/>
                    <a:pt x="733" y="2"/>
                  </a:cubicBezTo>
                  <a:cubicBezTo>
                    <a:pt x="503" y="23"/>
                    <a:pt x="335" y="107"/>
                    <a:pt x="168" y="232"/>
                  </a:cubicBezTo>
                  <a:cubicBezTo>
                    <a:pt x="1" y="400"/>
                    <a:pt x="22" y="588"/>
                    <a:pt x="231" y="693"/>
                  </a:cubicBezTo>
                  <a:cubicBezTo>
                    <a:pt x="356" y="734"/>
                    <a:pt x="461" y="797"/>
                    <a:pt x="586" y="818"/>
                  </a:cubicBezTo>
                  <a:cubicBezTo>
                    <a:pt x="600" y="825"/>
                    <a:pt x="616" y="828"/>
                    <a:pt x="633" y="828"/>
                  </a:cubicBezTo>
                  <a:cubicBezTo>
                    <a:pt x="726" y="828"/>
                    <a:pt x="865" y="745"/>
                    <a:pt x="900" y="693"/>
                  </a:cubicBezTo>
                  <a:lnTo>
                    <a:pt x="1047" y="421"/>
                  </a:lnTo>
                  <a:cubicBezTo>
                    <a:pt x="1106" y="146"/>
                    <a:pt x="999" y="0"/>
                    <a:pt x="7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g1c2908e1b1e_0_7239"/>
            <p:cNvSpPr/>
            <p:nvPr/>
          </p:nvSpPr>
          <p:spPr>
            <a:xfrm>
              <a:off x="5255025" y="3554500"/>
              <a:ext cx="25650" cy="22675"/>
            </a:xfrm>
            <a:custGeom>
              <a:avLst/>
              <a:gdLst/>
              <a:ahLst/>
              <a:cxnLst/>
              <a:rect l="l" t="t" r="r" b="b"/>
              <a:pathLst>
                <a:path w="1026" h="907" extrusionOk="0">
                  <a:moveTo>
                    <a:pt x="837" y="1"/>
                  </a:moveTo>
                  <a:cubicBezTo>
                    <a:pt x="607" y="22"/>
                    <a:pt x="105" y="440"/>
                    <a:pt x="21" y="649"/>
                  </a:cubicBezTo>
                  <a:cubicBezTo>
                    <a:pt x="0" y="754"/>
                    <a:pt x="21" y="838"/>
                    <a:pt x="126" y="859"/>
                  </a:cubicBezTo>
                  <a:cubicBezTo>
                    <a:pt x="206" y="894"/>
                    <a:pt x="285" y="907"/>
                    <a:pt x="363" y="907"/>
                  </a:cubicBezTo>
                  <a:cubicBezTo>
                    <a:pt x="470" y="907"/>
                    <a:pt x="573" y="883"/>
                    <a:pt x="670" y="859"/>
                  </a:cubicBezTo>
                  <a:cubicBezTo>
                    <a:pt x="712" y="859"/>
                    <a:pt x="733" y="838"/>
                    <a:pt x="733" y="817"/>
                  </a:cubicBezTo>
                  <a:cubicBezTo>
                    <a:pt x="837" y="628"/>
                    <a:pt x="921" y="419"/>
                    <a:pt x="1026" y="231"/>
                  </a:cubicBezTo>
                  <a:lnTo>
                    <a:pt x="1005" y="231"/>
                  </a:lnTo>
                  <a:lnTo>
                    <a:pt x="1005" y="126"/>
                  </a:lnTo>
                  <a:cubicBezTo>
                    <a:pt x="1005" y="22"/>
                    <a:pt x="942" y="1"/>
                    <a:pt x="8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g1c2908e1b1e_0_7239"/>
            <p:cNvSpPr/>
            <p:nvPr/>
          </p:nvSpPr>
          <p:spPr>
            <a:xfrm>
              <a:off x="5539075" y="3081575"/>
              <a:ext cx="25125" cy="26225"/>
            </a:xfrm>
            <a:custGeom>
              <a:avLst/>
              <a:gdLst/>
              <a:ahLst/>
              <a:cxnLst/>
              <a:rect l="l" t="t" r="r" b="b"/>
              <a:pathLst>
                <a:path w="1005" h="1049" extrusionOk="0">
                  <a:moveTo>
                    <a:pt x="174" y="0"/>
                  </a:moveTo>
                  <a:cubicBezTo>
                    <a:pt x="126" y="0"/>
                    <a:pt x="84" y="10"/>
                    <a:pt x="42" y="66"/>
                  </a:cubicBezTo>
                  <a:cubicBezTo>
                    <a:pt x="0" y="149"/>
                    <a:pt x="42" y="191"/>
                    <a:pt x="63" y="275"/>
                  </a:cubicBezTo>
                  <a:cubicBezTo>
                    <a:pt x="84" y="296"/>
                    <a:pt x="126" y="358"/>
                    <a:pt x="146" y="379"/>
                  </a:cubicBezTo>
                  <a:cubicBezTo>
                    <a:pt x="209" y="463"/>
                    <a:pt x="272" y="505"/>
                    <a:pt x="335" y="589"/>
                  </a:cubicBezTo>
                  <a:cubicBezTo>
                    <a:pt x="481" y="735"/>
                    <a:pt x="628" y="902"/>
                    <a:pt x="753" y="1049"/>
                  </a:cubicBezTo>
                  <a:cubicBezTo>
                    <a:pt x="1004" y="798"/>
                    <a:pt x="963" y="505"/>
                    <a:pt x="774" y="296"/>
                  </a:cubicBezTo>
                  <a:cubicBezTo>
                    <a:pt x="649" y="170"/>
                    <a:pt x="481" y="86"/>
                    <a:pt x="335" y="45"/>
                  </a:cubicBezTo>
                  <a:cubicBezTo>
                    <a:pt x="314" y="3"/>
                    <a:pt x="272" y="3"/>
                    <a:pt x="251" y="3"/>
                  </a:cubicBezTo>
                  <a:cubicBezTo>
                    <a:pt x="223" y="3"/>
                    <a:pt x="198" y="0"/>
                    <a:pt x="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g1c2908e1b1e_0_7239"/>
            <p:cNvSpPr/>
            <p:nvPr/>
          </p:nvSpPr>
          <p:spPr>
            <a:xfrm>
              <a:off x="5509775" y="3075800"/>
              <a:ext cx="48675" cy="74125"/>
            </a:xfrm>
            <a:custGeom>
              <a:avLst/>
              <a:gdLst/>
              <a:ahLst/>
              <a:cxnLst/>
              <a:rect l="l" t="t" r="r" b="b"/>
              <a:pathLst>
                <a:path w="1947" h="2965" extrusionOk="0">
                  <a:moveTo>
                    <a:pt x="200" y="1"/>
                  </a:moveTo>
                  <a:cubicBezTo>
                    <a:pt x="124" y="1"/>
                    <a:pt x="54" y="44"/>
                    <a:pt x="42" y="129"/>
                  </a:cubicBezTo>
                  <a:cubicBezTo>
                    <a:pt x="0" y="338"/>
                    <a:pt x="63" y="443"/>
                    <a:pt x="189" y="610"/>
                  </a:cubicBezTo>
                  <a:cubicBezTo>
                    <a:pt x="398" y="861"/>
                    <a:pt x="607" y="1133"/>
                    <a:pt x="774" y="1426"/>
                  </a:cubicBezTo>
                  <a:cubicBezTo>
                    <a:pt x="1046" y="1908"/>
                    <a:pt x="1130" y="2494"/>
                    <a:pt x="1507" y="2912"/>
                  </a:cubicBezTo>
                  <a:cubicBezTo>
                    <a:pt x="1521" y="2949"/>
                    <a:pt x="1554" y="2965"/>
                    <a:pt x="1592" y="2965"/>
                  </a:cubicBezTo>
                  <a:cubicBezTo>
                    <a:pt x="1663" y="2965"/>
                    <a:pt x="1752" y="2910"/>
                    <a:pt x="1779" y="2828"/>
                  </a:cubicBezTo>
                  <a:cubicBezTo>
                    <a:pt x="1946" y="2494"/>
                    <a:pt x="1611" y="1950"/>
                    <a:pt x="1444" y="1636"/>
                  </a:cubicBezTo>
                  <a:cubicBezTo>
                    <a:pt x="1193" y="1071"/>
                    <a:pt x="795" y="610"/>
                    <a:pt x="440" y="108"/>
                  </a:cubicBezTo>
                  <a:cubicBezTo>
                    <a:pt x="398" y="87"/>
                    <a:pt x="377" y="66"/>
                    <a:pt x="356" y="66"/>
                  </a:cubicBezTo>
                  <a:cubicBezTo>
                    <a:pt x="312" y="23"/>
                    <a:pt x="254" y="1"/>
                    <a:pt x="2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11" name="Google Shape;3011;g1c2908e1b1e_0_7239"/>
          <p:cNvPicPr preferRelativeResize="0"/>
          <p:nvPr/>
        </p:nvPicPr>
        <p:blipFill rotWithShape="1">
          <a:blip r:embed="rId7">
            <a:alphaModFix/>
          </a:blip>
          <a:srcRect t="48738" r="81192"/>
          <a:stretch/>
        </p:blipFill>
        <p:spPr>
          <a:xfrm rot="1502538">
            <a:off x="26976" y="665274"/>
            <a:ext cx="1372452" cy="2636550"/>
          </a:xfrm>
          <a:prstGeom prst="rect">
            <a:avLst/>
          </a:prstGeom>
          <a:noFill/>
          <a:ln>
            <a:noFill/>
          </a:ln>
          <a:effectLst>
            <a:outerShdw blurRad="57150" dist="19050" dir="5400000" algn="bl" rotWithShape="0">
              <a:schemeClr val="dk1">
                <a:alpha val="49800"/>
              </a:schemeClr>
            </a:outerShdw>
          </a:effectLst>
        </p:spPr>
      </p:pic>
      <p:pic>
        <p:nvPicPr>
          <p:cNvPr id="3012" name="Google Shape;3012;g1c2908e1b1e_0_7239"/>
          <p:cNvPicPr preferRelativeResize="0"/>
          <p:nvPr/>
        </p:nvPicPr>
        <p:blipFill rotWithShape="1">
          <a:blip r:embed="rId8">
            <a:alphaModFix/>
          </a:blip>
          <a:srcRect/>
          <a:stretch/>
        </p:blipFill>
        <p:spPr>
          <a:xfrm rot="387543">
            <a:off x="587445" y="2223124"/>
            <a:ext cx="2430760" cy="2023828"/>
          </a:xfrm>
          <a:prstGeom prst="rect">
            <a:avLst/>
          </a:prstGeom>
          <a:noFill/>
          <a:ln>
            <a:noFill/>
          </a:ln>
          <a:effectLst>
            <a:outerShdw blurRad="57150" dist="19050" dir="5400000" algn="bl" rotWithShape="0">
              <a:srgbClr val="000000">
                <a:alpha val="49800"/>
              </a:srgbClr>
            </a:outerShdw>
          </a:effectLst>
        </p:spPr>
      </p:pic>
      <p:grpSp>
        <p:nvGrpSpPr>
          <p:cNvPr id="3013" name="Google Shape;3013;g1c2908e1b1e_0_7239"/>
          <p:cNvGrpSpPr/>
          <p:nvPr/>
        </p:nvGrpSpPr>
        <p:grpSpPr>
          <a:xfrm>
            <a:off x="644299" y="-148397"/>
            <a:ext cx="2408150" cy="2655335"/>
            <a:chOff x="644299" y="-148397"/>
            <a:chExt cx="2408150" cy="2655335"/>
          </a:xfrm>
        </p:grpSpPr>
        <p:cxnSp>
          <p:nvCxnSpPr>
            <p:cNvPr id="3014" name="Google Shape;3014;g1c2908e1b1e_0_7239"/>
            <p:cNvCxnSpPr>
              <a:stCxn id="3015" idx="0"/>
            </p:cNvCxnSpPr>
            <p:nvPr/>
          </p:nvCxnSpPr>
          <p:spPr>
            <a:xfrm>
              <a:off x="770761" y="376328"/>
              <a:ext cx="397200" cy="1901700"/>
            </a:xfrm>
            <a:prstGeom prst="straightConnector1">
              <a:avLst/>
            </a:prstGeom>
            <a:noFill/>
            <a:ln w="19050" cap="flat" cmpd="sng">
              <a:solidFill>
                <a:schemeClr val="accent3"/>
              </a:solidFill>
              <a:prstDash val="solid"/>
              <a:round/>
              <a:headEnd type="none" w="sm" len="sm"/>
              <a:tailEnd type="none" w="sm" len="sm"/>
            </a:ln>
          </p:spPr>
        </p:cxnSp>
        <p:cxnSp>
          <p:nvCxnSpPr>
            <p:cNvPr id="3016" name="Google Shape;3016;g1c2908e1b1e_0_7239"/>
            <p:cNvCxnSpPr>
              <a:stCxn id="3017" idx="0"/>
            </p:cNvCxnSpPr>
            <p:nvPr/>
          </p:nvCxnSpPr>
          <p:spPr>
            <a:xfrm rot="10800000" flipH="1">
              <a:off x="1170849" y="-148397"/>
              <a:ext cx="1881600" cy="2292600"/>
            </a:xfrm>
            <a:prstGeom prst="straightConnector1">
              <a:avLst/>
            </a:prstGeom>
            <a:noFill/>
            <a:ln w="19050" cap="flat" cmpd="sng">
              <a:solidFill>
                <a:schemeClr val="accent3"/>
              </a:solidFill>
              <a:prstDash val="solid"/>
              <a:round/>
              <a:headEnd type="none" w="sm" len="sm"/>
              <a:tailEnd type="none" w="sm" len="sm"/>
            </a:ln>
          </p:spPr>
        </p:cxnSp>
        <p:pic>
          <p:nvPicPr>
            <p:cNvPr id="3017" name="Google Shape;3017;g1c2908e1b1e_0_7239"/>
            <p:cNvPicPr preferRelativeResize="0"/>
            <p:nvPr/>
          </p:nvPicPr>
          <p:blipFill rotWithShape="1">
            <a:blip r:embed="rId9">
              <a:alphaModFix/>
            </a:blip>
            <a:srcRect/>
            <a:stretch/>
          </p:blipFill>
          <p:spPr>
            <a:xfrm>
              <a:off x="1044387" y="2144203"/>
              <a:ext cx="252925" cy="362735"/>
            </a:xfrm>
            <a:prstGeom prst="rect">
              <a:avLst/>
            </a:prstGeom>
            <a:noFill/>
            <a:ln>
              <a:noFill/>
            </a:ln>
          </p:spPr>
        </p:pic>
        <p:pic>
          <p:nvPicPr>
            <p:cNvPr id="3015" name="Google Shape;3015;g1c2908e1b1e_0_7239"/>
            <p:cNvPicPr preferRelativeResize="0"/>
            <p:nvPr/>
          </p:nvPicPr>
          <p:blipFill rotWithShape="1">
            <a:blip r:embed="rId9">
              <a:alphaModFix/>
            </a:blip>
            <a:srcRect/>
            <a:stretch/>
          </p:blipFill>
          <p:spPr>
            <a:xfrm>
              <a:off x="644299" y="376328"/>
              <a:ext cx="252925" cy="362735"/>
            </a:xfrm>
            <a:prstGeom prst="rect">
              <a:avLst/>
            </a:prstGeom>
            <a:noFill/>
            <a:ln>
              <a:noFill/>
            </a:ln>
          </p:spPr>
        </p:pic>
      </p:grpSp>
      <p:grpSp>
        <p:nvGrpSpPr>
          <p:cNvPr id="3018" name="Google Shape;3018;g1c2908e1b1e_0_7239"/>
          <p:cNvGrpSpPr/>
          <p:nvPr/>
        </p:nvGrpSpPr>
        <p:grpSpPr>
          <a:xfrm>
            <a:off x="7220524" y="376328"/>
            <a:ext cx="1743675" cy="3318485"/>
            <a:chOff x="7220524" y="376328"/>
            <a:chExt cx="1743675" cy="3318485"/>
          </a:xfrm>
        </p:grpSpPr>
        <p:cxnSp>
          <p:nvCxnSpPr>
            <p:cNvPr id="3019" name="Google Shape;3019;g1c2908e1b1e_0_7239"/>
            <p:cNvCxnSpPr>
              <a:stCxn id="3020" idx="0"/>
            </p:cNvCxnSpPr>
            <p:nvPr/>
          </p:nvCxnSpPr>
          <p:spPr>
            <a:xfrm flipH="1">
              <a:off x="8725236" y="376328"/>
              <a:ext cx="112500" cy="3095700"/>
            </a:xfrm>
            <a:prstGeom prst="straightConnector1">
              <a:avLst/>
            </a:prstGeom>
            <a:noFill/>
            <a:ln w="19050" cap="flat" cmpd="sng">
              <a:solidFill>
                <a:schemeClr val="accent3"/>
              </a:solidFill>
              <a:prstDash val="solid"/>
              <a:round/>
              <a:headEnd type="none" w="sm" len="sm"/>
              <a:tailEnd type="none" w="sm" len="sm"/>
            </a:ln>
          </p:spPr>
        </p:cxnSp>
        <p:cxnSp>
          <p:nvCxnSpPr>
            <p:cNvPr id="3021" name="Google Shape;3021;g1c2908e1b1e_0_7239"/>
            <p:cNvCxnSpPr>
              <a:stCxn id="3020" idx="0"/>
            </p:cNvCxnSpPr>
            <p:nvPr/>
          </p:nvCxnSpPr>
          <p:spPr>
            <a:xfrm flipH="1">
              <a:off x="7344036" y="376328"/>
              <a:ext cx="1493700" cy="1353300"/>
            </a:xfrm>
            <a:prstGeom prst="straightConnector1">
              <a:avLst/>
            </a:prstGeom>
            <a:noFill/>
            <a:ln w="19050" cap="flat" cmpd="sng">
              <a:solidFill>
                <a:schemeClr val="accent3"/>
              </a:solidFill>
              <a:prstDash val="solid"/>
              <a:round/>
              <a:headEnd type="none" w="sm" len="sm"/>
              <a:tailEnd type="none" w="sm" len="sm"/>
            </a:ln>
          </p:spPr>
        </p:cxnSp>
        <p:pic>
          <p:nvPicPr>
            <p:cNvPr id="3022" name="Google Shape;3022;g1c2908e1b1e_0_7239"/>
            <p:cNvPicPr preferRelativeResize="0"/>
            <p:nvPr/>
          </p:nvPicPr>
          <p:blipFill rotWithShape="1">
            <a:blip r:embed="rId9">
              <a:alphaModFix/>
            </a:blip>
            <a:srcRect/>
            <a:stretch/>
          </p:blipFill>
          <p:spPr>
            <a:xfrm>
              <a:off x="7220524" y="1590103"/>
              <a:ext cx="252925" cy="362735"/>
            </a:xfrm>
            <a:prstGeom prst="rect">
              <a:avLst/>
            </a:prstGeom>
            <a:noFill/>
            <a:ln>
              <a:noFill/>
            </a:ln>
          </p:spPr>
        </p:pic>
        <p:pic>
          <p:nvPicPr>
            <p:cNvPr id="3023" name="Google Shape;3023;g1c2908e1b1e_0_7239"/>
            <p:cNvPicPr preferRelativeResize="0"/>
            <p:nvPr/>
          </p:nvPicPr>
          <p:blipFill rotWithShape="1">
            <a:blip r:embed="rId9">
              <a:alphaModFix/>
            </a:blip>
            <a:srcRect/>
            <a:stretch/>
          </p:blipFill>
          <p:spPr>
            <a:xfrm>
              <a:off x="8595124" y="3332078"/>
              <a:ext cx="252925" cy="362735"/>
            </a:xfrm>
            <a:prstGeom prst="rect">
              <a:avLst/>
            </a:prstGeom>
            <a:noFill/>
            <a:ln>
              <a:noFill/>
            </a:ln>
          </p:spPr>
        </p:pic>
        <p:pic>
          <p:nvPicPr>
            <p:cNvPr id="3020" name="Google Shape;3020;g1c2908e1b1e_0_7239"/>
            <p:cNvPicPr preferRelativeResize="0"/>
            <p:nvPr/>
          </p:nvPicPr>
          <p:blipFill rotWithShape="1">
            <a:blip r:embed="rId9">
              <a:alphaModFix/>
            </a:blip>
            <a:srcRect/>
            <a:stretch/>
          </p:blipFill>
          <p:spPr>
            <a:xfrm>
              <a:off x="8711274" y="376328"/>
              <a:ext cx="252925" cy="362735"/>
            </a:xfrm>
            <a:prstGeom prst="rect">
              <a:avLst/>
            </a:prstGeom>
            <a:noFill/>
            <a:ln>
              <a:noFill/>
            </a:ln>
          </p:spPr>
        </p:pic>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ackground 2">
  <p:cSld name="CUSTOM_20_1_1">
    <p:spTree>
      <p:nvGrpSpPr>
        <p:cNvPr id="1" name="Shape 3024"/>
        <p:cNvGrpSpPr/>
        <p:nvPr/>
      </p:nvGrpSpPr>
      <p:grpSpPr>
        <a:xfrm>
          <a:off x="0" y="0"/>
          <a:ext cx="0" cy="0"/>
          <a:chOff x="0" y="0"/>
          <a:chExt cx="0" cy="0"/>
        </a:xfrm>
      </p:grpSpPr>
      <p:sp>
        <p:nvSpPr>
          <p:cNvPr id="3025" name="Google Shape;3025;g1c2908e1b1e_0_7333"/>
          <p:cNvSpPr/>
          <p:nvPr/>
        </p:nvSpPr>
        <p:spPr>
          <a:xfrm>
            <a:off x="0" y="0"/>
            <a:ext cx="9144000" cy="5143500"/>
          </a:xfrm>
          <a:prstGeom prst="rect">
            <a:avLst/>
          </a:prstGeom>
          <a:solidFill>
            <a:schemeClr val="dk1">
              <a:alpha val="380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26" name="Google Shape;3026;g1c2908e1b1e_0_7333"/>
          <p:cNvPicPr preferRelativeResize="0"/>
          <p:nvPr/>
        </p:nvPicPr>
        <p:blipFill rotWithShape="1">
          <a:blip r:embed="rId2">
            <a:alphaModFix amt="74000"/>
          </a:blip>
          <a:srcRect/>
          <a:stretch/>
        </p:blipFill>
        <p:spPr>
          <a:xfrm>
            <a:off x="0" y="0"/>
            <a:ext cx="9144000" cy="5143500"/>
          </a:xfrm>
          <a:prstGeom prst="rect">
            <a:avLst/>
          </a:prstGeom>
          <a:noFill/>
          <a:ln>
            <a:noFill/>
          </a:ln>
        </p:spPr>
      </p:pic>
      <p:pic>
        <p:nvPicPr>
          <p:cNvPr id="3027" name="Google Shape;3027;g1c2908e1b1e_0_7333"/>
          <p:cNvPicPr preferRelativeResize="0"/>
          <p:nvPr/>
        </p:nvPicPr>
        <p:blipFill rotWithShape="1">
          <a:blip r:embed="rId3">
            <a:alphaModFix/>
          </a:blip>
          <a:srcRect l="2797" t="41452" r="58723" b="6840"/>
          <a:stretch/>
        </p:blipFill>
        <p:spPr>
          <a:xfrm rot="-509637">
            <a:off x="314184" y="992396"/>
            <a:ext cx="1559257" cy="2960057"/>
          </a:xfrm>
          <a:prstGeom prst="rect">
            <a:avLst/>
          </a:prstGeom>
          <a:noFill/>
          <a:ln>
            <a:noFill/>
          </a:ln>
          <a:effectLst>
            <a:outerShdw blurRad="57150" dist="19050" dir="5400000" algn="bl" rotWithShape="0">
              <a:srgbClr val="000000">
                <a:alpha val="49800"/>
              </a:srgbClr>
            </a:outerShdw>
          </a:effectLst>
        </p:spPr>
      </p:pic>
      <p:pic>
        <p:nvPicPr>
          <p:cNvPr id="3028" name="Google Shape;3028;g1c2908e1b1e_0_7333"/>
          <p:cNvPicPr preferRelativeResize="0"/>
          <p:nvPr/>
        </p:nvPicPr>
        <p:blipFill rotWithShape="1">
          <a:blip r:embed="rId4">
            <a:alphaModFix/>
          </a:blip>
          <a:srcRect/>
          <a:stretch/>
        </p:blipFill>
        <p:spPr>
          <a:xfrm rot="274229">
            <a:off x="572850" y="-88775"/>
            <a:ext cx="1920599" cy="1920599"/>
          </a:xfrm>
          <a:prstGeom prst="rect">
            <a:avLst/>
          </a:prstGeom>
          <a:noFill/>
          <a:ln>
            <a:noFill/>
          </a:ln>
        </p:spPr>
      </p:pic>
      <p:grpSp>
        <p:nvGrpSpPr>
          <p:cNvPr id="3029" name="Google Shape;3029;g1c2908e1b1e_0_7333"/>
          <p:cNvGrpSpPr/>
          <p:nvPr/>
        </p:nvGrpSpPr>
        <p:grpSpPr>
          <a:xfrm>
            <a:off x="6484813" y="2907808"/>
            <a:ext cx="2981044" cy="3079171"/>
            <a:chOff x="7428038" y="-923092"/>
            <a:chExt cx="2981044" cy="3079171"/>
          </a:xfrm>
        </p:grpSpPr>
        <p:grpSp>
          <p:nvGrpSpPr>
            <p:cNvPr id="3030" name="Google Shape;3030;g1c2908e1b1e_0_7333"/>
            <p:cNvGrpSpPr/>
            <p:nvPr/>
          </p:nvGrpSpPr>
          <p:grpSpPr>
            <a:xfrm>
              <a:off x="7460882" y="-923092"/>
              <a:ext cx="2256511" cy="2101033"/>
              <a:chOff x="4804682" y="534058"/>
              <a:chExt cx="2256511" cy="2101033"/>
            </a:xfrm>
          </p:grpSpPr>
          <p:pic>
            <p:nvPicPr>
              <p:cNvPr id="3031" name="Google Shape;3031;g1c2908e1b1e_0_7333"/>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3032" name="Google Shape;3032;g1c2908e1b1e_0_7333"/>
              <p:cNvSpPr txBox="1"/>
              <p:nvPr/>
            </p:nvSpPr>
            <p:spPr>
              <a:xfrm rot="-831683">
                <a:off x="5158123" y="1109954"/>
                <a:ext cx="1239702" cy="6615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Have you see the truth? </a:t>
                </a:r>
                <a:endParaRPr sz="1100" b="0" i="0" u="none" strike="noStrike" cap="none">
                  <a:solidFill>
                    <a:schemeClr val="dk1"/>
                  </a:solidFill>
                  <a:latin typeface="Inconsolata"/>
                  <a:ea typeface="Inconsolata"/>
                  <a:cs typeface="Inconsolata"/>
                  <a:sym typeface="Inconsolata"/>
                </a:endParaRPr>
              </a:p>
            </p:txBody>
          </p:sp>
        </p:grpSp>
        <p:grpSp>
          <p:nvGrpSpPr>
            <p:cNvPr id="3033" name="Google Shape;3033;g1c2908e1b1e_0_7333"/>
            <p:cNvGrpSpPr/>
            <p:nvPr/>
          </p:nvGrpSpPr>
          <p:grpSpPr>
            <a:xfrm rot="1689384">
              <a:off x="7790256" y="-353146"/>
              <a:ext cx="2256607" cy="2101122"/>
              <a:chOff x="4804682" y="534058"/>
              <a:chExt cx="2256511" cy="2101033"/>
            </a:xfrm>
          </p:grpSpPr>
          <p:pic>
            <p:nvPicPr>
              <p:cNvPr id="3034" name="Google Shape;3034;g1c2908e1b1e_0_7333"/>
              <p:cNvPicPr preferRelativeResize="0"/>
              <p:nvPr/>
            </p:nvPicPr>
            <p:blipFill rotWithShape="1">
              <a:blip r:embed="rId5">
                <a:alphaModFix/>
              </a:blip>
              <a:srcRect/>
              <a:stretch/>
            </p:blipFill>
            <p:spPr>
              <a:xfrm rot="-862595">
                <a:off x="4983825" y="743375"/>
                <a:ext cx="1898225" cy="1682400"/>
              </a:xfrm>
              <a:prstGeom prst="rect">
                <a:avLst/>
              </a:prstGeom>
              <a:noFill/>
              <a:ln>
                <a:noFill/>
              </a:ln>
            </p:spPr>
          </p:pic>
          <p:sp>
            <p:nvSpPr>
              <p:cNvPr id="3035" name="Google Shape;3035;g1c2908e1b1e_0_7333"/>
              <p:cNvSpPr txBox="1"/>
              <p:nvPr/>
            </p:nvSpPr>
            <p:spPr>
              <a:xfrm rot="-831683">
                <a:off x="5207081" y="1447922"/>
                <a:ext cx="1239702" cy="4637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Who was...? </a:t>
                </a:r>
                <a:endParaRPr sz="1100" b="0" i="0" u="none" strike="noStrike" cap="none">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Inconsolata"/>
                    <a:ea typeface="Inconsolata"/>
                    <a:cs typeface="Inconsolata"/>
                    <a:sym typeface="Inconsolata"/>
                  </a:rPr>
                  <a:t>Where…?</a:t>
                </a:r>
                <a:endParaRPr sz="1100" b="0" i="0" u="none" strike="noStrike" cap="none">
                  <a:solidFill>
                    <a:schemeClr val="dk1"/>
                  </a:solidFill>
                  <a:latin typeface="Inconsolata"/>
                  <a:ea typeface="Inconsolata"/>
                  <a:cs typeface="Inconsolata"/>
                  <a:sym typeface="Inconsolata"/>
                </a:endParaRPr>
              </a:p>
            </p:txBody>
          </p:sp>
        </p:grpSp>
      </p:grpSp>
      <p:pic>
        <p:nvPicPr>
          <p:cNvPr id="3036" name="Google Shape;3036;g1c2908e1b1e_0_7333"/>
          <p:cNvPicPr preferRelativeResize="0"/>
          <p:nvPr/>
        </p:nvPicPr>
        <p:blipFill rotWithShape="1">
          <a:blip r:embed="rId6">
            <a:alphaModFix/>
          </a:blip>
          <a:srcRect/>
          <a:stretch/>
        </p:blipFill>
        <p:spPr>
          <a:xfrm rot="-613114">
            <a:off x="6946625" y="864775"/>
            <a:ext cx="1563651" cy="2346951"/>
          </a:xfrm>
          <a:prstGeom prst="rect">
            <a:avLst/>
          </a:prstGeom>
          <a:noFill/>
          <a:ln>
            <a:noFill/>
          </a:ln>
        </p:spPr>
      </p:pic>
      <p:pic>
        <p:nvPicPr>
          <p:cNvPr id="3037" name="Google Shape;3037;g1c2908e1b1e_0_7333"/>
          <p:cNvPicPr preferRelativeResize="0"/>
          <p:nvPr/>
        </p:nvPicPr>
        <p:blipFill rotWithShape="1">
          <a:blip r:embed="rId7">
            <a:alphaModFix/>
          </a:blip>
          <a:srcRect l="17393" t="12421" r="17898" b="13422"/>
          <a:stretch/>
        </p:blipFill>
        <p:spPr>
          <a:xfrm rot="5400000">
            <a:off x="1420804" y="1203450"/>
            <a:ext cx="2810400" cy="3492000"/>
          </a:xfrm>
          <a:prstGeom prst="rect">
            <a:avLst/>
          </a:prstGeom>
          <a:noFill/>
          <a:ln>
            <a:noFill/>
          </a:ln>
        </p:spPr>
      </p:pic>
      <p:cxnSp>
        <p:nvCxnSpPr>
          <p:cNvPr id="3038" name="Google Shape;3038;g1c2908e1b1e_0_7333"/>
          <p:cNvCxnSpPr/>
          <p:nvPr/>
        </p:nvCxnSpPr>
        <p:spPr>
          <a:xfrm flipH="1">
            <a:off x="391600" y="102400"/>
            <a:ext cx="1848900" cy="1041900"/>
          </a:xfrm>
          <a:prstGeom prst="straightConnector1">
            <a:avLst/>
          </a:prstGeom>
          <a:noFill/>
          <a:ln w="19050" cap="flat" cmpd="sng">
            <a:solidFill>
              <a:schemeClr val="accent3"/>
            </a:solidFill>
            <a:prstDash val="solid"/>
            <a:round/>
            <a:headEnd type="none" w="sm" len="sm"/>
            <a:tailEnd type="none" w="sm" len="sm"/>
          </a:ln>
        </p:spPr>
      </p:cxnSp>
      <p:cxnSp>
        <p:nvCxnSpPr>
          <p:cNvPr id="3039" name="Google Shape;3039;g1c2908e1b1e_0_7333"/>
          <p:cNvCxnSpPr/>
          <p:nvPr/>
        </p:nvCxnSpPr>
        <p:spPr>
          <a:xfrm>
            <a:off x="7377975" y="903425"/>
            <a:ext cx="813000" cy="2993400"/>
          </a:xfrm>
          <a:prstGeom prst="straightConnector1">
            <a:avLst/>
          </a:prstGeom>
          <a:noFill/>
          <a:ln w="19050" cap="flat" cmpd="sng">
            <a:solidFill>
              <a:schemeClr val="accent3"/>
            </a:solidFill>
            <a:prstDash val="solid"/>
            <a:round/>
            <a:headEnd type="none" w="sm" len="sm"/>
            <a:tailEnd type="none" w="sm" len="sm"/>
          </a:ln>
        </p:spPr>
      </p:cxnSp>
      <p:cxnSp>
        <p:nvCxnSpPr>
          <p:cNvPr id="3040" name="Google Shape;3040;g1c2908e1b1e_0_7333"/>
          <p:cNvCxnSpPr/>
          <p:nvPr/>
        </p:nvCxnSpPr>
        <p:spPr>
          <a:xfrm>
            <a:off x="2234475" y="126475"/>
            <a:ext cx="1782900" cy="1632300"/>
          </a:xfrm>
          <a:prstGeom prst="straightConnector1">
            <a:avLst/>
          </a:prstGeom>
          <a:noFill/>
          <a:ln w="19050" cap="flat" cmpd="sng">
            <a:solidFill>
              <a:schemeClr val="accent3"/>
            </a:solidFill>
            <a:prstDash val="solid"/>
            <a:round/>
            <a:headEnd type="none" w="sm" len="sm"/>
            <a:tailEnd type="none" w="sm" len="sm"/>
          </a:ln>
        </p:spPr>
      </p:cxnSp>
      <p:cxnSp>
        <p:nvCxnSpPr>
          <p:cNvPr id="3041" name="Google Shape;3041;g1c2908e1b1e_0_7333"/>
          <p:cNvCxnSpPr/>
          <p:nvPr/>
        </p:nvCxnSpPr>
        <p:spPr>
          <a:xfrm rot="10800000">
            <a:off x="361375" y="1138325"/>
            <a:ext cx="3643800" cy="632400"/>
          </a:xfrm>
          <a:prstGeom prst="straightConnector1">
            <a:avLst/>
          </a:prstGeom>
          <a:noFill/>
          <a:ln w="19050" cap="flat" cmpd="sng">
            <a:solidFill>
              <a:schemeClr val="accent3"/>
            </a:solidFill>
            <a:prstDash val="solid"/>
            <a:round/>
            <a:headEnd type="none" w="sm" len="sm"/>
            <a:tailEnd type="none" w="sm" len="sm"/>
          </a:ln>
        </p:spPr>
      </p:cxnSp>
      <p:pic>
        <p:nvPicPr>
          <p:cNvPr id="3042" name="Google Shape;3042;g1c2908e1b1e_0_7333"/>
          <p:cNvPicPr preferRelativeResize="0"/>
          <p:nvPr/>
        </p:nvPicPr>
        <p:blipFill rotWithShape="1">
          <a:blip r:embed="rId8">
            <a:alphaModFix/>
          </a:blip>
          <a:srcRect/>
          <a:stretch/>
        </p:blipFill>
        <p:spPr>
          <a:xfrm>
            <a:off x="246462" y="1017728"/>
            <a:ext cx="252925" cy="362735"/>
          </a:xfrm>
          <a:prstGeom prst="rect">
            <a:avLst/>
          </a:prstGeom>
          <a:noFill/>
          <a:ln>
            <a:noFill/>
          </a:ln>
        </p:spPr>
      </p:pic>
      <p:pic>
        <p:nvPicPr>
          <p:cNvPr id="3043" name="Google Shape;3043;g1c2908e1b1e_0_7333"/>
          <p:cNvPicPr preferRelativeResize="0"/>
          <p:nvPr/>
        </p:nvPicPr>
        <p:blipFill rotWithShape="1">
          <a:blip r:embed="rId8">
            <a:alphaModFix/>
          </a:blip>
          <a:srcRect/>
          <a:stretch/>
        </p:blipFill>
        <p:spPr>
          <a:xfrm>
            <a:off x="7238962" y="770778"/>
            <a:ext cx="252925" cy="362735"/>
          </a:xfrm>
          <a:prstGeom prst="rect">
            <a:avLst/>
          </a:prstGeom>
          <a:noFill/>
          <a:ln>
            <a:noFill/>
          </a:ln>
        </p:spPr>
      </p:pic>
      <p:pic>
        <p:nvPicPr>
          <p:cNvPr id="3044" name="Google Shape;3044;g1c2908e1b1e_0_7333"/>
          <p:cNvPicPr preferRelativeResize="0"/>
          <p:nvPr/>
        </p:nvPicPr>
        <p:blipFill rotWithShape="1">
          <a:blip r:embed="rId8">
            <a:alphaModFix/>
          </a:blip>
          <a:srcRect/>
          <a:stretch/>
        </p:blipFill>
        <p:spPr>
          <a:xfrm>
            <a:off x="3853437" y="1544253"/>
            <a:ext cx="252925" cy="362735"/>
          </a:xfrm>
          <a:prstGeom prst="rect">
            <a:avLst/>
          </a:prstGeom>
          <a:noFill/>
          <a:ln>
            <a:noFill/>
          </a:ln>
        </p:spPr>
      </p:pic>
      <p:pic>
        <p:nvPicPr>
          <p:cNvPr id="3045" name="Google Shape;3045;g1c2908e1b1e_0_7333"/>
          <p:cNvPicPr preferRelativeResize="0"/>
          <p:nvPr/>
        </p:nvPicPr>
        <p:blipFill rotWithShape="1">
          <a:blip r:embed="rId9">
            <a:alphaModFix/>
          </a:blip>
          <a:srcRect t="48738" r="81192"/>
          <a:stretch/>
        </p:blipFill>
        <p:spPr>
          <a:xfrm>
            <a:off x="5739950" y="426375"/>
            <a:ext cx="1372451" cy="2636550"/>
          </a:xfrm>
          <a:prstGeom prst="rect">
            <a:avLst/>
          </a:prstGeom>
          <a:noFill/>
          <a:ln>
            <a:noFill/>
          </a:ln>
          <a:effectLst>
            <a:outerShdw blurRad="57150" dist="19050" dir="5400000" algn="bl" rotWithShape="0">
              <a:schemeClr val="dk1">
                <a:alpha val="49800"/>
              </a:schemeClr>
            </a:outerShdw>
          </a:effectLst>
        </p:spPr>
      </p:pic>
      <p:pic>
        <p:nvPicPr>
          <p:cNvPr id="3046" name="Google Shape;3046;g1c2908e1b1e_0_7333"/>
          <p:cNvPicPr preferRelativeResize="0"/>
          <p:nvPr/>
        </p:nvPicPr>
        <p:blipFill rotWithShape="1">
          <a:blip r:embed="rId10">
            <a:alphaModFix/>
          </a:blip>
          <a:srcRect/>
          <a:stretch/>
        </p:blipFill>
        <p:spPr>
          <a:xfrm rot="350470">
            <a:off x="4072099" y="1944025"/>
            <a:ext cx="2007425" cy="3013024"/>
          </a:xfrm>
          <a:prstGeom prst="rect">
            <a:avLst/>
          </a:prstGeom>
          <a:noFill/>
          <a:ln>
            <a:noFill/>
          </a:ln>
        </p:spPr>
      </p:pic>
      <p:cxnSp>
        <p:nvCxnSpPr>
          <p:cNvPr id="3047" name="Google Shape;3047;g1c2908e1b1e_0_7333"/>
          <p:cNvCxnSpPr/>
          <p:nvPr/>
        </p:nvCxnSpPr>
        <p:spPr>
          <a:xfrm flipH="1">
            <a:off x="5371975" y="420200"/>
            <a:ext cx="1491000" cy="1570500"/>
          </a:xfrm>
          <a:prstGeom prst="straightConnector1">
            <a:avLst/>
          </a:prstGeom>
          <a:noFill/>
          <a:ln w="19050" cap="flat" cmpd="sng">
            <a:solidFill>
              <a:schemeClr val="accent3"/>
            </a:solidFill>
            <a:prstDash val="solid"/>
            <a:round/>
            <a:headEnd type="none" w="sm" len="sm"/>
            <a:tailEnd type="none" w="sm" len="sm"/>
          </a:ln>
        </p:spPr>
      </p:cxnSp>
      <p:pic>
        <p:nvPicPr>
          <p:cNvPr id="3048" name="Google Shape;3048;g1c2908e1b1e_0_7333"/>
          <p:cNvPicPr preferRelativeResize="0"/>
          <p:nvPr/>
        </p:nvPicPr>
        <p:blipFill rotWithShape="1">
          <a:blip r:embed="rId8">
            <a:alphaModFix/>
          </a:blip>
          <a:srcRect/>
          <a:stretch/>
        </p:blipFill>
        <p:spPr>
          <a:xfrm>
            <a:off x="5247699" y="1849703"/>
            <a:ext cx="252925" cy="362735"/>
          </a:xfrm>
          <a:prstGeom prst="rect">
            <a:avLst/>
          </a:prstGeom>
          <a:noFill/>
          <a:ln>
            <a:noFill/>
          </a:ln>
        </p:spPr>
      </p:pic>
      <p:pic>
        <p:nvPicPr>
          <p:cNvPr id="3049" name="Google Shape;3049;g1c2908e1b1e_0_7333"/>
          <p:cNvPicPr preferRelativeResize="0"/>
          <p:nvPr/>
        </p:nvPicPr>
        <p:blipFill rotWithShape="1">
          <a:blip r:embed="rId8">
            <a:alphaModFix/>
          </a:blip>
          <a:srcRect/>
          <a:stretch/>
        </p:blipFill>
        <p:spPr>
          <a:xfrm>
            <a:off x="6738837" y="275053"/>
            <a:ext cx="252925" cy="36273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53"/>
        <p:cNvGrpSpPr/>
        <p:nvPr/>
      </p:nvGrpSpPr>
      <p:grpSpPr>
        <a:xfrm>
          <a:off x="0" y="0"/>
          <a:ext cx="0" cy="0"/>
          <a:chOff x="0" y="0"/>
          <a:chExt cx="0" cy="0"/>
        </a:xfrm>
      </p:grpSpPr>
      <p:grpSp>
        <p:nvGrpSpPr>
          <p:cNvPr id="3054" name="Google Shape;3054;g1c2908e1b1e_0_11820"/>
          <p:cNvGrpSpPr/>
          <p:nvPr/>
        </p:nvGrpSpPr>
        <p:grpSpPr>
          <a:xfrm rot="10800000">
            <a:off x="-414133" y="-840729"/>
            <a:ext cx="9891248" cy="6221297"/>
            <a:chOff x="-225464" y="313895"/>
            <a:chExt cx="7687299" cy="4835080"/>
          </a:xfrm>
        </p:grpSpPr>
        <p:sp>
          <p:nvSpPr>
            <p:cNvPr id="3055" name="Google Shape;3055;g1c2908e1b1e_0_11820"/>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g1c2908e1b1e_0_11820"/>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g1c2908e1b1e_0_11820"/>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g1c2908e1b1e_0_11820"/>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g1c2908e1b1e_0_11820"/>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g1c2908e1b1e_0_11820"/>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g1c2908e1b1e_0_11820"/>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g1c2908e1b1e_0_11820"/>
            <p:cNvSpPr/>
            <p:nvPr/>
          </p:nvSpPr>
          <p:spPr>
            <a:xfrm>
              <a:off x="6709035" y="313895"/>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g1c2908e1b1e_0_11820"/>
            <p:cNvSpPr/>
            <p:nvPr/>
          </p:nvSpPr>
          <p:spPr>
            <a:xfrm>
              <a:off x="6905460" y="1180044"/>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64" name="Google Shape;3064;g1c2908e1b1e_0_1182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065" name="Google Shape;3065;g1c2908e1b1e_0_11820"/>
          <p:cNvSpPr txBox="1">
            <a:spLocks noGrp="1"/>
          </p:cNvSpPr>
          <p:nvPr>
            <p:ph type="body" idx="1"/>
          </p:nvPr>
        </p:nvSpPr>
        <p:spPr>
          <a:xfrm>
            <a:off x="720000" y="1215750"/>
            <a:ext cx="7704000" cy="3388200"/>
          </a:xfrm>
          <a:prstGeom prst="rect">
            <a:avLst/>
          </a:prstGeom>
          <a:noFill/>
          <a:ln>
            <a:noFill/>
          </a:ln>
        </p:spPr>
        <p:txBody>
          <a:bodyPr spcFirstLastPara="1" wrap="square" lIns="91425" tIns="91425" rIns="91425" bIns="91425" anchor="ctr" anchorCtr="0">
            <a:noAutofit/>
          </a:bodyPr>
          <a:lstStyle>
            <a:lvl1pPr marL="457200" lvl="0" indent="-304800" algn="l" rtl="0">
              <a:lnSpc>
                <a:spcPct val="100000"/>
              </a:lnSpc>
              <a:spcBef>
                <a:spcPts val="0"/>
              </a:spcBef>
              <a:spcAft>
                <a:spcPts val="0"/>
              </a:spcAft>
              <a:buSzPts val="1200"/>
              <a:buAutoNum type="arabicPeriod"/>
              <a:defRPr sz="1250"/>
            </a:lvl1pPr>
            <a:lvl2pPr marL="914400" lvl="1" indent="-304800" algn="l" rtl="0">
              <a:lnSpc>
                <a:spcPct val="115000"/>
              </a:lnSpc>
              <a:spcBef>
                <a:spcPts val="1600"/>
              </a:spcBef>
              <a:spcAft>
                <a:spcPts val="0"/>
              </a:spcAft>
              <a:buSzPts val="1200"/>
              <a:buFont typeface="Roboto Condensed Light"/>
              <a:buAutoNum type="alphaLcPeriod"/>
              <a:defRPr/>
            </a:lvl2pPr>
            <a:lvl3pPr marL="1371600" lvl="2" indent="-304800" algn="l" rtl="0">
              <a:lnSpc>
                <a:spcPct val="115000"/>
              </a:lnSpc>
              <a:spcBef>
                <a:spcPts val="1600"/>
              </a:spcBef>
              <a:spcAft>
                <a:spcPts val="0"/>
              </a:spcAft>
              <a:buSzPts val="1200"/>
              <a:buFont typeface="Roboto Condensed Light"/>
              <a:buAutoNum type="romanLcPeriod"/>
              <a:defRPr/>
            </a:lvl3pPr>
            <a:lvl4pPr marL="1828800" lvl="3" indent="-304800" algn="l" rtl="0">
              <a:lnSpc>
                <a:spcPct val="115000"/>
              </a:lnSpc>
              <a:spcBef>
                <a:spcPts val="1600"/>
              </a:spcBef>
              <a:spcAft>
                <a:spcPts val="0"/>
              </a:spcAft>
              <a:buSzPts val="1200"/>
              <a:buFont typeface="Roboto Condensed Light"/>
              <a:buAutoNum type="arabicPeriod"/>
              <a:defRPr/>
            </a:lvl4pPr>
            <a:lvl5pPr marL="2286000" lvl="4" indent="-304800" algn="l" rtl="0">
              <a:lnSpc>
                <a:spcPct val="115000"/>
              </a:lnSpc>
              <a:spcBef>
                <a:spcPts val="1600"/>
              </a:spcBef>
              <a:spcAft>
                <a:spcPts val="0"/>
              </a:spcAft>
              <a:buSzPts val="1200"/>
              <a:buFont typeface="Roboto Condensed Light"/>
              <a:buAutoNum type="alphaLcPeriod"/>
              <a:defRPr/>
            </a:lvl5pPr>
            <a:lvl6pPr marL="2743200" lvl="5" indent="-304800" algn="l" rtl="0">
              <a:lnSpc>
                <a:spcPct val="115000"/>
              </a:lnSpc>
              <a:spcBef>
                <a:spcPts val="1600"/>
              </a:spcBef>
              <a:spcAft>
                <a:spcPts val="0"/>
              </a:spcAft>
              <a:buSzPts val="1200"/>
              <a:buFont typeface="Roboto Condensed Light"/>
              <a:buAutoNum type="romanLcPeriod"/>
              <a:defRPr/>
            </a:lvl6pPr>
            <a:lvl7pPr marL="3200400" lvl="6" indent="-304800" algn="l" rtl="0">
              <a:lnSpc>
                <a:spcPct val="115000"/>
              </a:lnSpc>
              <a:spcBef>
                <a:spcPts val="1600"/>
              </a:spcBef>
              <a:spcAft>
                <a:spcPts val="0"/>
              </a:spcAft>
              <a:buSzPts val="1200"/>
              <a:buFont typeface="Roboto Condensed Light"/>
              <a:buAutoNum type="arabicPeriod"/>
              <a:defRPr/>
            </a:lvl7pPr>
            <a:lvl8pPr marL="3657600" lvl="7" indent="-304800" algn="l" rtl="0">
              <a:lnSpc>
                <a:spcPct val="115000"/>
              </a:lnSpc>
              <a:spcBef>
                <a:spcPts val="1600"/>
              </a:spcBef>
              <a:spcAft>
                <a:spcPts val="0"/>
              </a:spcAft>
              <a:buSzPts val="1200"/>
              <a:buFont typeface="Roboto Condensed Light"/>
              <a:buAutoNum type="alphaLcPeriod"/>
              <a:defRPr/>
            </a:lvl8pPr>
            <a:lvl9pPr marL="4114800" lvl="8" indent="-304800" algn="l"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66"/>
        <p:cNvGrpSpPr/>
        <p:nvPr/>
      </p:nvGrpSpPr>
      <p:grpSpPr>
        <a:xfrm>
          <a:off x="0" y="0"/>
          <a:ext cx="0" cy="0"/>
          <a:chOff x="0" y="0"/>
          <a:chExt cx="0" cy="0"/>
        </a:xfrm>
      </p:grpSpPr>
      <p:grpSp>
        <p:nvGrpSpPr>
          <p:cNvPr id="3067" name="Google Shape;3067;g1c2908e1b1e_0_11833"/>
          <p:cNvGrpSpPr/>
          <p:nvPr/>
        </p:nvGrpSpPr>
        <p:grpSpPr>
          <a:xfrm>
            <a:off x="-436933" y="-612867"/>
            <a:ext cx="9669647" cy="6817997"/>
            <a:chOff x="-101445" y="101637"/>
            <a:chExt cx="7515075" cy="5298824"/>
          </a:xfrm>
        </p:grpSpPr>
        <p:sp>
          <p:nvSpPr>
            <p:cNvPr id="3068" name="Google Shape;3068;g1c2908e1b1e_0_11833"/>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g1c2908e1b1e_0_11833"/>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g1c2908e1b1e_0_11833"/>
            <p:cNvSpPr/>
            <p:nvPr/>
          </p:nvSpPr>
          <p:spPr>
            <a:xfrm>
              <a:off x="5561761" y="42556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g1c2908e1b1e_0_11833"/>
            <p:cNvSpPr/>
            <p:nvPr/>
          </p:nvSpPr>
          <p:spPr>
            <a:xfrm>
              <a:off x="4748886" y="436778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g1c2908e1b1e_0_11833"/>
            <p:cNvSpPr/>
            <p:nvPr/>
          </p:nvSpPr>
          <p:spPr>
            <a:xfrm>
              <a:off x="3624781" y="4316311"/>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g1c2908e1b1e_0_11833"/>
            <p:cNvSpPr/>
            <p:nvPr/>
          </p:nvSpPr>
          <p:spPr>
            <a:xfrm>
              <a:off x="3015445" y="4193118"/>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g1c2908e1b1e_0_11833"/>
            <p:cNvSpPr/>
            <p:nvPr/>
          </p:nvSpPr>
          <p:spPr>
            <a:xfrm>
              <a:off x="1874629" y="4069925"/>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g1c2908e1b1e_0_11833"/>
            <p:cNvSpPr/>
            <p:nvPr/>
          </p:nvSpPr>
          <p:spPr>
            <a:xfrm>
              <a:off x="1439500"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g1c2908e1b1e_0_11833"/>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g1c2908e1b1e_0_11833"/>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g1c2908e1b1e_0_11833"/>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g1c2908e1b1e_0_11833"/>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g1c2908e1b1e_0_11833"/>
            <p:cNvSpPr/>
            <p:nvPr/>
          </p:nvSpPr>
          <p:spPr>
            <a:xfrm>
              <a:off x="6905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g1c2908e1b1e_0_11833"/>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g1c2908e1b1e_0_11833"/>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g1c2908e1b1e_0_11833"/>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g1c2908e1b1e_0_11833"/>
            <p:cNvSpPr/>
            <p:nvPr/>
          </p:nvSpPr>
          <p:spPr>
            <a:xfrm>
              <a:off x="3764100"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g1c2908e1b1e_0_11833"/>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g1c2908e1b1e_0_11833"/>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87" name="Google Shape;3087;g1c2908e1b1e_0_11833"/>
          <p:cNvSpPr txBox="1">
            <a:spLocks noGrp="1"/>
          </p:cNvSpPr>
          <p:nvPr>
            <p:ph type="ctrTitle"/>
          </p:nvPr>
        </p:nvSpPr>
        <p:spPr>
          <a:xfrm>
            <a:off x="713100" y="927400"/>
            <a:ext cx="3698400" cy="2812800"/>
          </a:xfrm>
          <a:prstGeom prst="rect">
            <a:avLst/>
          </a:prstGeom>
          <a:noFill/>
          <a:ln>
            <a:noFill/>
          </a:ln>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5200"/>
            </a:lvl1pPr>
            <a:lvl2pPr lvl="1" algn="ctr" rtl="0">
              <a:lnSpc>
                <a:spcPct val="100000"/>
              </a:lnSpc>
              <a:spcBef>
                <a:spcPts val="0"/>
              </a:spcBef>
              <a:spcAft>
                <a:spcPts val="0"/>
              </a:spcAft>
              <a:buClr>
                <a:srgbClr val="191919"/>
              </a:buClr>
              <a:buSzPts val="5200"/>
              <a:buNone/>
              <a:defRPr sz="5200">
                <a:solidFill>
                  <a:srgbClr val="191919"/>
                </a:solidFill>
              </a:defRPr>
            </a:lvl2pPr>
            <a:lvl3pPr lvl="2" algn="ctr" rtl="0">
              <a:lnSpc>
                <a:spcPct val="100000"/>
              </a:lnSpc>
              <a:spcBef>
                <a:spcPts val="0"/>
              </a:spcBef>
              <a:spcAft>
                <a:spcPts val="0"/>
              </a:spcAft>
              <a:buClr>
                <a:srgbClr val="191919"/>
              </a:buClr>
              <a:buSzPts val="5200"/>
              <a:buNone/>
              <a:defRPr sz="5200">
                <a:solidFill>
                  <a:srgbClr val="191919"/>
                </a:solidFill>
              </a:defRPr>
            </a:lvl3pPr>
            <a:lvl4pPr lvl="3" algn="ctr" rtl="0">
              <a:lnSpc>
                <a:spcPct val="100000"/>
              </a:lnSpc>
              <a:spcBef>
                <a:spcPts val="0"/>
              </a:spcBef>
              <a:spcAft>
                <a:spcPts val="0"/>
              </a:spcAft>
              <a:buClr>
                <a:srgbClr val="191919"/>
              </a:buClr>
              <a:buSzPts val="5200"/>
              <a:buNone/>
              <a:defRPr sz="5200">
                <a:solidFill>
                  <a:srgbClr val="191919"/>
                </a:solidFill>
              </a:defRPr>
            </a:lvl4pPr>
            <a:lvl5pPr lvl="4" algn="ctr" rtl="0">
              <a:lnSpc>
                <a:spcPct val="100000"/>
              </a:lnSpc>
              <a:spcBef>
                <a:spcPts val="0"/>
              </a:spcBef>
              <a:spcAft>
                <a:spcPts val="0"/>
              </a:spcAft>
              <a:buClr>
                <a:srgbClr val="191919"/>
              </a:buClr>
              <a:buSzPts val="5200"/>
              <a:buNone/>
              <a:defRPr sz="5200">
                <a:solidFill>
                  <a:srgbClr val="191919"/>
                </a:solidFill>
              </a:defRPr>
            </a:lvl5pPr>
            <a:lvl6pPr lvl="5" algn="ctr" rtl="0">
              <a:lnSpc>
                <a:spcPct val="100000"/>
              </a:lnSpc>
              <a:spcBef>
                <a:spcPts val="0"/>
              </a:spcBef>
              <a:spcAft>
                <a:spcPts val="0"/>
              </a:spcAft>
              <a:buClr>
                <a:srgbClr val="191919"/>
              </a:buClr>
              <a:buSzPts val="5200"/>
              <a:buNone/>
              <a:defRPr sz="5200">
                <a:solidFill>
                  <a:srgbClr val="191919"/>
                </a:solidFill>
              </a:defRPr>
            </a:lvl6pPr>
            <a:lvl7pPr lvl="6" algn="ctr" rtl="0">
              <a:lnSpc>
                <a:spcPct val="100000"/>
              </a:lnSpc>
              <a:spcBef>
                <a:spcPts val="0"/>
              </a:spcBef>
              <a:spcAft>
                <a:spcPts val="0"/>
              </a:spcAft>
              <a:buClr>
                <a:srgbClr val="191919"/>
              </a:buClr>
              <a:buSzPts val="5200"/>
              <a:buNone/>
              <a:defRPr sz="5200">
                <a:solidFill>
                  <a:srgbClr val="191919"/>
                </a:solidFill>
              </a:defRPr>
            </a:lvl7pPr>
            <a:lvl8pPr lvl="7" algn="ctr" rtl="0">
              <a:lnSpc>
                <a:spcPct val="100000"/>
              </a:lnSpc>
              <a:spcBef>
                <a:spcPts val="0"/>
              </a:spcBef>
              <a:spcAft>
                <a:spcPts val="0"/>
              </a:spcAft>
              <a:buClr>
                <a:srgbClr val="191919"/>
              </a:buClr>
              <a:buSzPts val="5200"/>
              <a:buNone/>
              <a:defRPr sz="5200">
                <a:solidFill>
                  <a:srgbClr val="191919"/>
                </a:solidFill>
              </a:defRPr>
            </a:lvl8pPr>
            <a:lvl9pPr lvl="8" algn="ctr" rtl="0">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3088" name="Google Shape;3088;g1c2908e1b1e_0_11833"/>
          <p:cNvSpPr txBox="1">
            <a:spLocks noGrp="1"/>
          </p:cNvSpPr>
          <p:nvPr>
            <p:ph type="subTitle" idx="1"/>
          </p:nvPr>
        </p:nvSpPr>
        <p:spPr>
          <a:xfrm>
            <a:off x="713120" y="3740300"/>
            <a:ext cx="3698400" cy="475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089"/>
        <p:cNvGrpSpPr/>
        <p:nvPr/>
      </p:nvGrpSpPr>
      <p:grpSpPr>
        <a:xfrm>
          <a:off x="0" y="0"/>
          <a:ext cx="0" cy="0"/>
          <a:chOff x="0" y="0"/>
          <a:chExt cx="0" cy="0"/>
        </a:xfrm>
      </p:grpSpPr>
      <p:sp>
        <p:nvSpPr>
          <p:cNvPr id="3090" name="Google Shape;3090;g1c2908e1b1e_0_11856"/>
          <p:cNvSpPr/>
          <p:nvPr/>
        </p:nvSpPr>
        <p:spPr>
          <a:xfrm rot="-2700000">
            <a:off x="-882402" y="1952075"/>
            <a:ext cx="4089444" cy="5056609"/>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91" name="Google Shape;3091;g1c2908e1b1e_0_11856"/>
          <p:cNvGrpSpPr/>
          <p:nvPr/>
        </p:nvGrpSpPr>
        <p:grpSpPr>
          <a:xfrm rot="10800000" flipH="1">
            <a:off x="-263158" y="-906967"/>
            <a:ext cx="9580697" cy="6682277"/>
            <a:chOff x="-101445" y="7109"/>
            <a:chExt cx="7445945" cy="5193345"/>
          </a:xfrm>
        </p:grpSpPr>
        <p:sp>
          <p:nvSpPr>
            <p:cNvPr id="3092" name="Google Shape;3092;g1c2908e1b1e_0_11856"/>
            <p:cNvSpPr/>
            <p:nvPr/>
          </p:nvSpPr>
          <p:spPr>
            <a:xfrm>
              <a:off x="6596796"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g1c2908e1b1e_0_11856"/>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g1c2908e1b1e_0_11856"/>
            <p:cNvSpPr/>
            <p:nvPr/>
          </p:nvSpPr>
          <p:spPr>
            <a:xfrm>
              <a:off x="5744068" y="4129897"/>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g1c2908e1b1e_0_11856"/>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g1c2908e1b1e_0_11856"/>
            <p:cNvSpPr/>
            <p:nvPr/>
          </p:nvSpPr>
          <p:spPr>
            <a:xfrm>
              <a:off x="3732809"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g1c2908e1b1e_0_11856"/>
            <p:cNvSpPr/>
            <p:nvPr/>
          </p:nvSpPr>
          <p:spPr>
            <a:xfrm>
              <a:off x="2742868"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g1c2908e1b1e_0_11856"/>
            <p:cNvSpPr/>
            <p:nvPr/>
          </p:nvSpPr>
          <p:spPr>
            <a:xfrm>
              <a:off x="1439500"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g1c2908e1b1e_0_11856"/>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g1c2908e1b1e_0_11856"/>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g1c2908e1b1e_0_11856"/>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g1c2908e1b1e_0_11856"/>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g1c2908e1b1e_0_11856"/>
            <p:cNvSpPr/>
            <p:nvPr/>
          </p:nvSpPr>
          <p:spPr>
            <a:xfrm>
              <a:off x="6905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g1c2908e1b1e_0_11856"/>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g1c2908e1b1e_0_11856"/>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g1c2908e1b1e_0_11856"/>
            <p:cNvSpPr/>
            <p:nvPr/>
          </p:nvSpPr>
          <p:spPr>
            <a:xfrm>
              <a:off x="2789001"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g1c2908e1b1e_0_11856"/>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g1c2908e1b1e_0_11856"/>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g1c2908e1b1e_0_11856"/>
            <p:cNvSpPr/>
            <p:nvPr/>
          </p:nvSpPr>
          <p:spPr>
            <a:xfrm>
              <a:off x="7071019"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10" name="Google Shape;3110;g1c2908e1b1e_0_11856"/>
          <p:cNvSpPr txBox="1">
            <a:spLocks noGrp="1"/>
          </p:cNvSpPr>
          <p:nvPr>
            <p:ph type="title"/>
          </p:nvPr>
        </p:nvSpPr>
        <p:spPr>
          <a:xfrm>
            <a:off x="3558000" y="1475363"/>
            <a:ext cx="4872900" cy="13917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700"/>
              <a:buNone/>
              <a:defRPr sz="9600">
                <a:solidFill>
                  <a:schemeClr val="accent3"/>
                </a:solidFill>
              </a:defRPr>
            </a:lvl1pPr>
            <a:lvl2pPr lvl="1" algn="ctr" rtl="0">
              <a:lnSpc>
                <a:spcPct val="100000"/>
              </a:lnSpc>
              <a:spcBef>
                <a:spcPts val="0"/>
              </a:spcBef>
              <a:spcAft>
                <a:spcPts val="0"/>
              </a:spcAft>
              <a:buSzPts val="3500"/>
              <a:buNone/>
              <a:defRPr/>
            </a:lvl2pPr>
            <a:lvl3pPr lvl="2" algn="ctr" rtl="0">
              <a:lnSpc>
                <a:spcPct val="100000"/>
              </a:lnSpc>
              <a:spcBef>
                <a:spcPts val="0"/>
              </a:spcBef>
              <a:spcAft>
                <a:spcPts val="0"/>
              </a:spcAft>
              <a:buSzPts val="3500"/>
              <a:buNone/>
              <a:defRPr/>
            </a:lvl3pPr>
            <a:lvl4pPr lvl="3" algn="ctr" rtl="0">
              <a:lnSpc>
                <a:spcPct val="100000"/>
              </a:lnSpc>
              <a:spcBef>
                <a:spcPts val="0"/>
              </a:spcBef>
              <a:spcAft>
                <a:spcPts val="0"/>
              </a:spcAft>
              <a:buSzPts val="3500"/>
              <a:buNone/>
              <a:defRPr/>
            </a:lvl4pPr>
            <a:lvl5pPr lvl="4" algn="ctr" rtl="0">
              <a:lnSpc>
                <a:spcPct val="100000"/>
              </a:lnSpc>
              <a:spcBef>
                <a:spcPts val="0"/>
              </a:spcBef>
              <a:spcAft>
                <a:spcPts val="0"/>
              </a:spcAft>
              <a:buSzPts val="3500"/>
              <a:buNone/>
              <a:defRPr/>
            </a:lvl5pPr>
            <a:lvl6pPr lvl="5" algn="ctr" rtl="0">
              <a:lnSpc>
                <a:spcPct val="100000"/>
              </a:lnSpc>
              <a:spcBef>
                <a:spcPts val="0"/>
              </a:spcBef>
              <a:spcAft>
                <a:spcPts val="0"/>
              </a:spcAft>
              <a:buSzPts val="3500"/>
              <a:buNone/>
              <a:defRPr/>
            </a:lvl6pPr>
            <a:lvl7pPr lvl="6" algn="ctr" rtl="0">
              <a:lnSpc>
                <a:spcPct val="100000"/>
              </a:lnSpc>
              <a:spcBef>
                <a:spcPts val="0"/>
              </a:spcBef>
              <a:spcAft>
                <a:spcPts val="0"/>
              </a:spcAft>
              <a:buSzPts val="3500"/>
              <a:buNone/>
              <a:defRPr/>
            </a:lvl7pPr>
            <a:lvl8pPr lvl="7" algn="ctr" rtl="0">
              <a:lnSpc>
                <a:spcPct val="100000"/>
              </a:lnSpc>
              <a:spcBef>
                <a:spcPts val="0"/>
              </a:spcBef>
              <a:spcAft>
                <a:spcPts val="0"/>
              </a:spcAft>
              <a:buSzPts val="3500"/>
              <a:buNone/>
              <a:defRPr/>
            </a:lvl8pPr>
            <a:lvl9pPr lvl="8" algn="ctr" rtl="0">
              <a:lnSpc>
                <a:spcPct val="100000"/>
              </a:lnSpc>
              <a:spcBef>
                <a:spcPts val="0"/>
              </a:spcBef>
              <a:spcAft>
                <a:spcPts val="0"/>
              </a:spcAft>
              <a:buSzPts val="3500"/>
              <a:buNone/>
              <a:defRPr/>
            </a:lvl9pPr>
          </a:lstStyle>
          <a:p>
            <a:endParaRPr/>
          </a:p>
        </p:txBody>
      </p:sp>
      <p:sp>
        <p:nvSpPr>
          <p:cNvPr id="3111" name="Google Shape;3111;g1c2908e1b1e_0_11856"/>
          <p:cNvSpPr txBox="1">
            <a:spLocks noGrp="1"/>
          </p:cNvSpPr>
          <p:nvPr>
            <p:ph type="subTitle" idx="1"/>
          </p:nvPr>
        </p:nvSpPr>
        <p:spPr>
          <a:xfrm>
            <a:off x="3558000" y="2867138"/>
            <a:ext cx="4872900" cy="801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12"/>
        <p:cNvGrpSpPr/>
        <p:nvPr/>
      </p:nvGrpSpPr>
      <p:grpSpPr>
        <a:xfrm>
          <a:off x="0" y="0"/>
          <a:ext cx="0" cy="0"/>
          <a:chOff x="0" y="0"/>
          <a:chExt cx="0" cy="0"/>
        </a:xfrm>
      </p:grpSpPr>
      <p:grpSp>
        <p:nvGrpSpPr>
          <p:cNvPr id="3113" name="Google Shape;3113;g1c2908e1b1e_0_11879"/>
          <p:cNvGrpSpPr/>
          <p:nvPr/>
        </p:nvGrpSpPr>
        <p:grpSpPr>
          <a:xfrm>
            <a:off x="-474158" y="-719117"/>
            <a:ext cx="9916273" cy="6835147"/>
            <a:chOff x="-362267" y="39404"/>
            <a:chExt cx="7706748" cy="5312153"/>
          </a:xfrm>
        </p:grpSpPr>
        <p:sp>
          <p:nvSpPr>
            <p:cNvPr id="3114" name="Google Shape;3114;g1c2908e1b1e_0_11879"/>
            <p:cNvSpPr/>
            <p:nvPr/>
          </p:nvSpPr>
          <p:spPr>
            <a:xfrm>
              <a:off x="6596781" y="4029092"/>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g1c2908e1b1e_0_11879"/>
            <p:cNvSpPr/>
            <p:nvPr/>
          </p:nvSpPr>
          <p:spPr>
            <a:xfrm>
              <a:off x="5453830" y="4248524"/>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g1c2908e1b1e_0_11879"/>
            <p:cNvSpPr/>
            <p:nvPr/>
          </p:nvSpPr>
          <p:spPr>
            <a:xfrm>
              <a:off x="4628870" y="430545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g1c2908e1b1e_0_11879"/>
            <p:cNvSpPr/>
            <p:nvPr/>
          </p:nvSpPr>
          <p:spPr>
            <a:xfrm>
              <a:off x="3120108"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g1c2908e1b1e_0_11879"/>
            <p:cNvSpPr/>
            <p:nvPr/>
          </p:nvSpPr>
          <p:spPr>
            <a:xfrm>
              <a:off x="1556952"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g1c2908e1b1e_0_11879"/>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g1c2908e1b1e_0_11879"/>
            <p:cNvSpPr/>
            <p:nvPr/>
          </p:nvSpPr>
          <p:spPr>
            <a:xfrm>
              <a:off x="-362267"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g1c2908e1b1e_0_11879"/>
            <p:cNvSpPr/>
            <p:nvPr/>
          </p:nvSpPr>
          <p:spPr>
            <a:xfrm>
              <a:off x="-136238"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g1c2908e1b1e_0_11879"/>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g1c2908e1b1e_0_11879"/>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g1c2908e1b1e_0_11879"/>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g1c2908e1b1e_0_11879"/>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26" name="Google Shape;3126;g1c2908e1b1e_0_11879"/>
          <p:cNvSpPr txBox="1">
            <a:spLocks noGrp="1"/>
          </p:cNvSpPr>
          <p:nvPr>
            <p:ph type="title"/>
          </p:nvPr>
        </p:nvSpPr>
        <p:spPr>
          <a:xfrm>
            <a:off x="720000" y="1734875"/>
            <a:ext cx="2400900" cy="42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3127" name="Google Shape;3127;g1c2908e1b1e_0_11879"/>
          <p:cNvSpPr txBox="1">
            <a:spLocks noGrp="1"/>
          </p:cNvSpPr>
          <p:nvPr>
            <p:ph type="title" idx="2"/>
          </p:nvPr>
        </p:nvSpPr>
        <p:spPr>
          <a:xfrm>
            <a:off x="720000" y="12598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sz="2500"/>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3128" name="Google Shape;3128;g1c2908e1b1e_0_11879"/>
          <p:cNvSpPr txBox="1">
            <a:spLocks noGrp="1"/>
          </p:cNvSpPr>
          <p:nvPr>
            <p:ph type="subTitle" idx="1"/>
          </p:nvPr>
        </p:nvSpPr>
        <p:spPr>
          <a:xfrm>
            <a:off x="720000" y="2157519"/>
            <a:ext cx="2400900" cy="543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600"/>
              <a:buNone/>
              <a:defRPr/>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3129" name="Google Shape;3129;g1c2908e1b1e_0_11879"/>
          <p:cNvSpPr txBox="1">
            <a:spLocks noGrp="1"/>
          </p:cNvSpPr>
          <p:nvPr>
            <p:ph type="title" idx="3"/>
          </p:nvPr>
        </p:nvSpPr>
        <p:spPr>
          <a:xfrm>
            <a:off x="3403800" y="1734875"/>
            <a:ext cx="2400900" cy="42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3130" name="Google Shape;3130;g1c2908e1b1e_0_11879"/>
          <p:cNvSpPr txBox="1">
            <a:spLocks noGrp="1"/>
          </p:cNvSpPr>
          <p:nvPr>
            <p:ph type="title" idx="4"/>
          </p:nvPr>
        </p:nvSpPr>
        <p:spPr>
          <a:xfrm>
            <a:off x="3403800" y="12598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sz="2500"/>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3131" name="Google Shape;3131;g1c2908e1b1e_0_11879"/>
          <p:cNvSpPr txBox="1">
            <a:spLocks noGrp="1"/>
          </p:cNvSpPr>
          <p:nvPr>
            <p:ph type="subTitle" idx="5"/>
          </p:nvPr>
        </p:nvSpPr>
        <p:spPr>
          <a:xfrm>
            <a:off x="3403800" y="2157519"/>
            <a:ext cx="2400900" cy="543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600"/>
              <a:buNone/>
              <a:defRPr/>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3132" name="Google Shape;3132;g1c2908e1b1e_0_11879"/>
          <p:cNvSpPr txBox="1">
            <a:spLocks noGrp="1"/>
          </p:cNvSpPr>
          <p:nvPr>
            <p:ph type="title" idx="6"/>
          </p:nvPr>
        </p:nvSpPr>
        <p:spPr>
          <a:xfrm>
            <a:off x="6030000" y="1734875"/>
            <a:ext cx="2400900" cy="42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3133" name="Google Shape;3133;g1c2908e1b1e_0_11879"/>
          <p:cNvSpPr txBox="1">
            <a:spLocks noGrp="1"/>
          </p:cNvSpPr>
          <p:nvPr>
            <p:ph type="title" idx="7"/>
          </p:nvPr>
        </p:nvSpPr>
        <p:spPr>
          <a:xfrm>
            <a:off x="6030000" y="12598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sz="2500"/>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3134" name="Google Shape;3134;g1c2908e1b1e_0_11879"/>
          <p:cNvSpPr txBox="1">
            <a:spLocks noGrp="1"/>
          </p:cNvSpPr>
          <p:nvPr>
            <p:ph type="subTitle" idx="8"/>
          </p:nvPr>
        </p:nvSpPr>
        <p:spPr>
          <a:xfrm>
            <a:off x="6030000" y="2157521"/>
            <a:ext cx="2400900" cy="543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600"/>
              <a:buNone/>
              <a:defRPr/>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3135" name="Google Shape;3135;g1c2908e1b1e_0_11879"/>
          <p:cNvSpPr txBox="1">
            <a:spLocks noGrp="1"/>
          </p:cNvSpPr>
          <p:nvPr>
            <p:ph type="title" idx="9"/>
          </p:nvPr>
        </p:nvSpPr>
        <p:spPr>
          <a:xfrm>
            <a:off x="720000" y="3520797"/>
            <a:ext cx="2400900" cy="42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3136" name="Google Shape;3136;g1c2908e1b1e_0_11879"/>
          <p:cNvSpPr txBox="1">
            <a:spLocks noGrp="1"/>
          </p:cNvSpPr>
          <p:nvPr>
            <p:ph type="title" idx="13"/>
          </p:nvPr>
        </p:nvSpPr>
        <p:spPr>
          <a:xfrm>
            <a:off x="720000" y="30456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2500"/>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3137" name="Google Shape;3137;g1c2908e1b1e_0_11879"/>
          <p:cNvSpPr txBox="1">
            <a:spLocks noGrp="1"/>
          </p:cNvSpPr>
          <p:nvPr>
            <p:ph type="subTitle" idx="14"/>
          </p:nvPr>
        </p:nvSpPr>
        <p:spPr>
          <a:xfrm>
            <a:off x="720000" y="3943524"/>
            <a:ext cx="2400900" cy="543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600"/>
              <a:buNone/>
              <a:defRPr/>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3138" name="Google Shape;3138;g1c2908e1b1e_0_11879"/>
          <p:cNvSpPr txBox="1">
            <a:spLocks noGrp="1"/>
          </p:cNvSpPr>
          <p:nvPr>
            <p:ph type="title" idx="15"/>
          </p:nvPr>
        </p:nvSpPr>
        <p:spPr>
          <a:xfrm>
            <a:off x="3403800" y="3520797"/>
            <a:ext cx="2400900" cy="42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3139" name="Google Shape;3139;g1c2908e1b1e_0_11879"/>
          <p:cNvSpPr txBox="1">
            <a:spLocks noGrp="1"/>
          </p:cNvSpPr>
          <p:nvPr>
            <p:ph type="title" idx="16"/>
          </p:nvPr>
        </p:nvSpPr>
        <p:spPr>
          <a:xfrm>
            <a:off x="3403800" y="30456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2500"/>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3140" name="Google Shape;3140;g1c2908e1b1e_0_11879"/>
          <p:cNvSpPr txBox="1">
            <a:spLocks noGrp="1"/>
          </p:cNvSpPr>
          <p:nvPr>
            <p:ph type="subTitle" idx="17"/>
          </p:nvPr>
        </p:nvSpPr>
        <p:spPr>
          <a:xfrm>
            <a:off x="3403800" y="3943524"/>
            <a:ext cx="2400900" cy="543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600"/>
              <a:buNone/>
              <a:defRPr/>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3141" name="Google Shape;3141;g1c2908e1b1e_0_11879"/>
          <p:cNvSpPr txBox="1">
            <a:spLocks noGrp="1"/>
          </p:cNvSpPr>
          <p:nvPr>
            <p:ph type="title" idx="18"/>
          </p:nvPr>
        </p:nvSpPr>
        <p:spPr>
          <a:xfrm>
            <a:off x="6030000" y="3520800"/>
            <a:ext cx="2400900" cy="42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1800">
                <a:solidFill>
                  <a:schemeClr val="accent3"/>
                </a:solidFill>
              </a:defRPr>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3142" name="Google Shape;3142;g1c2908e1b1e_0_11879"/>
          <p:cNvSpPr txBox="1">
            <a:spLocks noGrp="1"/>
          </p:cNvSpPr>
          <p:nvPr>
            <p:ph type="title" idx="19"/>
          </p:nvPr>
        </p:nvSpPr>
        <p:spPr>
          <a:xfrm>
            <a:off x="6030000" y="30456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2500"/>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3143" name="Google Shape;3143;g1c2908e1b1e_0_11879"/>
          <p:cNvSpPr txBox="1">
            <a:spLocks noGrp="1"/>
          </p:cNvSpPr>
          <p:nvPr>
            <p:ph type="subTitle" idx="20"/>
          </p:nvPr>
        </p:nvSpPr>
        <p:spPr>
          <a:xfrm>
            <a:off x="6030000" y="3943525"/>
            <a:ext cx="2400900" cy="543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600"/>
              <a:buNone/>
              <a:defRPr/>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3144" name="Google Shape;3144;g1c2908e1b1e_0_11879"/>
          <p:cNvSpPr txBox="1">
            <a:spLocks noGrp="1"/>
          </p:cNvSpPr>
          <p:nvPr>
            <p:ph type="title" idx="21"/>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45"/>
        <p:cNvGrpSpPr/>
        <p:nvPr/>
      </p:nvGrpSpPr>
      <p:grpSpPr>
        <a:xfrm>
          <a:off x="0" y="0"/>
          <a:ext cx="0" cy="0"/>
          <a:chOff x="0" y="0"/>
          <a:chExt cx="0" cy="0"/>
        </a:xfrm>
      </p:grpSpPr>
      <p:sp>
        <p:nvSpPr>
          <p:cNvPr id="3146" name="Google Shape;3146;g1c2908e1b1e_0_11912"/>
          <p:cNvSpPr txBox="1">
            <a:spLocks noGrp="1"/>
          </p:cNvSpPr>
          <p:nvPr>
            <p:ph type="title"/>
          </p:nvPr>
        </p:nvSpPr>
        <p:spPr>
          <a:xfrm>
            <a:off x="2213100" y="2399988"/>
            <a:ext cx="4717800" cy="649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4000">
                <a:solidFill>
                  <a:schemeClr val="accent3"/>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147" name="Google Shape;3147;g1c2908e1b1e_0_11912"/>
          <p:cNvSpPr txBox="1">
            <a:spLocks noGrp="1"/>
          </p:cNvSpPr>
          <p:nvPr>
            <p:ph type="title" idx="2"/>
          </p:nvPr>
        </p:nvSpPr>
        <p:spPr>
          <a:xfrm>
            <a:off x="3890700" y="1666250"/>
            <a:ext cx="1362600" cy="733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5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148" name="Google Shape;3148;g1c2908e1b1e_0_11912"/>
          <p:cNvSpPr txBox="1">
            <a:spLocks noGrp="1"/>
          </p:cNvSpPr>
          <p:nvPr>
            <p:ph type="subTitle" idx="1"/>
          </p:nvPr>
        </p:nvSpPr>
        <p:spPr>
          <a:xfrm>
            <a:off x="2213100" y="3049738"/>
            <a:ext cx="4717800" cy="427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149" name="Google Shape;3149;g1c2908e1b1e_0_11912"/>
          <p:cNvGrpSpPr/>
          <p:nvPr/>
        </p:nvGrpSpPr>
        <p:grpSpPr>
          <a:xfrm rot="10800000">
            <a:off x="-263157" y="-863518"/>
            <a:ext cx="9580697" cy="6834321"/>
            <a:chOff x="-101445" y="-111057"/>
            <a:chExt cx="7445945" cy="5311511"/>
          </a:xfrm>
        </p:grpSpPr>
        <p:sp>
          <p:nvSpPr>
            <p:cNvPr id="3150" name="Google Shape;3150;g1c2908e1b1e_0_11912"/>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g1c2908e1b1e_0_11912"/>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g1c2908e1b1e_0_11912"/>
            <p:cNvSpPr/>
            <p:nvPr/>
          </p:nvSpPr>
          <p:spPr>
            <a:xfrm rot="-7469555">
              <a:off x="5413435" y="-1084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g1c2908e1b1e_0_11912"/>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g1c2908e1b1e_0_11912"/>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g1c2908e1b1e_0_11912"/>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g1c2908e1b1e_0_11912"/>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g1c2908e1b1e_0_11912"/>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g1c2908e1b1e_0_11912"/>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g1c2908e1b1e_0_11912"/>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g1c2908e1b1e_0_11912"/>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g1c2908e1b1e_0_11912"/>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g1c2908e1b1e_0_11912"/>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g1c2908e1b1e_0_11912"/>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g1c2908e1b1e_0_11912"/>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g1c2908e1b1e_0_11912"/>
            <p:cNvSpPr/>
            <p:nvPr/>
          </p:nvSpPr>
          <p:spPr>
            <a:xfrm>
              <a:off x="4206142"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g1c2908e1b1e_0_11912"/>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g1c2908e1b1e_0_11912"/>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168"/>
        <p:cNvGrpSpPr/>
        <p:nvPr/>
      </p:nvGrpSpPr>
      <p:grpSpPr>
        <a:xfrm>
          <a:off x="0" y="0"/>
          <a:ext cx="0" cy="0"/>
          <a:chOff x="0" y="0"/>
          <a:chExt cx="0" cy="0"/>
        </a:xfrm>
      </p:grpSpPr>
      <p:grpSp>
        <p:nvGrpSpPr>
          <p:cNvPr id="3169" name="Google Shape;3169;g1c2908e1b1e_0_11935"/>
          <p:cNvGrpSpPr/>
          <p:nvPr/>
        </p:nvGrpSpPr>
        <p:grpSpPr>
          <a:xfrm rot="10800000" flipH="1">
            <a:off x="-436933" y="-887617"/>
            <a:ext cx="9669647" cy="6814722"/>
            <a:chOff x="-101445" y="101637"/>
            <a:chExt cx="7515075" cy="5296279"/>
          </a:xfrm>
        </p:grpSpPr>
        <p:sp>
          <p:nvSpPr>
            <p:cNvPr id="3170" name="Google Shape;3170;g1c2908e1b1e_0_11935"/>
            <p:cNvSpPr/>
            <p:nvPr/>
          </p:nvSpPr>
          <p:spPr>
            <a:xfrm>
              <a:off x="6878330" y="2219871"/>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g1c2908e1b1e_0_11935"/>
            <p:cNvSpPr/>
            <p:nvPr/>
          </p:nvSpPr>
          <p:spPr>
            <a:xfrm>
              <a:off x="6596800" y="4288865"/>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g1c2908e1b1e_0_11935"/>
            <p:cNvSpPr/>
            <p:nvPr/>
          </p:nvSpPr>
          <p:spPr>
            <a:xfrm>
              <a:off x="5791340" y="4329905"/>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g1c2908e1b1e_0_11935"/>
            <p:cNvSpPr/>
            <p:nvPr/>
          </p:nvSpPr>
          <p:spPr>
            <a:xfrm>
              <a:off x="5052745" y="4316310"/>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g1c2908e1b1e_0_11935"/>
            <p:cNvSpPr/>
            <p:nvPr/>
          </p:nvSpPr>
          <p:spPr>
            <a:xfrm>
              <a:off x="3870069" y="4302730"/>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g1c2908e1b1e_0_11935"/>
            <p:cNvSpPr/>
            <p:nvPr/>
          </p:nvSpPr>
          <p:spPr>
            <a:xfrm rot="-4115981">
              <a:off x="5027456" y="312809"/>
              <a:ext cx="712035" cy="1079104"/>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g1c2908e1b1e_0_11935"/>
            <p:cNvSpPr/>
            <p:nvPr/>
          </p:nvSpPr>
          <p:spPr>
            <a:xfrm>
              <a:off x="2503408" y="4244344"/>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g1c2908e1b1e_0_11935"/>
            <p:cNvSpPr/>
            <p:nvPr/>
          </p:nvSpPr>
          <p:spPr>
            <a:xfrm>
              <a:off x="1741697" y="4318866"/>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g1c2908e1b1e_0_11935"/>
            <p:cNvSpPr/>
            <p:nvPr/>
          </p:nvSpPr>
          <p:spPr>
            <a:xfrm rot="-5400000">
              <a:off x="6876324" y="3545054"/>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g1c2908e1b1e_0_11935"/>
            <p:cNvSpPr/>
            <p:nvPr/>
          </p:nvSpPr>
          <p:spPr>
            <a:xfrm>
              <a:off x="96814" y="4255383"/>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g1c2908e1b1e_0_11935"/>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g1c2908e1b1e_0_11935"/>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g1c2908e1b1e_0_11935"/>
            <p:cNvSpPr/>
            <p:nvPr/>
          </p:nvSpPr>
          <p:spPr>
            <a:xfrm>
              <a:off x="69059" y="128592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g1c2908e1b1e_0_11935"/>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g1c2908e1b1e_0_11935"/>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g1c2908e1b1e_0_11935"/>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g1c2908e1b1e_0_11935"/>
            <p:cNvSpPr/>
            <p:nvPr/>
          </p:nvSpPr>
          <p:spPr>
            <a:xfrm>
              <a:off x="3764100"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g1c2908e1b1e_0_11935"/>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g1c2908e1b1e_0_11935"/>
            <p:cNvSpPr/>
            <p:nvPr/>
          </p:nvSpPr>
          <p:spPr>
            <a:xfrm>
              <a:off x="7109975" y="91500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89" name="Google Shape;3189;g1c2908e1b1e_0_11935"/>
          <p:cNvSpPr txBox="1">
            <a:spLocks noGrp="1"/>
          </p:cNvSpPr>
          <p:nvPr>
            <p:ph type="title"/>
          </p:nvPr>
        </p:nvSpPr>
        <p:spPr>
          <a:xfrm>
            <a:off x="2615200" y="3072451"/>
            <a:ext cx="5302500" cy="477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000">
                <a:solidFill>
                  <a:schemeClr val="accent3"/>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3190" name="Google Shape;3190;g1c2908e1b1e_0_11935"/>
          <p:cNvSpPr txBox="1">
            <a:spLocks noGrp="1"/>
          </p:cNvSpPr>
          <p:nvPr>
            <p:ph type="subTitle" idx="1"/>
          </p:nvPr>
        </p:nvSpPr>
        <p:spPr>
          <a:xfrm>
            <a:off x="2615200" y="1594050"/>
            <a:ext cx="5302500" cy="1478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91"/>
        <p:cNvGrpSpPr/>
        <p:nvPr/>
      </p:nvGrpSpPr>
      <p:grpSpPr>
        <a:xfrm>
          <a:off x="0" y="0"/>
          <a:ext cx="0" cy="0"/>
          <a:chOff x="0" y="0"/>
          <a:chExt cx="0" cy="0"/>
        </a:xfrm>
      </p:grpSpPr>
      <p:grpSp>
        <p:nvGrpSpPr>
          <p:cNvPr id="3192" name="Google Shape;3192;g1c2908e1b1e_0_11958"/>
          <p:cNvGrpSpPr/>
          <p:nvPr/>
        </p:nvGrpSpPr>
        <p:grpSpPr>
          <a:xfrm rot="10800000">
            <a:off x="-263133" y="-1101392"/>
            <a:ext cx="9740248" cy="6835147"/>
            <a:chOff x="-225464" y="39404"/>
            <a:chExt cx="7569945" cy="5312153"/>
          </a:xfrm>
        </p:grpSpPr>
        <p:sp>
          <p:nvSpPr>
            <p:cNvPr id="3193" name="Google Shape;3193;g1c2908e1b1e_0_11958"/>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g1c2908e1b1e_0_11958"/>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g1c2908e1b1e_0_11958"/>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g1c2908e1b1e_0_11958"/>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g1c2908e1b1e_0_11958"/>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g1c2908e1b1e_0_11958"/>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g1c2908e1b1e_0_11958"/>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g1c2908e1b1e_0_11958"/>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g1c2908e1b1e_0_11958"/>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g1c2908e1b1e_0_11958"/>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g1c2908e1b1e_0_11958"/>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g1c2908e1b1e_0_11958"/>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g1c2908e1b1e_0_11958"/>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g1c2908e1b1e_0_11958"/>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g1c2908e1b1e_0_11958"/>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g1c2908e1b1e_0_11958"/>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g1c2908e1b1e_0_11958"/>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10" name="Google Shape;3210;g1c2908e1b1e_0_1195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211" name="Google Shape;3211;g1c2908e1b1e_0_11958"/>
          <p:cNvSpPr txBox="1">
            <a:spLocks noGrp="1"/>
          </p:cNvSpPr>
          <p:nvPr>
            <p:ph type="title" idx="2"/>
          </p:nvPr>
        </p:nvSpPr>
        <p:spPr>
          <a:xfrm>
            <a:off x="1617825" y="2700950"/>
            <a:ext cx="2581800" cy="45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sz="1800" b="0">
                <a:solidFill>
                  <a:schemeClr val="accent3"/>
                </a:solidFill>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212" name="Google Shape;3212;g1c2908e1b1e_0_11958"/>
          <p:cNvSpPr txBox="1">
            <a:spLocks noGrp="1"/>
          </p:cNvSpPr>
          <p:nvPr>
            <p:ph type="title" idx="3"/>
          </p:nvPr>
        </p:nvSpPr>
        <p:spPr>
          <a:xfrm>
            <a:off x="4944375" y="2700950"/>
            <a:ext cx="2581800" cy="45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700"/>
              <a:buNone/>
              <a:defRPr sz="1800" b="0">
                <a:solidFill>
                  <a:schemeClr val="accent3"/>
                </a:solidFill>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3213" name="Google Shape;3213;g1c2908e1b1e_0_11958"/>
          <p:cNvSpPr txBox="1">
            <a:spLocks noGrp="1"/>
          </p:cNvSpPr>
          <p:nvPr>
            <p:ph type="subTitle" idx="1"/>
          </p:nvPr>
        </p:nvSpPr>
        <p:spPr>
          <a:xfrm>
            <a:off x="4944376" y="3156525"/>
            <a:ext cx="2581800" cy="995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14" name="Google Shape;3214;g1c2908e1b1e_0_11958"/>
          <p:cNvSpPr txBox="1">
            <a:spLocks noGrp="1"/>
          </p:cNvSpPr>
          <p:nvPr>
            <p:ph type="subTitle" idx="4"/>
          </p:nvPr>
        </p:nvSpPr>
        <p:spPr>
          <a:xfrm>
            <a:off x="1617825" y="3156525"/>
            <a:ext cx="2581800" cy="995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15"/>
        <p:cNvGrpSpPr/>
        <p:nvPr/>
      </p:nvGrpSpPr>
      <p:grpSpPr>
        <a:xfrm>
          <a:off x="0" y="0"/>
          <a:ext cx="0" cy="0"/>
          <a:chOff x="0" y="0"/>
          <a:chExt cx="0" cy="0"/>
        </a:xfrm>
      </p:grpSpPr>
      <p:grpSp>
        <p:nvGrpSpPr>
          <p:cNvPr id="3216" name="Google Shape;3216;g1c2908e1b1e_0_11982"/>
          <p:cNvGrpSpPr/>
          <p:nvPr/>
        </p:nvGrpSpPr>
        <p:grpSpPr>
          <a:xfrm rot="10800000">
            <a:off x="-263157" y="-987654"/>
            <a:ext cx="9580697" cy="6806414"/>
            <a:chOff x="-101445" y="7109"/>
            <a:chExt cx="7445945" cy="5289822"/>
          </a:xfrm>
        </p:grpSpPr>
        <p:sp>
          <p:nvSpPr>
            <p:cNvPr id="3217" name="Google Shape;3217;g1c2908e1b1e_0_11982"/>
            <p:cNvSpPr/>
            <p:nvPr/>
          </p:nvSpPr>
          <p:spPr>
            <a:xfrm>
              <a:off x="6661497" y="2635974"/>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g1c2908e1b1e_0_11982"/>
            <p:cNvSpPr/>
            <p:nvPr/>
          </p:nvSpPr>
          <p:spPr>
            <a:xfrm>
              <a:off x="6596800" y="377202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g1c2908e1b1e_0_11982"/>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g1c2908e1b1e_0_11982"/>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g1c2908e1b1e_0_11982"/>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g1c2908e1b1e_0_11982"/>
            <p:cNvSpPr/>
            <p:nvPr/>
          </p:nvSpPr>
          <p:spPr>
            <a:xfrm>
              <a:off x="2874697" y="421788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g1c2908e1b1e_0_11982"/>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g1c2908e1b1e_0_11982"/>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g1c2908e1b1e_0_11982"/>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g1c2908e1b1e_0_11982"/>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g1c2908e1b1e_0_11982"/>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g1c2908e1b1e_0_11982"/>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g1c2908e1b1e_0_11982"/>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g1c2908e1b1e_0_11982"/>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g1c2908e1b1e_0_11982"/>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g1c2908e1b1e_0_11982"/>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g1c2908e1b1e_0_11982"/>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g1c2908e1b1e_0_11982"/>
            <p:cNvSpPr/>
            <p:nvPr/>
          </p:nvSpPr>
          <p:spPr>
            <a:xfrm>
              <a:off x="6768599" y="943720"/>
              <a:ext cx="371370" cy="1194826"/>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35" name="Google Shape;3235;g1c2908e1b1e_0_11982"/>
          <p:cNvSpPr txBox="1">
            <a:spLocks noGrp="1"/>
          </p:cNvSpPr>
          <p:nvPr>
            <p:ph type="title"/>
          </p:nvPr>
        </p:nvSpPr>
        <p:spPr>
          <a:xfrm>
            <a:off x="2088300" y="2071263"/>
            <a:ext cx="4967400" cy="58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4000">
                <a:solidFill>
                  <a:schemeClr val="accent3"/>
                </a:solidFill>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236" name="Google Shape;3236;g1c2908e1b1e_0_11982"/>
          <p:cNvSpPr txBox="1">
            <a:spLocks noGrp="1"/>
          </p:cNvSpPr>
          <p:nvPr>
            <p:ph type="subTitle" idx="1"/>
          </p:nvPr>
        </p:nvSpPr>
        <p:spPr>
          <a:xfrm>
            <a:off x="2088300" y="2653888"/>
            <a:ext cx="4967400" cy="1393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8"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theme" Target="../theme/theme3.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theme" Target="../theme/theme4.xml"/><Relationship Id="rId8"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8"/>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700"/>
              <a:buFont typeface="Archivo Black"/>
              <a:buNone/>
              <a:defRPr sz="27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48"/>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15000"/>
              </a:lnSpc>
              <a:spcBef>
                <a:spcPts val="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1pPr>
            <a:lvl2pPr marL="914400" marR="0" lvl="1"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2pPr>
            <a:lvl3pPr marL="1371600" marR="0" lvl="2"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3pPr>
            <a:lvl4pPr marL="1828800" marR="0" lvl="3"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4pPr>
            <a:lvl5pPr marL="2286000" marR="0" lvl="4"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5pPr>
            <a:lvl6pPr marL="2743200" marR="0" lvl="5"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6pPr>
            <a:lvl7pPr marL="3200400" marR="0" lvl="6"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7pPr>
            <a:lvl8pPr marL="3657600" marR="0" lvl="7"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8pPr>
            <a:lvl9pPr marL="4114800" marR="0" lvl="8" indent="-317500" algn="l" rtl="0">
              <a:lnSpc>
                <a:spcPct val="115000"/>
              </a:lnSpc>
              <a:spcBef>
                <a:spcPts val="1600"/>
              </a:spcBef>
              <a:spcAft>
                <a:spcPts val="1600"/>
              </a:spcAft>
              <a:buClr>
                <a:schemeClr val="dk1"/>
              </a:buClr>
              <a:buSzPts val="1400"/>
              <a:buFont typeface="Actor"/>
              <a:buChar char="■"/>
              <a:defRPr sz="1400" b="0" i="0" u="none" strike="noStrike" cap="none">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72" r:id="rId15"/>
    <p:sldLayoutId id="2147483674" r:id="rId16"/>
    <p:sldLayoutId id="2147483675"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782"/>
        <p:cNvGrpSpPr/>
        <p:nvPr/>
      </p:nvGrpSpPr>
      <p:grpSpPr>
        <a:xfrm>
          <a:off x="0" y="0"/>
          <a:ext cx="0" cy="0"/>
          <a:chOff x="0" y="0"/>
          <a:chExt cx="0" cy="0"/>
        </a:xfrm>
      </p:grpSpPr>
      <p:sp>
        <p:nvSpPr>
          <p:cNvPr id="783" name="Google Shape;783;g1c2908e1b1e_0_2452"/>
          <p:cNvSpPr txBox="1">
            <a:spLocks noGrp="1"/>
          </p:cNvSpPr>
          <p:nvPr>
            <p:ph type="title"/>
          </p:nvPr>
        </p:nvSpPr>
        <p:spPr>
          <a:xfrm>
            <a:off x="713200" y="445025"/>
            <a:ext cx="77175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800"/>
              <a:buFont typeface="Fira Sans"/>
              <a:buNone/>
              <a:defRPr sz="2800" b="1" i="0" u="none" strike="noStrike" cap="none">
                <a:solidFill>
                  <a:schemeClr val="lt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2pPr>
            <a:lvl3pPr marR="0" lvl="2"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3pPr>
            <a:lvl4pPr marR="0" lvl="3"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4pPr>
            <a:lvl5pPr marR="0" lvl="4"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5pPr>
            <a:lvl6pPr marR="0" lvl="5"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6pPr>
            <a:lvl7pPr marR="0" lvl="6"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7pPr>
            <a:lvl8pPr marR="0" lvl="7"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8pPr>
            <a:lvl9pPr marR="0" lvl="8"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9pPr>
          </a:lstStyle>
          <a:p>
            <a:endParaRPr/>
          </a:p>
        </p:txBody>
      </p:sp>
      <p:sp>
        <p:nvSpPr>
          <p:cNvPr id="784" name="Google Shape;784;g1c2908e1b1e_0_2452"/>
          <p:cNvSpPr txBox="1">
            <a:spLocks noGrp="1"/>
          </p:cNvSpPr>
          <p:nvPr>
            <p:ph type="body" idx="1"/>
          </p:nvPr>
        </p:nvSpPr>
        <p:spPr>
          <a:xfrm>
            <a:off x="713200"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916"/>
        <p:cNvGrpSpPr/>
        <p:nvPr/>
      </p:nvGrpSpPr>
      <p:grpSpPr>
        <a:xfrm>
          <a:off x="0" y="0"/>
          <a:ext cx="0" cy="0"/>
          <a:chOff x="0" y="0"/>
          <a:chExt cx="0" cy="0"/>
        </a:xfrm>
      </p:grpSpPr>
      <p:sp>
        <p:nvSpPr>
          <p:cNvPr id="1917" name="Google Shape;1917;g1c2908e1b1e_0_6225"/>
          <p:cNvSpPr txBox="1">
            <a:spLocks noGrp="1"/>
          </p:cNvSpPr>
          <p:nvPr>
            <p:ph type="title"/>
          </p:nvPr>
        </p:nvSpPr>
        <p:spPr>
          <a:xfrm>
            <a:off x="713200" y="445025"/>
            <a:ext cx="77175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800"/>
              <a:buFont typeface="Fira Sans"/>
              <a:buNone/>
              <a:defRPr sz="2800" b="1" i="0" u="none" strike="noStrike" cap="none">
                <a:solidFill>
                  <a:schemeClr val="lt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2pPr>
            <a:lvl3pPr marR="0" lvl="2"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3pPr>
            <a:lvl4pPr marR="0" lvl="3"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4pPr>
            <a:lvl5pPr marR="0" lvl="4"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5pPr>
            <a:lvl6pPr marR="0" lvl="5"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6pPr>
            <a:lvl7pPr marR="0" lvl="6"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7pPr>
            <a:lvl8pPr marR="0" lvl="7"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8pPr>
            <a:lvl9pPr marR="0" lvl="8" algn="l" rtl="0">
              <a:lnSpc>
                <a:spcPct val="100000"/>
              </a:lnSpc>
              <a:spcBef>
                <a:spcPts val="0"/>
              </a:spcBef>
              <a:spcAft>
                <a:spcPts val="0"/>
              </a:spcAft>
              <a:buClr>
                <a:schemeClr val="dk1"/>
              </a:buClr>
              <a:buSzPts val="3400"/>
              <a:buFont typeface="Overpass"/>
              <a:buNone/>
              <a:defRPr sz="3400" b="1" i="0" u="none" strike="noStrike" cap="none">
                <a:solidFill>
                  <a:schemeClr val="dk1"/>
                </a:solidFill>
                <a:latin typeface="Overpass"/>
                <a:ea typeface="Overpass"/>
                <a:cs typeface="Overpass"/>
                <a:sym typeface="Overpass"/>
              </a:defRPr>
            </a:lvl9pPr>
          </a:lstStyle>
          <a:p>
            <a:endParaRPr/>
          </a:p>
        </p:txBody>
      </p:sp>
      <p:sp>
        <p:nvSpPr>
          <p:cNvPr id="1918" name="Google Shape;1918;g1c2908e1b1e_0_6225"/>
          <p:cNvSpPr txBox="1">
            <a:spLocks noGrp="1"/>
          </p:cNvSpPr>
          <p:nvPr>
            <p:ph type="body" idx="1"/>
          </p:nvPr>
        </p:nvSpPr>
        <p:spPr>
          <a:xfrm>
            <a:off x="713200"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lt1"/>
              </a:buClr>
              <a:buSzPts val="1400"/>
              <a:buFont typeface="Inconsolata"/>
              <a:buChar char="■"/>
              <a:defRPr sz="1400" b="0" i="0" u="none" strike="noStrike" cap="none">
                <a:solidFill>
                  <a:schemeClr val="lt1"/>
                </a:solidFill>
                <a:latin typeface="Inconsolata"/>
                <a:ea typeface="Inconsolata"/>
                <a:cs typeface="Inconsolata"/>
                <a:sym typeface="Inconsolata"/>
              </a:defRPr>
            </a:lvl9pPr>
          </a:lstStyle>
          <a:p>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50"/>
        <p:cNvGrpSpPr/>
        <p:nvPr/>
      </p:nvGrpSpPr>
      <p:grpSpPr>
        <a:xfrm>
          <a:off x="0" y="0"/>
          <a:ext cx="0" cy="0"/>
          <a:chOff x="0" y="0"/>
          <a:chExt cx="0" cy="0"/>
        </a:xfrm>
      </p:grpSpPr>
      <p:sp>
        <p:nvSpPr>
          <p:cNvPr id="3051" name="Google Shape;3051;g1c2908e1b1e_0_11817"/>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700"/>
              <a:buFont typeface="Archivo Black"/>
              <a:buNone/>
              <a:defRPr sz="27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3052" name="Google Shape;3052;g1c2908e1b1e_0_11817"/>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15000"/>
              </a:lnSpc>
              <a:spcBef>
                <a:spcPts val="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1pPr>
            <a:lvl2pPr marL="914400" marR="0" lvl="1"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2pPr>
            <a:lvl3pPr marL="1371600" marR="0" lvl="2"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3pPr>
            <a:lvl4pPr marL="1828800" marR="0" lvl="3"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4pPr>
            <a:lvl5pPr marL="2286000" marR="0" lvl="4"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5pPr>
            <a:lvl6pPr marL="2743200" marR="0" lvl="5"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6pPr>
            <a:lvl7pPr marL="3200400" marR="0" lvl="6"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7pPr>
            <a:lvl8pPr marL="3657600" marR="0" lvl="7" indent="-317500" algn="l" rtl="0">
              <a:lnSpc>
                <a:spcPct val="115000"/>
              </a:lnSpc>
              <a:spcBef>
                <a:spcPts val="1600"/>
              </a:spcBef>
              <a:spcAft>
                <a:spcPts val="0"/>
              </a:spcAft>
              <a:buClr>
                <a:schemeClr val="dk1"/>
              </a:buClr>
              <a:buSzPts val="1400"/>
              <a:buFont typeface="Actor"/>
              <a:buChar char="○"/>
              <a:defRPr sz="1400" b="0" i="0" u="none" strike="noStrike" cap="none">
                <a:solidFill>
                  <a:schemeClr val="dk1"/>
                </a:solidFill>
                <a:latin typeface="Actor"/>
                <a:ea typeface="Actor"/>
                <a:cs typeface="Actor"/>
                <a:sym typeface="Actor"/>
              </a:defRPr>
            </a:lvl8pPr>
            <a:lvl9pPr marL="4114800" marR="0" lvl="8" indent="-317500" algn="l" rtl="0">
              <a:lnSpc>
                <a:spcPct val="115000"/>
              </a:lnSpc>
              <a:spcBef>
                <a:spcPts val="1600"/>
              </a:spcBef>
              <a:spcAft>
                <a:spcPts val="1600"/>
              </a:spcAft>
              <a:buClr>
                <a:schemeClr val="dk1"/>
              </a:buClr>
              <a:buSzPts val="1400"/>
              <a:buFont typeface="Actor"/>
              <a:buChar char="■"/>
              <a:defRPr sz="1400" b="0" i="0" u="none" strike="noStrike" cap="none">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7.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7.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51"/>
        <p:cNvGrpSpPr/>
        <p:nvPr/>
      </p:nvGrpSpPr>
      <p:grpSpPr>
        <a:xfrm>
          <a:off x="0" y="0"/>
          <a:ext cx="0" cy="0"/>
          <a:chOff x="0" y="0"/>
          <a:chExt cx="0" cy="0"/>
        </a:xfrm>
      </p:grpSpPr>
      <p:sp>
        <p:nvSpPr>
          <p:cNvPr id="3752" name="Google Shape;3752;p1"/>
          <p:cNvSpPr txBox="1">
            <a:spLocks noGrp="1"/>
          </p:cNvSpPr>
          <p:nvPr>
            <p:ph type="ctrTitle"/>
          </p:nvPr>
        </p:nvSpPr>
        <p:spPr>
          <a:xfrm>
            <a:off x="713099" y="927400"/>
            <a:ext cx="4568607" cy="28128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5200"/>
              <a:buNone/>
            </a:pPr>
            <a:r>
              <a:rPr lang="en" sz="7300">
                <a:solidFill>
                  <a:schemeClr val="dk1"/>
                </a:solidFill>
              </a:rPr>
              <a:t>Chicago </a:t>
            </a:r>
            <a:r>
              <a:rPr lang="en" sz="7300">
                <a:solidFill>
                  <a:schemeClr val="accent3"/>
                </a:solidFill>
              </a:rPr>
              <a:t>CRIMES</a:t>
            </a:r>
            <a:endParaRPr sz="12800">
              <a:solidFill>
                <a:schemeClr val="dk1"/>
              </a:solidFill>
            </a:endParaRPr>
          </a:p>
        </p:txBody>
      </p:sp>
      <p:sp>
        <p:nvSpPr>
          <p:cNvPr id="3753" name="Google Shape;3753;p1"/>
          <p:cNvSpPr txBox="1">
            <a:spLocks noGrp="1"/>
          </p:cNvSpPr>
          <p:nvPr>
            <p:ph type="subTitle" idx="1"/>
          </p:nvPr>
        </p:nvSpPr>
        <p:spPr>
          <a:xfrm>
            <a:off x="961093" y="3169713"/>
            <a:ext cx="3698400" cy="47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b="1"/>
              <a:t>BLACK BELTS TEAM</a:t>
            </a:r>
            <a:endParaRPr/>
          </a:p>
        </p:txBody>
      </p:sp>
      <p:grpSp>
        <p:nvGrpSpPr>
          <p:cNvPr id="3754" name="Google Shape;3754;p1"/>
          <p:cNvGrpSpPr/>
          <p:nvPr/>
        </p:nvGrpSpPr>
        <p:grpSpPr>
          <a:xfrm>
            <a:off x="3472933" y="-43925"/>
            <a:ext cx="4876690" cy="4647821"/>
            <a:chOff x="3830023" y="0"/>
            <a:chExt cx="4830797" cy="4604082"/>
          </a:xfrm>
        </p:grpSpPr>
        <p:grpSp>
          <p:nvGrpSpPr>
            <p:cNvPr id="3755" name="Google Shape;3755;p1"/>
            <p:cNvGrpSpPr/>
            <p:nvPr/>
          </p:nvGrpSpPr>
          <p:grpSpPr>
            <a:xfrm>
              <a:off x="3830023" y="0"/>
              <a:ext cx="3739211" cy="883229"/>
              <a:chOff x="3830023" y="-234825"/>
              <a:chExt cx="3739211" cy="883229"/>
            </a:xfrm>
          </p:grpSpPr>
          <p:sp>
            <p:nvSpPr>
              <p:cNvPr id="3756" name="Google Shape;3756;p1"/>
              <p:cNvSpPr/>
              <p:nvPr/>
            </p:nvSpPr>
            <p:spPr>
              <a:xfrm>
                <a:off x="3830023" y="-234825"/>
                <a:ext cx="3391577" cy="648625"/>
              </a:xfrm>
              <a:custGeom>
                <a:avLst/>
                <a:gdLst/>
                <a:ahLst/>
                <a:cxnLst/>
                <a:rect l="l" t="t" r="r" b="b"/>
                <a:pathLst>
                  <a:path w="41580" h="7952" extrusionOk="0">
                    <a:moveTo>
                      <a:pt x="25690" y="426"/>
                    </a:moveTo>
                    <a:cubicBezTo>
                      <a:pt x="25765" y="602"/>
                      <a:pt x="25790" y="777"/>
                      <a:pt x="25790" y="952"/>
                    </a:cubicBezTo>
                    <a:cubicBezTo>
                      <a:pt x="25665" y="777"/>
                      <a:pt x="25564" y="576"/>
                      <a:pt x="25690" y="426"/>
                    </a:cubicBezTo>
                    <a:close/>
                    <a:moveTo>
                      <a:pt x="76" y="0"/>
                    </a:moveTo>
                    <a:cubicBezTo>
                      <a:pt x="25" y="0"/>
                      <a:pt x="0" y="75"/>
                      <a:pt x="51" y="75"/>
                    </a:cubicBezTo>
                    <a:cubicBezTo>
                      <a:pt x="3860" y="1078"/>
                      <a:pt x="7720" y="1955"/>
                      <a:pt x="11579" y="2682"/>
                    </a:cubicBezTo>
                    <a:cubicBezTo>
                      <a:pt x="13484" y="3058"/>
                      <a:pt x="15389" y="3409"/>
                      <a:pt x="17319" y="3609"/>
                    </a:cubicBezTo>
                    <a:cubicBezTo>
                      <a:pt x="18268" y="3712"/>
                      <a:pt x="19244" y="3781"/>
                      <a:pt x="20218" y="3781"/>
                    </a:cubicBezTo>
                    <a:cubicBezTo>
                      <a:pt x="21148" y="3781"/>
                      <a:pt x="22078" y="3718"/>
                      <a:pt x="22983" y="3559"/>
                    </a:cubicBezTo>
                    <a:cubicBezTo>
                      <a:pt x="23835" y="3409"/>
                      <a:pt x="24712" y="3108"/>
                      <a:pt x="25314" y="2431"/>
                    </a:cubicBezTo>
                    <a:cubicBezTo>
                      <a:pt x="25590" y="2080"/>
                      <a:pt x="25815" y="1654"/>
                      <a:pt x="25865" y="1203"/>
                    </a:cubicBezTo>
                    <a:cubicBezTo>
                      <a:pt x="26166" y="1479"/>
                      <a:pt x="26592" y="1629"/>
                      <a:pt x="26943" y="1754"/>
                    </a:cubicBezTo>
                    <a:cubicBezTo>
                      <a:pt x="27970" y="2155"/>
                      <a:pt x="29048" y="2306"/>
                      <a:pt x="30126" y="2381"/>
                    </a:cubicBezTo>
                    <a:cubicBezTo>
                      <a:pt x="30673" y="2409"/>
                      <a:pt x="31220" y="2424"/>
                      <a:pt x="31766" y="2424"/>
                    </a:cubicBezTo>
                    <a:cubicBezTo>
                      <a:pt x="33623" y="2424"/>
                      <a:pt x="35473" y="2259"/>
                      <a:pt x="37294" y="1930"/>
                    </a:cubicBezTo>
                    <a:cubicBezTo>
                      <a:pt x="38647" y="1704"/>
                      <a:pt x="39976" y="1378"/>
                      <a:pt x="41279" y="952"/>
                    </a:cubicBezTo>
                    <a:lnTo>
                      <a:pt x="41279" y="952"/>
                    </a:lnTo>
                    <a:cubicBezTo>
                      <a:pt x="41229" y="3283"/>
                      <a:pt x="41279" y="5589"/>
                      <a:pt x="41454" y="7895"/>
                    </a:cubicBezTo>
                    <a:cubicBezTo>
                      <a:pt x="41454" y="7932"/>
                      <a:pt x="41486" y="7951"/>
                      <a:pt x="41517" y="7951"/>
                    </a:cubicBezTo>
                    <a:cubicBezTo>
                      <a:pt x="41548" y="7951"/>
                      <a:pt x="41580" y="7932"/>
                      <a:pt x="41580" y="7895"/>
                    </a:cubicBezTo>
                    <a:cubicBezTo>
                      <a:pt x="41404" y="5564"/>
                      <a:pt x="41329" y="3208"/>
                      <a:pt x="41404" y="877"/>
                    </a:cubicBezTo>
                    <a:cubicBezTo>
                      <a:pt x="41404" y="857"/>
                      <a:pt x="41371" y="820"/>
                      <a:pt x="41346" y="820"/>
                    </a:cubicBezTo>
                    <a:cubicBezTo>
                      <a:pt x="41339" y="820"/>
                      <a:pt x="41334" y="822"/>
                      <a:pt x="41329" y="827"/>
                    </a:cubicBezTo>
                    <a:cubicBezTo>
                      <a:pt x="39174" y="1504"/>
                      <a:pt x="36968" y="1955"/>
                      <a:pt x="34712" y="2180"/>
                    </a:cubicBezTo>
                    <a:cubicBezTo>
                      <a:pt x="33610" y="2281"/>
                      <a:pt x="32507" y="2306"/>
                      <a:pt x="31404" y="2306"/>
                    </a:cubicBezTo>
                    <a:cubicBezTo>
                      <a:pt x="30376" y="2281"/>
                      <a:pt x="29299" y="2231"/>
                      <a:pt x="28271" y="2030"/>
                    </a:cubicBezTo>
                    <a:cubicBezTo>
                      <a:pt x="27695" y="1905"/>
                      <a:pt x="27143" y="1754"/>
                      <a:pt x="26592" y="1504"/>
                    </a:cubicBezTo>
                    <a:cubicBezTo>
                      <a:pt x="26366" y="1378"/>
                      <a:pt x="26091" y="1253"/>
                      <a:pt x="25890" y="1078"/>
                    </a:cubicBezTo>
                    <a:cubicBezTo>
                      <a:pt x="25915" y="802"/>
                      <a:pt x="25865" y="551"/>
                      <a:pt x="25790" y="301"/>
                    </a:cubicBezTo>
                    <a:cubicBezTo>
                      <a:pt x="25772" y="283"/>
                      <a:pt x="25755" y="265"/>
                      <a:pt x="25728" y="265"/>
                    </a:cubicBezTo>
                    <a:cubicBezTo>
                      <a:pt x="25717" y="265"/>
                      <a:pt x="25704" y="268"/>
                      <a:pt x="25690" y="276"/>
                    </a:cubicBezTo>
                    <a:cubicBezTo>
                      <a:pt x="25414" y="476"/>
                      <a:pt x="25539" y="827"/>
                      <a:pt x="25740" y="1078"/>
                    </a:cubicBezTo>
                    <a:cubicBezTo>
                      <a:pt x="25740" y="1078"/>
                      <a:pt x="25765" y="1078"/>
                      <a:pt x="25765" y="1103"/>
                    </a:cubicBezTo>
                    <a:cubicBezTo>
                      <a:pt x="25715" y="1604"/>
                      <a:pt x="25489" y="2080"/>
                      <a:pt x="25138" y="2431"/>
                    </a:cubicBezTo>
                    <a:cubicBezTo>
                      <a:pt x="24562" y="3033"/>
                      <a:pt x="23760" y="3308"/>
                      <a:pt x="22958" y="3459"/>
                    </a:cubicBezTo>
                    <a:cubicBezTo>
                      <a:pt x="22079" y="3605"/>
                      <a:pt x="21177" y="3662"/>
                      <a:pt x="20274" y="3662"/>
                    </a:cubicBezTo>
                    <a:cubicBezTo>
                      <a:pt x="19322" y="3662"/>
                      <a:pt x="18370" y="3599"/>
                      <a:pt x="17444" y="3509"/>
                    </a:cubicBezTo>
                    <a:cubicBezTo>
                      <a:pt x="15539" y="3333"/>
                      <a:pt x="13660" y="2982"/>
                      <a:pt x="11780" y="2607"/>
                    </a:cubicBezTo>
                    <a:cubicBezTo>
                      <a:pt x="9925" y="2256"/>
                      <a:pt x="8096" y="1880"/>
                      <a:pt x="6266" y="1479"/>
                    </a:cubicBezTo>
                    <a:cubicBezTo>
                      <a:pt x="4186" y="1028"/>
                      <a:pt x="2131" y="526"/>
                      <a:pt x="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1"/>
              <p:cNvSpPr/>
              <p:nvPr/>
            </p:nvSpPr>
            <p:spPr>
              <a:xfrm>
                <a:off x="6904704" y="409085"/>
                <a:ext cx="664530" cy="239319"/>
              </a:xfrm>
              <a:custGeom>
                <a:avLst/>
                <a:gdLst/>
                <a:ahLst/>
                <a:cxnLst/>
                <a:rect l="l" t="t" r="r" b="b"/>
                <a:pathLst>
                  <a:path w="8147" h="2934" extrusionOk="0">
                    <a:moveTo>
                      <a:pt x="3760" y="1"/>
                    </a:moveTo>
                    <a:lnTo>
                      <a:pt x="1" y="2933"/>
                    </a:lnTo>
                    <a:lnTo>
                      <a:pt x="8146" y="2933"/>
                    </a:lnTo>
                    <a:lnTo>
                      <a:pt x="37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58" name="Google Shape;3758;p1"/>
            <p:cNvSpPr/>
            <p:nvPr/>
          </p:nvSpPr>
          <p:spPr>
            <a:xfrm>
              <a:off x="5651550" y="883150"/>
              <a:ext cx="3009270" cy="3720932"/>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9" name="Google Shape;3759;p1"/>
          <p:cNvGrpSpPr/>
          <p:nvPr/>
        </p:nvGrpSpPr>
        <p:grpSpPr>
          <a:xfrm>
            <a:off x="5601435" y="1294346"/>
            <a:ext cx="1752578" cy="3317543"/>
            <a:chOff x="1897375" y="545750"/>
            <a:chExt cx="620975" cy="1175475"/>
          </a:xfrm>
        </p:grpSpPr>
        <p:sp>
          <p:nvSpPr>
            <p:cNvPr id="3760" name="Google Shape;3760;p1"/>
            <p:cNvSpPr/>
            <p:nvPr/>
          </p:nvSpPr>
          <p:spPr>
            <a:xfrm>
              <a:off x="2237600" y="684225"/>
              <a:ext cx="52050" cy="104050"/>
            </a:xfrm>
            <a:custGeom>
              <a:avLst/>
              <a:gdLst/>
              <a:ahLst/>
              <a:cxnLst/>
              <a:rect l="l" t="t" r="r" b="b"/>
              <a:pathLst>
                <a:path w="2082" h="4162" extrusionOk="0">
                  <a:moveTo>
                    <a:pt x="1029" y="1"/>
                  </a:moveTo>
                  <a:cubicBezTo>
                    <a:pt x="477" y="1"/>
                    <a:pt x="1" y="477"/>
                    <a:pt x="1" y="1028"/>
                  </a:cubicBezTo>
                  <a:lnTo>
                    <a:pt x="1" y="3134"/>
                  </a:lnTo>
                  <a:cubicBezTo>
                    <a:pt x="1" y="3710"/>
                    <a:pt x="477" y="4161"/>
                    <a:pt x="1029" y="4161"/>
                  </a:cubicBezTo>
                  <a:cubicBezTo>
                    <a:pt x="1605" y="4161"/>
                    <a:pt x="2081" y="3710"/>
                    <a:pt x="2081" y="3134"/>
                  </a:cubicBezTo>
                  <a:lnTo>
                    <a:pt x="2081" y="1028"/>
                  </a:lnTo>
                  <a:cubicBezTo>
                    <a:pt x="2081" y="477"/>
                    <a:pt x="1605" y="1"/>
                    <a:pt x="1029"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1"/>
            <p:cNvSpPr/>
            <p:nvPr/>
          </p:nvSpPr>
          <p:spPr>
            <a:xfrm>
              <a:off x="2237600" y="684225"/>
              <a:ext cx="52050" cy="63450"/>
            </a:xfrm>
            <a:custGeom>
              <a:avLst/>
              <a:gdLst/>
              <a:ahLst/>
              <a:cxnLst/>
              <a:rect l="l" t="t" r="r" b="b"/>
              <a:pathLst>
                <a:path w="2082" h="2538" extrusionOk="0">
                  <a:moveTo>
                    <a:pt x="953" y="1"/>
                  </a:moveTo>
                  <a:cubicBezTo>
                    <a:pt x="427" y="1"/>
                    <a:pt x="1" y="427"/>
                    <a:pt x="1" y="953"/>
                  </a:cubicBezTo>
                  <a:lnTo>
                    <a:pt x="1" y="1705"/>
                  </a:lnTo>
                  <a:cubicBezTo>
                    <a:pt x="609" y="2219"/>
                    <a:pt x="1456" y="2537"/>
                    <a:pt x="1974" y="2537"/>
                  </a:cubicBezTo>
                  <a:cubicBezTo>
                    <a:pt x="2011" y="2537"/>
                    <a:pt x="2047" y="2535"/>
                    <a:pt x="2081" y="2532"/>
                  </a:cubicBezTo>
                  <a:lnTo>
                    <a:pt x="2081" y="953"/>
                  </a:lnTo>
                  <a:cubicBezTo>
                    <a:pt x="2081" y="427"/>
                    <a:pt x="1655" y="1"/>
                    <a:pt x="1129" y="1"/>
                  </a:cubicBezTo>
                  <a:close/>
                </a:path>
              </a:pathLst>
            </a:custGeom>
            <a:solidFill>
              <a:srgbClr val="B26E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1"/>
            <p:cNvSpPr/>
            <p:nvPr/>
          </p:nvSpPr>
          <p:spPr>
            <a:xfrm>
              <a:off x="2220075" y="600900"/>
              <a:ext cx="116550" cy="141100"/>
            </a:xfrm>
            <a:custGeom>
              <a:avLst/>
              <a:gdLst/>
              <a:ahLst/>
              <a:cxnLst/>
              <a:rect l="l" t="t" r="r" b="b"/>
              <a:pathLst>
                <a:path w="4662" h="5644" extrusionOk="0">
                  <a:moveTo>
                    <a:pt x="2256" y="0"/>
                  </a:moveTo>
                  <a:cubicBezTo>
                    <a:pt x="1153" y="0"/>
                    <a:pt x="251" y="827"/>
                    <a:pt x="125" y="1880"/>
                  </a:cubicBezTo>
                  <a:cubicBezTo>
                    <a:pt x="0" y="2356"/>
                    <a:pt x="326" y="3409"/>
                    <a:pt x="526" y="3985"/>
                  </a:cubicBezTo>
                  <a:cubicBezTo>
                    <a:pt x="627" y="4236"/>
                    <a:pt x="777" y="4462"/>
                    <a:pt x="1003" y="4637"/>
                  </a:cubicBezTo>
                  <a:cubicBezTo>
                    <a:pt x="1518" y="5046"/>
                    <a:pt x="2551" y="5644"/>
                    <a:pt x="3331" y="5644"/>
                  </a:cubicBezTo>
                  <a:cubicBezTo>
                    <a:pt x="3651" y="5644"/>
                    <a:pt x="3928" y="5544"/>
                    <a:pt x="4110" y="5289"/>
                  </a:cubicBezTo>
                  <a:cubicBezTo>
                    <a:pt x="4662" y="4487"/>
                    <a:pt x="4537" y="3108"/>
                    <a:pt x="4411" y="2131"/>
                  </a:cubicBezTo>
                  <a:cubicBezTo>
                    <a:pt x="4411" y="1905"/>
                    <a:pt x="4361" y="1655"/>
                    <a:pt x="4286" y="1454"/>
                  </a:cubicBezTo>
                  <a:cubicBezTo>
                    <a:pt x="4286" y="1429"/>
                    <a:pt x="4286" y="1429"/>
                    <a:pt x="4286" y="1429"/>
                  </a:cubicBezTo>
                  <a:cubicBezTo>
                    <a:pt x="3985" y="602"/>
                    <a:pt x="3183" y="0"/>
                    <a:pt x="2256"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1"/>
            <p:cNvSpPr/>
            <p:nvPr/>
          </p:nvSpPr>
          <p:spPr>
            <a:xfrm>
              <a:off x="2238875" y="670450"/>
              <a:ext cx="94625" cy="22575"/>
            </a:xfrm>
            <a:custGeom>
              <a:avLst/>
              <a:gdLst/>
              <a:ahLst/>
              <a:cxnLst/>
              <a:rect l="l" t="t" r="r" b="b"/>
              <a:pathLst>
                <a:path w="3785" h="903" extrusionOk="0">
                  <a:moveTo>
                    <a:pt x="3734" y="0"/>
                  </a:moveTo>
                  <a:lnTo>
                    <a:pt x="25" y="50"/>
                  </a:lnTo>
                  <a:lnTo>
                    <a:pt x="0" y="878"/>
                  </a:lnTo>
                  <a:lnTo>
                    <a:pt x="3759" y="903"/>
                  </a:lnTo>
                  <a:cubicBezTo>
                    <a:pt x="3785" y="652"/>
                    <a:pt x="3759" y="251"/>
                    <a:pt x="373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1"/>
            <p:cNvSpPr/>
            <p:nvPr/>
          </p:nvSpPr>
          <p:spPr>
            <a:xfrm>
              <a:off x="2297125" y="694400"/>
              <a:ext cx="18200" cy="6150"/>
            </a:xfrm>
            <a:custGeom>
              <a:avLst/>
              <a:gdLst/>
              <a:ahLst/>
              <a:cxnLst/>
              <a:rect l="l" t="t" r="r" b="b"/>
              <a:pathLst>
                <a:path w="728" h="246" extrusionOk="0">
                  <a:moveTo>
                    <a:pt x="665" y="1"/>
                  </a:moveTo>
                  <a:cubicBezTo>
                    <a:pt x="653" y="1"/>
                    <a:pt x="640" y="7"/>
                    <a:pt x="627" y="20"/>
                  </a:cubicBezTo>
                  <a:cubicBezTo>
                    <a:pt x="627" y="20"/>
                    <a:pt x="538" y="109"/>
                    <a:pt x="382" y="109"/>
                  </a:cubicBezTo>
                  <a:cubicBezTo>
                    <a:pt x="304" y="109"/>
                    <a:pt x="210" y="87"/>
                    <a:pt x="101" y="20"/>
                  </a:cubicBezTo>
                  <a:cubicBezTo>
                    <a:pt x="94" y="12"/>
                    <a:pt x="84" y="9"/>
                    <a:pt x="75" y="9"/>
                  </a:cubicBezTo>
                  <a:cubicBezTo>
                    <a:pt x="51" y="9"/>
                    <a:pt x="26" y="27"/>
                    <a:pt x="26" y="45"/>
                  </a:cubicBezTo>
                  <a:cubicBezTo>
                    <a:pt x="1" y="70"/>
                    <a:pt x="1" y="120"/>
                    <a:pt x="26" y="120"/>
                  </a:cubicBezTo>
                  <a:cubicBezTo>
                    <a:pt x="176" y="220"/>
                    <a:pt x="277" y="245"/>
                    <a:pt x="377" y="245"/>
                  </a:cubicBezTo>
                  <a:cubicBezTo>
                    <a:pt x="577" y="245"/>
                    <a:pt x="703" y="120"/>
                    <a:pt x="703" y="120"/>
                  </a:cubicBezTo>
                  <a:cubicBezTo>
                    <a:pt x="728" y="95"/>
                    <a:pt x="728" y="45"/>
                    <a:pt x="703" y="20"/>
                  </a:cubicBezTo>
                  <a:cubicBezTo>
                    <a:pt x="690" y="7"/>
                    <a:pt x="678" y="1"/>
                    <a:pt x="66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1"/>
            <p:cNvSpPr/>
            <p:nvPr/>
          </p:nvSpPr>
          <p:spPr>
            <a:xfrm>
              <a:off x="2267050" y="661350"/>
              <a:ext cx="24475" cy="7700"/>
            </a:xfrm>
            <a:custGeom>
              <a:avLst/>
              <a:gdLst/>
              <a:ahLst/>
              <a:cxnLst/>
              <a:rect l="l" t="t" r="r" b="b"/>
              <a:pathLst>
                <a:path w="979" h="308" extrusionOk="0">
                  <a:moveTo>
                    <a:pt x="404" y="0"/>
                  </a:moveTo>
                  <a:cubicBezTo>
                    <a:pt x="281" y="0"/>
                    <a:pt x="150" y="36"/>
                    <a:pt x="26" y="139"/>
                  </a:cubicBezTo>
                  <a:cubicBezTo>
                    <a:pt x="1" y="164"/>
                    <a:pt x="1" y="189"/>
                    <a:pt x="26" y="214"/>
                  </a:cubicBezTo>
                  <a:cubicBezTo>
                    <a:pt x="26" y="214"/>
                    <a:pt x="51" y="239"/>
                    <a:pt x="51" y="239"/>
                  </a:cubicBezTo>
                  <a:cubicBezTo>
                    <a:pt x="76" y="239"/>
                    <a:pt x="76" y="239"/>
                    <a:pt x="101" y="214"/>
                  </a:cubicBezTo>
                  <a:cubicBezTo>
                    <a:pt x="200" y="136"/>
                    <a:pt x="305" y="108"/>
                    <a:pt x="405" y="108"/>
                  </a:cubicBezTo>
                  <a:cubicBezTo>
                    <a:pt x="658" y="108"/>
                    <a:pt x="878" y="289"/>
                    <a:pt x="878" y="289"/>
                  </a:cubicBezTo>
                  <a:cubicBezTo>
                    <a:pt x="891" y="302"/>
                    <a:pt x="909" y="308"/>
                    <a:pt x="925" y="308"/>
                  </a:cubicBezTo>
                  <a:cubicBezTo>
                    <a:pt x="941" y="308"/>
                    <a:pt x="953" y="302"/>
                    <a:pt x="953" y="289"/>
                  </a:cubicBezTo>
                  <a:cubicBezTo>
                    <a:pt x="978" y="264"/>
                    <a:pt x="978" y="239"/>
                    <a:pt x="953" y="214"/>
                  </a:cubicBezTo>
                  <a:cubicBezTo>
                    <a:pt x="953" y="214"/>
                    <a:pt x="702" y="0"/>
                    <a:pt x="4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1"/>
            <p:cNvSpPr/>
            <p:nvPr/>
          </p:nvSpPr>
          <p:spPr>
            <a:xfrm>
              <a:off x="2311550" y="660900"/>
              <a:ext cx="20075" cy="7975"/>
            </a:xfrm>
            <a:custGeom>
              <a:avLst/>
              <a:gdLst/>
              <a:ahLst/>
              <a:cxnLst/>
              <a:rect l="l" t="t" r="r" b="b"/>
              <a:pathLst>
                <a:path w="803" h="319" extrusionOk="0">
                  <a:moveTo>
                    <a:pt x="587" y="1"/>
                  </a:moveTo>
                  <a:cubicBezTo>
                    <a:pt x="290" y="1"/>
                    <a:pt x="46" y="207"/>
                    <a:pt x="25" y="207"/>
                  </a:cubicBezTo>
                  <a:cubicBezTo>
                    <a:pt x="0" y="232"/>
                    <a:pt x="0" y="282"/>
                    <a:pt x="25" y="307"/>
                  </a:cubicBezTo>
                  <a:cubicBezTo>
                    <a:pt x="42" y="307"/>
                    <a:pt x="59" y="318"/>
                    <a:pt x="76" y="318"/>
                  </a:cubicBezTo>
                  <a:cubicBezTo>
                    <a:pt x="84" y="318"/>
                    <a:pt x="92" y="315"/>
                    <a:pt x="101" y="307"/>
                  </a:cubicBezTo>
                  <a:cubicBezTo>
                    <a:pt x="120" y="287"/>
                    <a:pt x="342" y="112"/>
                    <a:pt x="595" y="112"/>
                  </a:cubicBezTo>
                  <a:cubicBezTo>
                    <a:pt x="663" y="112"/>
                    <a:pt x="733" y="125"/>
                    <a:pt x="802" y="157"/>
                  </a:cubicBezTo>
                  <a:cubicBezTo>
                    <a:pt x="802" y="107"/>
                    <a:pt x="802" y="82"/>
                    <a:pt x="777" y="31"/>
                  </a:cubicBezTo>
                  <a:cubicBezTo>
                    <a:pt x="712" y="10"/>
                    <a:pt x="648" y="1"/>
                    <a:pt x="5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1"/>
            <p:cNvSpPr/>
            <p:nvPr/>
          </p:nvSpPr>
          <p:spPr>
            <a:xfrm>
              <a:off x="2257650" y="677850"/>
              <a:ext cx="35750" cy="12975"/>
            </a:xfrm>
            <a:custGeom>
              <a:avLst/>
              <a:gdLst/>
              <a:ahLst/>
              <a:cxnLst/>
              <a:rect l="l" t="t" r="r" b="b"/>
              <a:pathLst>
                <a:path w="1430" h="519" extrusionOk="0">
                  <a:moveTo>
                    <a:pt x="622" y="0"/>
                  </a:moveTo>
                  <a:cubicBezTo>
                    <a:pt x="440" y="0"/>
                    <a:pt x="232" y="49"/>
                    <a:pt x="1" y="181"/>
                  </a:cubicBezTo>
                  <a:cubicBezTo>
                    <a:pt x="1" y="181"/>
                    <a:pt x="297" y="519"/>
                    <a:pt x="826" y="519"/>
                  </a:cubicBezTo>
                  <a:cubicBezTo>
                    <a:pt x="1002" y="519"/>
                    <a:pt x="1204" y="481"/>
                    <a:pt x="1430" y="381"/>
                  </a:cubicBezTo>
                  <a:cubicBezTo>
                    <a:pt x="1430" y="381"/>
                    <a:pt x="1130" y="0"/>
                    <a:pt x="6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1"/>
            <p:cNvSpPr/>
            <p:nvPr/>
          </p:nvSpPr>
          <p:spPr>
            <a:xfrm>
              <a:off x="2258300" y="677975"/>
              <a:ext cx="16300" cy="12550"/>
            </a:xfrm>
            <a:custGeom>
              <a:avLst/>
              <a:gdLst/>
              <a:ahLst/>
              <a:cxnLst/>
              <a:rect l="l" t="t" r="r" b="b"/>
              <a:pathLst>
                <a:path w="652" h="502" extrusionOk="0">
                  <a:moveTo>
                    <a:pt x="426" y="0"/>
                  </a:moveTo>
                  <a:cubicBezTo>
                    <a:pt x="301" y="25"/>
                    <a:pt x="150" y="75"/>
                    <a:pt x="0" y="176"/>
                  </a:cubicBezTo>
                  <a:cubicBezTo>
                    <a:pt x="25" y="201"/>
                    <a:pt x="201" y="426"/>
                    <a:pt x="551" y="501"/>
                  </a:cubicBezTo>
                  <a:cubicBezTo>
                    <a:pt x="602" y="426"/>
                    <a:pt x="652" y="351"/>
                    <a:pt x="652" y="251"/>
                  </a:cubicBezTo>
                  <a:cubicBezTo>
                    <a:pt x="652" y="176"/>
                    <a:pt x="627" y="100"/>
                    <a:pt x="576" y="50"/>
                  </a:cubicBezTo>
                  <a:cubicBezTo>
                    <a:pt x="526" y="25"/>
                    <a:pt x="476" y="25"/>
                    <a:pt x="4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1"/>
            <p:cNvSpPr/>
            <p:nvPr/>
          </p:nvSpPr>
          <p:spPr>
            <a:xfrm>
              <a:off x="2256400" y="676325"/>
              <a:ext cx="38250" cy="12325"/>
            </a:xfrm>
            <a:custGeom>
              <a:avLst/>
              <a:gdLst/>
              <a:ahLst/>
              <a:cxnLst/>
              <a:rect l="l" t="t" r="r" b="b"/>
              <a:pathLst>
                <a:path w="1530" h="493" extrusionOk="0">
                  <a:moveTo>
                    <a:pt x="669" y="1"/>
                  </a:moveTo>
                  <a:cubicBezTo>
                    <a:pt x="481" y="1"/>
                    <a:pt x="265" y="52"/>
                    <a:pt x="26" y="191"/>
                  </a:cubicBezTo>
                  <a:cubicBezTo>
                    <a:pt x="1" y="216"/>
                    <a:pt x="1" y="242"/>
                    <a:pt x="1" y="267"/>
                  </a:cubicBezTo>
                  <a:cubicBezTo>
                    <a:pt x="26" y="292"/>
                    <a:pt x="51" y="292"/>
                    <a:pt x="101" y="292"/>
                  </a:cubicBezTo>
                  <a:cubicBezTo>
                    <a:pt x="314" y="161"/>
                    <a:pt x="508" y="114"/>
                    <a:pt x="678" y="114"/>
                  </a:cubicBezTo>
                  <a:cubicBezTo>
                    <a:pt x="1129" y="114"/>
                    <a:pt x="1411" y="449"/>
                    <a:pt x="1429" y="467"/>
                  </a:cubicBezTo>
                  <a:cubicBezTo>
                    <a:pt x="1429" y="492"/>
                    <a:pt x="1454" y="492"/>
                    <a:pt x="1480" y="492"/>
                  </a:cubicBezTo>
                  <a:lnTo>
                    <a:pt x="1505" y="492"/>
                  </a:lnTo>
                  <a:cubicBezTo>
                    <a:pt x="1530" y="467"/>
                    <a:pt x="1530" y="417"/>
                    <a:pt x="1505" y="417"/>
                  </a:cubicBezTo>
                  <a:cubicBezTo>
                    <a:pt x="1505" y="399"/>
                    <a:pt x="1193" y="1"/>
                    <a:pt x="669" y="1"/>
                  </a:cubicBezTo>
                  <a:close/>
                </a:path>
              </a:pathLst>
            </a:custGeom>
            <a:solidFill>
              <a:srgbClr val="0E01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1"/>
            <p:cNvSpPr/>
            <p:nvPr/>
          </p:nvSpPr>
          <p:spPr>
            <a:xfrm>
              <a:off x="2314050" y="677350"/>
              <a:ext cx="18825" cy="12900"/>
            </a:xfrm>
            <a:custGeom>
              <a:avLst/>
              <a:gdLst/>
              <a:ahLst/>
              <a:cxnLst/>
              <a:rect l="l" t="t" r="r" b="b"/>
              <a:pathLst>
                <a:path w="753" h="516" extrusionOk="0">
                  <a:moveTo>
                    <a:pt x="752" y="0"/>
                  </a:moveTo>
                  <a:cubicBezTo>
                    <a:pt x="527" y="0"/>
                    <a:pt x="276" y="75"/>
                    <a:pt x="1" y="326"/>
                  </a:cubicBezTo>
                  <a:cubicBezTo>
                    <a:pt x="1" y="326"/>
                    <a:pt x="228" y="515"/>
                    <a:pt x="584" y="515"/>
                  </a:cubicBezTo>
                  <a:cubicBezTo>
                    <a:pt x="637" y="515"/>
                    <a:pt x="694" y="511"/>
                    <a:pt x="752" y="501"/>
                  </a:cubicBezTo>
                  <a:cubicBezTo>
                    <a:pt x="752" y="326"/>
                    <a:pt x="752" y="175"/>
                    <a:pt x="7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1" name="Google Shape;3771;p1"/>
            <p:cNvSpPr/>
            <p:nvPr/>
          </p:nvSpPr>
          <p:spPr>
            <a:xfrm>
              <a:off x="2312175" y="676075"/>
              <a:ext cx="20700" cy="10975"/>
            </a:xfrm>
            <a:custGeom>
              <a:avLst/>
              <a:gdLst/>
              <a:ahLst/>
              <a:cxnLst/>
              <a:rect l="l" t="t" r="r" b="b"/>
              <a:pathLst>
                <a:path w="828" h="439" extrusionOk="0">
                  <a:moveTo>
                    <a:pt x="827" y="1"/>
                  </a:moveTo>
                  <a:cubicBezTo>
                    <a:pt x="577" y="1"/>
                    <a:pt x="301" y="76"/>
                    <a:pt x="25" y="327"/>
                  </a:cubicBezTo>
                  <a:cubicBezTo>
                    <a:pt x="0" y="352"/>
                    <a:pt x="0" y="402"/>
                    <a:pt x="25" y="427"/>
                  </a:cubicBezTo>
                  <a:cubicBezTo>
                    <a:pt x="42" y="427"/>
                    <a:pt x="59" y="438"/>
                    <a:pt x="76" y="438"/>
                  </a:cubicBezTo>
                  <a:cubicBezTo>
                    <a:pt x="84" y="438"/>
                    <a:pt x="92" y="435"/>
                    <a:pt x="101" y="427"/>
                  </a:cubicBezTo>
                  <a:cubicBezTo>
                    <a:pt x="351" y="176"/>
                    <a:pt x="602" y="101"/>
                    <a:pt x="827" y="101"/>
                  </a:cubicBezTo>
                  <a:cubicBezTo>
                    <a:pt x="827" y="76"/>
                    <a:pt x="827" y="26"/>
                    <a:pt x="827" y="1"/>
                  </a:cubicBezTo>
                  <a:close/>
                </a:path>
              </a:pathLst>
            </a:custGeom>
            <a:solidFill>
              <a:srgbClr val="0E01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1"/>
            <p:cNvSpPr/>
            <p:nvPr/>
          </p:nvSpPr>
          <p:spPr>
            <a:xfrm>
              <a:off x="2314050" y="678600"/>
              <a:ext cx="15700" cy="11300"/>
            </a:xfrm>
            <a:custGeom>
              <a:avLst/>
              <a:gdLst/>
              <a:ahLst/>
              <a:cxnLst/>
              <a:rect l="l" t="t" r="r" b="b"/>
              <a:pathLst>
                <a:path w="628" h="452" extrusionOk="0">
                  <a:moveTo>
                    <a:pt x="477" y="0"/>
                  </a:moveTo>
                  <a:cubicBezTo>
                    <a:pt x="326" y="50"/>
                    <a:pt x="151" y="125"/>
                    <a:pt x="1" y="276"/>
                  </a:cubicBezTo>
                  <a:cubicBezTo>
                    <a:pt x="1" y="276"/>
                    <a:pt x="176" y="426"/>
                    <a:pt x="477" y="451"/>
                  </a:cubicBezTo>
                  <a:lnTo>
                    <a:pt x="552" y="451"/>
                  </a:lnTo>
                  <a:cubicBezTo>
                    <a:pt x="602" y="376"/>
                    <a:pt x="627" y="276"/>
                    <a:pt x="602" y="176"/>
                  </a:cubicBezTo>
                  <a:cubicBezTo>
                    <a:pt x="577" y="100"/>
                    <a:pt x="527" y="50"/>
                    <a:pt x="47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1"/>
            <p:cNvSpPr/>
            <p:nvPr/>
          </p:nvSpPr>
          <p:spPr>
            <a:xfrm>
              <a:off x="2278500" y="706075"/>
              <a:ext cx="28675" cy="13225"/>
            </a:xfrm>
            <a:custGeom>
              <a:avLst/>
              <a:gdLst/>
              <a:ahLst/>
              <a:cxnLst/>
              <a:rect l="l" t="t" r="r" b="b"/>
              <a:pathLst>
                <a:path w="1147" h="529" extrusionOk="0">
                  <a:moveTo>
                    <a:pt x="143" y="1"/>
                  </a:moveTo>
                  <a:cubicBezTo>
                    <a:pt x="57" y="1"/>
                    <a:pt x="1" y="111"/>
                    <a:pt x="69" y="179"/>
                  </a:cubicBezTo>
                  <a:cubicBezTo>
                    <a:pt x="326" y="455"/>
                    <a:pt x="597" y="528"/>
                    <a:pt x="822" y="528"/>
                  </a:cubicBezTo>
                  <a:cubicBezTo>
                    <a:pt x="904" y="528"/>
                    <a:pt x="980" y="519"/>
                    <a:pt x="1047" y="505"/>
                  </a:cubicBezTo>
                  <a:cubicBezTo>
                    <a:pt x="1147" y="480"/>
                    <a:pt x="1147" y="330"/>
                    <a:pt x="1047" y="305"/>
                  </a:cubicBezTo>
                  <a:lnTo>
                    <a:pt x="169" y="4"/>
                  </a:lnTo>
                  <a:cubicBezTo>
                    <a:pt x="161" y="2"/>
                    <a:pt x="152" y="1"/>
                    <a:pt x="1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1"/>
            <p:cNvSpPr/>
            <p:nvPr/>
          </p:nvSpPr>
          <p:spPr>
            <a:xfrm>
              <a:off x="2168700" y="681875"/>
              <a:ext cx="61425" cy="59675"/>
            </a:xfrm>
            <a:custGeom>
              <a:avLst/>
              <a:gdLst/>
              <a:ahLst/>
              <a:cxnLst/>
              <a:rect l="l" t="t" r="r" b="b"/>
              <a:pathLst>
                <a:path w="2457" h="2387" extrusionOk="0">
                  <a:moveTo>
                    <a:pt x="2293" y="1"/>
                  </a:moveTo>
                  <a:cubicBezTo>
                    <a:pt x="2262" y="1"/>
                    <a:pt x="2231" y="7"/>
                    <a:pt x="2206" y="20"/>
                  </a:cubicBezTo>
                  <a:cubicBezTo>
                    <a:pt x="1830" y="45"/>
                    <a:pt x="1579" y="496"/>
                    <a:pt x="1454" y="796"/>
                  </a:cubicBezTo>
                  <a:cubicBezTo>
                    <a:pt x="1278" y="1172"/>
                    <a:pt x="1153" y="1573"/>
                    <a:pt x="802" y="1824"/>
                  </a:cubicBezTo>
                  <a:cubicBezTo>
                    <a:pt x="576" y="1999"/>
                    <a:pt x="326" y="2075"/>
                    <a:pt x="75" y="2150"/>
                  </a:cubicBezTo>
                  <a:cubicBezTo>
                    <a:pt x="0" y="2175"/>
                    <a:pt x="0" y="2275"/>
                    <a:pt x="75" y="2300"/>
                  </a:cubicBezTo>
                  <a:cubicBezTo>
                    <a:pt x="280" y="2346"/>
                    <a:pt x="506" y="2386"/>
                    <a:pt x="728" y="2386"/>
                  </a:cubicBezTo>
                  <a:cubicBezTo>
                    <a:pt x="996" y="2386"/>
                    <a:pt x="1260" y="2328"/>
                    <a:pt x="1479" y="2150"/>
                  </a:cubicBezTo>
                  <a:cubicBezTo>
                    <a:pt x="1855" y="1874"/>
                    <a:pt x="1980" y="1373"/>
                    <a:pt x="2080" y="947"/>
                  </a:cubicBezTo>
                  <a:cubicBezTo>
                    <a:pt x="2155" y="671"/>
                    <a:pt x="2231" y="370"/>
                    <a:pt x="2431" y="145"/>
                  </a:cubicBezTo>
                  <a:cubicBezTo>
                    <a:pt x="2456" y="95"/>
                    <a:pt x="2456" y="20"/>
                    <a:pt x="2381" y="20"/>
                  </a:cubicBezTo>
                  <a:cubicBezTo>
                    <a:pt x="2356" y="7"/>
                    <a:pt x="2325" y="1"/>
                    <a:pt x="22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1"/>
            <p:cNvSpPr/>
            <p:nvPr/>
          </p:nvSpPr>
          <p:spPr>
            <a:xfrm>
              <a:off x="2146475" y="674950"/>
              <a:ext cx="82400" cy="27450"/>
            </a:xfrm>
            <a:custGeom>
              <a:avLst/>
              <a:gdLst/>
              <a:ahLst/>
              <a:cxnLst/>
              <a:rect l="l" t="t" r="r" b="b"/>
              <a:pathLst>
                <a:path w="3296" h="1098" extrusionOk="0">
                  <a:moveTo>
                    <a:pt x="67" y="1"/>
                  </a:moveTo>
                  <a:cubicBezTo>
                    <a:pt x="30" y="1"/>
                    <a:pt x="1" y="42"/>
                    <a:pt x="37" y="96"/>
                  </a:cubicBezTo>
                  <a:cubicBezTo>
                    <a:pt x="262" y="522"/>
                    <a:pt x="563" y="973"/>
                    <a:pt x="1064" y="1073"/>
                  </a:cubicBezTo>
                  <a:cubicBezTo>
                    <a:pt x="1140" y="1090"/>
                    <a:pt x="1216" y="1098"/>
                    <a:pt x="1292" y="1098"/>
                  </a:cubicBezTo>
                  <a:cubicBezTo>
                    <a:pt x="1666" y="1098"/>
                    <a:pt x="2034" y="910"/>
                    <a:pt x="2368" y="723"/>
                  </a:cubicBezTo>
                  <a:cubicBezTo>
                    <a:pt x="2618" y="597"/>
                    <a:pt x="2894" y="472"/>
                    <a:pt x="3195" y="472"/>
                  </a:cubicBezTo>
                  <a:cubicBezTo>
                    <a:pt x="3245" y="472"/>
                    <a:pt x="3295" y="397"/>
                    <a:pt x="3270" y="347"/>
                  </a:cubicBezTo>
                  <a:cubicBezTo>
                    <a:pt x="3245" y="297"/>
                    <a:pt x="3195" y="246"/>
                    <a:pt x="3145" y="221"/>
                  </a:cubicBezTo>
                  <a:cubicBezTo>
                    <a:pt x="3024" y="101"/>
                    <a:pt x="2845" y="61"/>
                    <a:pt x="2656" y="61"/>
                  </a:cubicBezTo>
                  <a:cubicBezTo>
                    <a:pt x="2452" y="61"/>
                    <a:pt x="2236" y="107"/>
                    <a:pt x="2067" y="146"/>
                  </a:cubicBezTo>
                  <a:cubicBezTo>
                    <a:pt x="1749" y="245"/>
                    <a:pt x="1431" y="376"/>
                    <a:pt x="1113" y="376"/>
                  </a:cubicBezTo>
                  <a:cubicBezTo>
                    <a:pt x="1030" y="376"/>
                    <a:pt x="947" y="367"/>
                    <a:pt x="864" y="347"/>
                  </a:cubicBezTo>
                  <a:cubicBezTo>
                    <a:pt x="588" y="271"/>
                    <a:pt x="363" y="146"/>
                    <a:pt x="112" y="21"/>
                  </a:cubicBezTo>
                  <a:cubicBezTo>
                    <a:pt x="98" y="7"/>
                    <a:pt x="82" y="1"/>
                    <a:pt x="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1"/>
            <p:cNvSpPr/>
            <p:nvPr/>
          </p:nvSpPr>
          <p:spPr>
            <a:xfrm>
              <a:off x="2280225" y="705900"/>
              <a:ext cx="26325" cy="11575"/>
            </a:xfrm>
            <a:custGeom>
              <a:avLst/>
              <a:gdLst/>
              <a:ahLst/>
              <a:cxnLst/>
              <a:rect l="l" t="t" r="r" b="b"/>
              <a:pathLst>
                <a:path w="1053" h="463" extrusionOk="0">
                  <a:moveTo>
                    <a:pt x="62" y="1"/>
                  </a:moveTo>
                  <a:cubicBezTo>
                    <a:pt x="36" y="1"/>
                    <a:pt x="18" y="18"/>
                    <a:pt x="0" y="36"/>
                  </a:cubicBezTo>
                  <a:lnTo>
                    <a:pt x="1053" y="462"/>
                  </a:lnTo>
                  <a:cubicBezTo>
                    <a:pt x="1053" y="387"/>
                    <a:pt x="1053" y="337"/>
                    <a:pt x="978" y="312"/>
                  </a:cubicBezTo>
                  <a:lnTo>
                    <a:pt x="100" y="11"/>
                  </a:lnTo>
                  <a:cubicBezTo>
                    <a:pt x="86" y="4"/>
                    <a:pt x="73" y="1"/>
                    <a:pt x="6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1"/>
            <p:cNvSpPr/>
            <p:nvPr/>
          </p:nvSpPr>
          <p:spPr>
            <a:xfrm>
              <a:off x="2220700" y="600900"/>
              <a:ext cx="110925" cy="75200"/>
            </a:xfrm>
            <a:custGeom>
              <a:avLst/>
              <a:gdLst/>
              <a:ahLst/>
              <a:cxnLst/>
              <a:rect l="l" t="t" r="r" b="b"/>
              <a:pathLst>
                <a:path w="4437" h="3008" extrusionOk="0">
                  <a:moveTo>
                    <a:pt x="2256" y="0"/>
                  </a:moveTo>
                  <a:cubicBezTo>
                    <a:pt x="1128" y="0"/>
                    <a:pt x="201" y="827"/>
                    <a:pt x="75" y="1880"/>
                  </a:cubicBezTo>
                  <a:cubicBezTo>
                    <a:pt x="0" y="2131"/>
                    <a:pt x="75" y="2582"/>
                    <a:pt x="176" y="3008"/>
                  </a:cubicBezTo>
                  <a:lnTo>
                    <a:pt x="652" y="3008"/>
                  </a:lnTo>
                  <a:cubicBezTo>
                    <a:pt x="1404" y="1354"/>
                    <a:pt x="3158" y="1304"/>
                    <a:pt x="3158" y="1304"/>
                  </a:cubicBezTo>
                  <a:lnTo>
                    <a:pt x="2306" y="301"/>
                  </a:lnTo>
                  <a:lnTo>
                    <a:pt x="2306" y="301"/>
                  </a:lnTo>
                  <a:cubicBezTo>
                    <a:pt x="2311" y="308"/>
                    <a:pt x="3159" y="1304"/>
                    <a:pt x="3459" y="1329"/>
                  </a:cubicBezTo>
                  <a:cubicBezTo>
                    <a:pt x="3935" y="1354"/>
                    <a:pt x="4211" y="1655"/>
                    <a:pt x="4336" y="1855"/>
                  </a:cubicBezTo>
                  <a:cubicBezTo>
                    <a:pt x="4346" y="1874"/>
                    <a:pt x="4363" y="1882"/>
                    <a:pt x="4380" y="1882"/>
                  </a:cubicBezTo>
                  <a:cubicBezTo>
                    <a:pt x="4408" y="1882"/>
                    <a:pt x="4436" y="1861"/>
                    <a:pt x="4436" y="1830"/>
                  </a:cubicBezTo>
                  <a:cubicBezTo>
                    <a:pt x="4411" y="1705"/>
                    <a:pt x="4361" y="1579"/>
                    <a:pt x="4336" y="1454"/>
                  </a:cubicBezTo>
                  <a:cubicBezTo>
                    <a:pt x="4336" y="1429"/>
                    <a:pt x="4336" y="1429"/>
                    <a:pt x="4336" y="1429"/>
                  </a:cubicBezTo>
                  <a:lnTo>
                    <a:pt x="4311" y="1429"/>
                  </a:lnTo>
                  <a:cubicBezTo>
                    <a:pt x="4010" y="602"/>
                    <a:pt x="3208" y="0"/>
                    <a:pt x="22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1"/>
            <p:cNvSpPr/>
            <p:nvPr/>
          </p:nvSpPr>
          <p:spPr>
            <a:xfrm>
              <a:off x="2206900" y="667325"/>
              <a:ext cx="41375" cy="41375"/>
            </a:xfrm>
            <a:custGeom>
              <a:avLst/>
              <a:gdLst/>
              <a:ahLst/>
              <a:cxnLst/>
              <a:rect l="l" t="t" r="r" b="b"/>
              <a:pathLst>
                <a:path w="1655" h="1655" extrusionOk="0">
                  <a:moveTo>
                    <a:pt x="828" y="0"/>
                  </a:moveTo>
                  <a:cubicBezTo>
                    <a:pt x="377" y="0"/>
                    <a:pt x="1" y="376"/>
                    <a:pt x="1" y="827"/>
                  </a:cubicBezTo>
                  <a:cubicBezTo>
                    <a:pt x="1" y="1278"/>
                    <a:pt x="377" y="1654"/>
                    <a:pt x="828" y="1654"/>
                  </a:cubicBezTo>
                  <a:cubicBezTo>
                    <a:pt x="1304" y="1654"/>
                    <a:pt x="1655" y="1278"/>
                    <a:pt x="1655" y="827"/>
                  </a:cubicBezTo>
                  <a:cubicBezTo>
                    <a:pt x="1655" y="376"/>
                    <a:pt x="1304" y="0"/>
                    <a:pt x="828"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1"/>
            <p:cNvSpPr/>
            <p:nvPr/>
          </p:nvSpPr>
          <p:spPr>
            <a:xfrm>
              <a:off x="2210675" y="674775"/>
              <a:ext cx="28225" cy="17000"/>
            </a:xfrm>
            <a:custGeom>
              <a:avLst/>
              <a:gdLst/>
              <a:ahLst/>
              <a:cxnLst/>
              <a:rect l="l" t="t" r="r" b="b"/>
              <a:pathLst>
                <a:path w="1129" h="680" extrusionOk="0">
                  <a:moveTo>
                    <a:pt x="303" y="1"/>
                  </a:moveTo>
                  <a:cubicBezTo>
                    <a:pt x="232" y="1"/>
                    <a:pt x="156" y="9"/>
                    <a:pt x="75" y="28"/>
                  </a:cubicBezTo>
                  <a:cubicBezTo>
                    <a:pt x="25" y="28"/>
                    <a:pt x="0" y="53"/>
                    <a:pt x="25" y="103"/>
                  </a:cubicBezTo>
                  <a:cubicBezTo>
                    <a:pt x="25" y="128"/>
                    <a:pt x="50" y="153"/>
                    <a:pt x="100" y="153"/>
                  </a:cubicBezTo>
                  <a:cubicBezTo>
                    <a:pt x="173" y="136"/>
                    <a:pt x="240" y="129"/>
                    <a:pt x="303" y="129"/>
                  </a:cubicBezTo>
                  <a:cubicBezTo>
                    <a:pt x="805" y="129"/>
                    <a:pt x="1003" y="607"/>
                    <a:pt x="1003" y="629"/>
                  </a:cubicBezTo>
                  <a:cubicBezTo>
                    <a:pt x="1003" y="654"/>
                    <a:pt x="1028" y="679"/>
                    <a:pt x="1053" y="679"/>
                  </a:cubicBezTo>
                  <a:cubicBezTo>
                    <a:pt x="1078" y="679"/>
                    <a:pt x="1078" y="679"/>
                    <a:pt x="1078" y="654"/>
                  </a:cubicBezTo>
                  <a:cubicBezTo>
                    <a:pt x="1128" y="654"/>
                    <a:pt x="1128" y="604"/>
                    <a:pt x="1128" y="579"/>
                  </a:cubicBezTo>
                  <a:cubicBezTo>
                    <a:pt x="1128" y="579"/>
                    <a:pt x="889" y="1"/>
                    <a:pt x="3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1"/>
            <p:cNvSpPr/>
            <p:nvPr/>
          </p:nvSpPr>
          <p:spPr>
            <a:xfrm>
              <a:off x="2223200" y="545750"/>
              <a:ext cx="87750" cy="67700"/>
            </a:xfrm>
            <a:custGeom>
              <a:avLst/>
              <a:gdLst/>
              <a:ahLst/>
              <a:cxnLst/>
              <a:rect l="l" t="t" r="r" b="b"/>
              <a:pathLst>
                <a:path w="3510" h="2708" extrusionOk="0">
                  <a:moveTo>
                    <a:pt x="1755" y="1"/>
                  </a:moveTo>
                  <a:cubicBezTo>
                    <a:pt x="802" y="1"/>
                    <a:pt x="0" y="602"/>
                    <a:pt x="0" y="1354"/>
                  </a:cubicBezTo>
                  <a:cubicBezTo>
                    <a:pt x="0" y="2106"/>
                    <a:pt x="802" y="2708"/>
                    <a:pt x="1755" y="2708"/>
                  </a:cubicBezTo>
                  <a:cubicBezTo>
                    <a:pt x="2732" y="2708"/>
                    <a:pt x="3509" y="2106"/>
                    <a:pt x="3509" y="1354"/>
                  </a:cubicBezTo>
                  <a:cubicBezTo>
                    <a:pt x="3509" y="602"/>
                    <a:pt x="2732" y="1"/>
                    <a:pt x="17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1"/>
            <p:cNvSpPr/>
            <p:nvPr/>
          </p:nvSpPr>
          <p:spPr>
            <a:xfrm>
              <a:off x="2245750" y="603400"/>
              <a:ext cx="54550" cy="8175"/>
            </a:xfrm>
            <a:custGeom>
              <a:avLst/>
              <a:gdLst/>
              <a:ahLst/>
              <a:cxnLst/>
              <a:rect l="l" t="t" r="r" b="b"/>
              <a:pathLst>
                <a:path w="2182" h="327" extrusionOk="0">
                  <a:moveTo>
                    <a:pt x="2131" y="1"/>
                  </a:moveTo>
                  <a:lnTo>
                    <a:pt x="51" y="201"/>
                  </a:lnTo>
                  <a:cubicBezTo>
                    <a:pt x="26" y="201"/>
                    <a:pt x="1" y="226"/>
                    <a:pt x="1" y="276"/>
                  </a:cubicBezTo>
                  <a:cubicBezTo>
                    <a:pt x="1" y="301"/>
                    <a:pt x="26" y="326"/>
                    <a:pt x="76" y="326"/>
                  </a:cubicBezTo>
                  <a:lnTo>
                    <a:pt x="2131" y="126"/>
                  </a:lnTo>
                  <a:cubicBezTo>
                    <a:pt x="2156" y="126"/>
                    <a:pt x="2181" y="101"/>
                    <a:pt x="2181" y="76"/>
                  </a:cubicBezTo>
                  <a:cubicBezTo>
                    <a:pt x="2181" y="26"/>
                    <a:pt x="2156" y="1"/>
                    <a:pt x="21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1"/>
            <p:cNvSpPr/>
            <p:nvPr/>
          </p:nvSpPr>
          <p:spPr>
            <a:xfrm>
              <a:off x="1897375" y="760675"/>
              <a:ext cx="307675" cy="352150"/>
            </a:xfrm>
            <a:custGeom>
              <a:avLst/>
              <a:gdLst/>
              <a:ahLst/>
              <a:cxnLst/>
              <a:rect l="l" t="t" r="r" b="b"/>
              <a:pathLst>
                <a:path w="12307" h="14086" extrusionOk="0">
                  <a:moveTo>
                    <a:pt x="12156" y="201"/>
                  </a:moveTo>
                  <a:cubicBezTo>
                    <a:pt x="12156" y="878"/>
                    <a:pt x="12106" y="4587"/>
                    <a:pt x="11254" y="9875"/>
                  </a:cubicBezTo>
                  <a:cubicBezTo>
                    <a:pt x="10878" y="12206"/>
                    <a:pt x="9475" y="13685"/>
                    <a:pt x="7419" y="13935"/>
                  </a:cubicBezTo>
                  <a:cubicBezTo>
                    <a:pt x="7225" y="13959"/>
                    <a:pt x="7029" y="13970"/>
                    <a:pt x="6834" y="13970"/>
                  </a:cubicBezTo>
                  <a:cubicBezTo>
                    <a:pt x="4707" y="13970"/>
                    <a:pt x="2561" y="12636"/>
                    <a:pt x="1780" y="10777"/>
                  </a:cubicBezTo>
                  <a:cubicBezTo>
                    <a:pt x="251" y="7118"/>
                    <a:pt x="11028" y="853"/>
                    <a:pt x="12156" y="201"/>
                  </a:cubicBezTo>
                  <a:close/>
                  <a:moveTo>
                    <a:pt x="12282" y="0"/>
                  </a:moveTo>
                  <a:lnTo>
                    <a:pt x="12181" y="50"/>
                  </a:lnTo>
                  <a:cubicBezTo>
                    <a:pt x="11680" y="326"/>
                    <a:pt x="1" y="6893"/>
                    <a:pt x="1680" y="10827"/>
                  </a:cubicBezTo>
                  <a:cubicBezTo>
                    <a:pt x="2482" y="12757"/>
                    <a:pt x="4612" y="14086"/>
                    <a:pt x="6793" y="14086"/>
                  </a:cubicBezTo>
                  <a:cubicBezTo>
                    <a:pt x="7018" y="14086"/>
                    <a:pt x="7219" y="14086"/>
                    <a:pt x="7419" y="14061"/>
                  </a:cubicBezTo>
                  <a:cubicBezTo>
                    <a:pt x="9550" y="13810"/>
                    <a:pt x="10978" y="12281"/>
                    <a:pt x="11354" y="9900"/>
                  </a:cubicBezTo>
                  <a:cubicBezTo>
                    <a:pt x="12307" y="4061"/>
                    <a:pt x="12282" y="151"/>
                    <a:pt x="12282" y="101"/>
                  </a:cubicBezTo>
                  <a:lnTo>
                    <a:pt x="122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1"/>
            <p:cNvSpPr/>
            <p:nvPr/>
          </p:nvSpPr>
          <p:spPr>
            <a:xfrm>
              <a:off x="1965675" y="943000"/>
              <a:ext cx="149775" cy="160425"/>
            </a:xfrm>
            <a:custGeom>
              <a:avLst/>
              <a:gdLst/>
              <a:ahLst/>
              <a:cxnLst/>
              <a:rect l="l" t="t" r="r" b="b"/>
              <a:pathLst>
                <a:path w="5991" h="6417" extrusionOk="0">
                  <a:moveTo>
                    <a:pt x="1" y="1"/>
                  </a:moveTo>
                  <a:cubicBezTo>
                    <a:pt x="427" y="4337"/>
                    <a:pt x="5890" y="6392"/>
                    <a:pt x="5941" y="6417"/>
                  </a:cubicBezTo>
                  <a:lnTo>
                    <a:pt x="5991" y="6291"/>
                  </a:lnTo>
                  <a:cubicBezTo>
                    <a:pt x="5941" y="6266"/>
                    <a:pt x="527" y="4236"/>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1"/>
            <p:cNvSpPr/>
            <p:nvPr/>
          </p:nvSpPr>
          <p:spPr>
            <a:xfrm>
              <a:off x="2012050" y="894750"/>
              <a:ext cx="155400" cy="157925"/>
            </a:xfrm>
            <a:custGeom>
              <a:avLst/>
              <a:gdLst/>
              <a:ahLst/>
              <a:cxnLst/>
              <a:rect l="l" t="t" r="r" b="b"/>
              <a:pathLst>
                <a:path w="6216" h="6317" extrusionOk="0">
                  <a:moveTo>
                    <a:pt x="126" y="1"/>
                  </a:moveTo>
                  <a:lnTo>
                    <a:pt x="0" y="26"/>
                  </a:lnTo>
                  <a:cubicBezTo>
                    <a:pt x="326" y="4086"/>
                    <a:pt x="6116" y="6292"/>
                    <a:pt x="6166" y="6317"/>
                  </a:cubicBezTo>
                  <a:lnTo>
                    <a:pt x="6216" y="6191"/>
                  </a:lnTo>
                  <a:cubicBezTo>
                    <a:pt x="6141" y="6166"/>
                    <a:pt x="451" y="401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1"/>
            <p:cNvSpPr/>
            <p:nvPr/>
          </p:nvSpPr>
          <p:spPr>
            <a:xfrm>
              <a:off x="2067175" y="850275"/>
              <a:ext cx="118450" cy="115300"/>
            </a:xfrm>
            <a:custGeom>
              <a:avLst/>
              <a:gdLst/>
              <a:ahLst/>
              <a:cxnLst/>
              <a:rect l="l" t="t" r="r" b="b"/>
              <a:pathLst>
                <a:path w="4738" h="4612" extrusionOk="0">
                  <a:moveTo>
                    <a:pt x="126" y="0"/>
                  </a:moveTo>
                  <a:lnTo>
                    <a:pt x="1" y="25"/>
                  </a:lnTo>
                  <a:cubicBezTo>
                    <a:pt x="527" y="4562"/>
                    <a:pt x="4688" y="4612"/>
                    <a:pt x="4738" y="4612"/>
                  </a:cubicBezTo>
                  <a:lnTo>
                    <a:pt x="4738" y="4487"/>
                  </a:lnTo>
                  <a:cubicBezTo>
                    <a:pt x="4688" y="4487"/>
                    <a:pt x="627" y="4462"/>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1"/>
            <p:cNvSpPr/>
            <p:nvPr/>
          </p:nvSpPr>
          <p:spPr>
            <a:xfrm>
              <a:off x="1943125" y="792625"/>
              <a:ext cx="255675" cy="247525"/>
            </a:xfrm>
            <a:custGeom>
              <a:avLst/>
              <a:gdLst/>
              <a:ahLst/>
              <a:cxnLst/>
              <a:rect l="l" t="t" r="r" b="b"/>
              <a:pathLst>
                <a:path w="10227" h="9901" extrusionOk="0">
                  <a:moveTo>
                    <a:pt x="10151" y="1"/>
                  </a:moveTo>
                  <a:cubicBezTo>
                    <a:pt x="10076" y="76"/>
                    <a:pt x="2131" y="6692"/>
                    <a:pt x="0" y="9825"/>
                  </a:cubicBezTo>
                  <a:lnTo>
                    <a:pt x="101" y="9900"/>
                  </a:lnTo>
                  <a:cubicBezTo>
                    <a:pt x="2231" y="6793"/>
                    <a:pt x="10151" y="176"/>
                    <a:pt x="10226" y="101"/>
                  </a:cubicBezTo>
                  <a:lnTo>
                    <a:pt x="101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1"/>
            <p:cNvSpPr/>
            <p:nvPr/>
          </p:nvSpPr>
          <p:spPr>
            <a:xfrm>
              <a:off x="1975075" y="845875"/>
              <a:ext cx="223725" cy="233125"/>
            </a:xfrm>
            <a:custGeom>
              <a:avLst/>
              <a:gdLst/>
              <a:ahLst/>
              <a:cxnLst/>
              <a:rect l="l" t="t" r="r" b="b"/>
              <a:pathLst>
                <a:path w="8949" h="9325" extrusionOk="0">
                  <a:moveTo>
                    <a:pt x="8873" y="1"/>
                  </a:moveTo>
                  <a:lnTo>
                    <a:pt x="1" y="9249"/>
                  </a:lnTo>
                  <a:lnTo>
                    <a:pt x="101" y="9324"/>
                  </a:lnTo>
                  <a:lnTo>
                    <a:pt x="8948" y="76"/>
                  </a:lnTo>
                  <a:lnTo>
                    <a:pt x="887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1"/>
            <p:cNvSpPr/>
            <p:nvPr/>
          </p:nvSpPr>
          <p:spPr>
            <a:xfrm>
              <a:off x="2024575" y="912925"/>
              <a:ext cx="169200" cy="193000"/>
            </a:xfrm>
            <a:custGeom>
              <a:avLst/>
              <a:gdLst/>
              <a:ahLst/>
              <a:cxnLst/>
              <a:rect l="l" t="t" r="r" b="b"/>
              <a:pathLst>
                <a:path w="6768" h="7720" extrusionOk="0">
                  <a:moveTo>
                    <a:pt x="6692" y="1"/>
                  </a:moveTo>
                  <a:lnTo>
                    <a:pt x="1" y="7620"/>
                  </a:lnTo>
                  <a:lnTo>
                    <a:pt x="101" y="7720"/>
                  </a:lnTo>
                  <a:lnTo>
                    <a:pt x="6768" y="76"/>
                  </a:lnTo>
                  <a:lnTo>
                    <a:pt x="669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1"/>
            <p:cNvSpPr/>
            <p:nvPr/>
          </p:nvSpPr>
          <p:spPr>
            <a:xfrm>
              <a:off x="2137975" y="801400"/>
              <a:ext cx="60825" cy="65825"/>
            </a:xfrm>
            <a:custGeom>
              <a:avLst/>
              <a:gdLst/>
              <a:ahLst/>
              <a:cxnLst/>
              <a:rect l="l" t="t" r="r" b="b"/>
              <a:pathLst>
                <a:path w="2433" h="2633" extrusionOk="0">
                  <a:moveTo>
                    <a:pt x="126" y="0"/>
                  </a:moveTo>
                  <a:lnTo>
                    <a:pt x="1" y="26"/>
                  </a:lnTo>
                  <a:cubicBezTo>
                    <a:pt x="1" y="101"/>
                    <a:pt x="201" y="1880"/>
                    <a:pt x="1154" y="2457"/>
                  </a:cubicBezTo>
                  <a:cubicBezTo>
                    <a:pt x="1354" y="2557"/>
                    <a:pt x="1555" y="2632"/>
                    <a:pt x="1780" y="2632"/>
                  </a:cubicBezTo>
                  <a:cubicBezTo>
                    <a:pt x="1981" y="2632"/>
                    <a:pt x="2206" y="2582"/>
                    <a:pt x="2432" y="2482"/>
                  </a:cubicBezTo>
                  <a:lnTo>
                    <a:pt x="2382" y="2381"/>
                  </a:lnTo>
                  <a:cubicBezTo>
                    <a:pt x="2172" y="2463"/>
                    <a:pt x="1979" y="2501"/>
                    <a:pt x="1799" y="2501"/>
                  </a:cubicBezTo>
                  <a:cubicBezTo>
                    <a:pt x="1592" y="2501"/>
                    <a:pt x="1404" y="2450"/>
                    <a:pt x="1229" y="2356"/>
                  </a:cubicBezTo>
                  <a:cubicBezTo>
                    <a:pt x="327" y="1805"/>
                    <a:pt x="126" y="26"/>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1"/>
            <p:cNvSpPr/>
            <p:nvPr/>
          </p:nvSpPr>
          <p:spPr>
            <a:xfrm>
              <a:off x="2396125" y="1572700"/>
              <a:ext cx="122225" cy="147900"/>
            </a:xfrm>
            <a:custGeom>
              <a:avLst/>
              <a:gdLst/>
              <a:ahLst/>
              <a:cxnLst/>
              <a:rect l="l" t="t" r="r" b="b"/>
              <a:pathLst>
                <a:path w="4889" h="5916" extrusionOk="0">
                  <a:moveTo>
                    <a:pt x="1" y="1"/>
                  </a:moveTo>
                  <a:lnTo>
                    <a:pt x="101" y="3434"/>
                  </a:lnTo>
                  <a:lnTo>
                    <a:pt x="2557" y="5916"/>
                  </a:lnTo>
                  <a:lnTo>
                    <a:pt x="4888" y="5916"/>
                  </a:lnTo>
                  <a:cubicBezTo>
                    <a:pt x="4864" y="4335"/>
                    <a:pt x="3306" y="4312"/>
                    <a:pt x="3213" y="4312"/>
                  </a:cubicBezTo>
                  <a:cubicBezTo>
                    <a:pt x="3210" y="4312"/>
                    <a:pt x="3209" y="4312"/>
                    <a:pt x="3209" y="4312"/>
                  </a:cubicBezTo>
                  <a:lnTo>
                    <a:pt x="15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1"/>
            <p:cNvSpPr/>
            <p:nvPr/>
          </p:nvSpPr>
          <p:spPr>
            <a:xfrm>
              <a:off x="2078450" y="1542000"/>
              <a:ext cx="97150" cy="179225"/>
            </a:xfrm>
            <a:custGeom>
              <a:avLst/>
              <a:gdLst/>
              <a:ahLst/>
              <a:cxnLst/>
              <a:rect l="l" t="t" r="r" b="b"/>
              <a:pathLst>
                <a:path w="3886" h="7169" extrusionOk="0">
                  <a:moveTo>
                    <a:pt x="3034" y="1"/>
                  </a:moveTo>
                  <a:lnTo>
                    <a:pt x="1" y="2607"/>
                  </a:lnTo>
                  <a:lnTo>
                    <a:pt x="1655" y="7169"/>
                  </a:lnTo>
                  <a:cubicBezTo>
                    <a:pt x="2908" y="6141"/>
                    <a:pt x="1580" y="5088"/>
                    <a:pt x="1580" y="5088"/>
                  </a:cubicBezTo>
                  <a:lnTo>
                    <a:pt x="3886" y="1053"/>
                  </a:lnTo>
                  <a:lnTo>
                    <a:pt x="303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1"/>
            <p:cNvSpPr/>
            <p:nvPr/>
          </p:nvSpPr>
          <p:spPr>
            <a:xfrm>
              <a:off x="2092875" y="757700"/>
              <a:ext cx="307050" cy="255500"/>
            </a:xfrm>
            <a:custGeom>
              <a:avLst/>
              <a:gdLst/>
              <a:ahLst/>
              <a:cxnLst/>
              <a:rect l="l" t="t" r="r" b="b"/>
              <a:pathLst>
                <a:path w="12282" h="10220" extrusionOk="0">
                  <a:moveTo>
                    <a:pt x="5072" y="0"/>
                  </a:moveTo>
                  <a:cubicBezTo>
                    <a:pt x="4219" y="0"/>
                    <a:pt x="3302" y="733"/>
                    <a:pt x="2005" y="3553"/>
                  </a:cubicBezTo>
                  <a:cubicBezTo>
                    <a:pt x="251" y="7287"/>
                    <a:pt x="0" y="8240"/>
                    <a:pt x="602" y="8591"/>
                  </a:cubicBezTo>
                  <a:cubicBezTo>
                    <a:pt x="681" y="8633"/>
                    <a:pt x="780" y="8652"/>
                    <a:pt x="892" y="8652"/>
                  </a:cubicBezTo>
                  <a:cubicBezTo>
                    <a:pt x="1634" y="8652"/>
                    <a:pt x="2958" y="7839"/>
                    <a:pt x="2958" y="7839"/>
                  </a:cubicBezTo>
                  <a:lnTo>
                    <a:pt x="2958" y="7839"/>
                  </a:lnTo>
                  <a:lnTo>
                    <a:pt x="2281" y="9944"/>
                  </a:lnTo>
                  <a:lnTo>
                    <a:pt x="10727" y="10220"/>
                  </a:lnTo>
                  <a:lnTo>
                    <a:pt x="10552" y="8666"/>
                  </a:lnTo>
                  <a:lnTo>
                    <a:pt x="10552" y="8666"/>
                  </a:lnTo>
                  <a:cubicBezTo>
                    <a:pt x="10552" y="8666"/>
                    <a:pt x="10810" y="8768"/>
                    <a:pt x="11112" y="8768"/>
                  </a:cubicBezTo>
                  <a:cubicBezTo>
                    <a:pt x="11632" y="8768"/>
                    <a:pt x="12281" y="8467"/>
                    <a:pt x="11980" y="6836"/>
                  </a:cubicBezTo>
                  <a:cubicBezTo>
                    <a:pt x="11520" y="4318"/>
                    <a:pt x="10218" y="280"/>
                    <a:pt x="8368" y="280"/>
                  </a:cubicBezTo>
                  <a:cubicBezTo>
                    <a:pt x="8303" y="280"/>
                    <a:pt x="8237" y="285"/>
                    <a:pt x="8171" y="295"/>
                  </a:cubicBezTo>
                  <a:cubicBezTo>
                    <a:pt x="8171" y="295"/>
                    <a:pt x="7744" y="425"/>
                    <a:pt x="7161" y="425"/>
                  </a:cubicBezTo>
                  <a:cubicBezTo>
                    <a:pt x="6786" y="425"/>
                    <a:pt x="6347" y="371"/>
                    <a:pt x="5915" y="195"/>
                  </a:cubicBezTo>
                  <a:cubicBezTo>
                    <a:pt x="5633" y="82"/>
                    <a:pt x="5356" y="0"/>
                    <a:pt x="507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1"/>
            <p:cNvSpPr/>
            <p:nvPr/>
          </p:nvSpPr>
          <p:spPr>
            <a:xfrm>
              <a:off x="2148000" y="850625"/>
              <a:ext cx="100925" cy="104300"/>
            </a:xfrm>
            <a:custGeom>
              <a:avLst/>
              <a:gdLst/>
              <a:ahLst/>
              <a:cxnLst/>
              <a:rect l="l" t="t" r="r" b="b"/>
              <a:pathLst>
                <a:path w="4037" h="4172" extrusionOk="0">
                  <a:moveTo>
                    <a:pt x="3184" y="0"/>
                  </a:moveTo>
                  <a:cubicBezTo>
                    <a:pt x="3176" y="0"/>
                    <a:pt x="3167" y="3"/>
                    <a:pt x="3159" y="11"/>
                  </a:cubicBezTo>
                  <a:lnTo>
                    <a:pt x="26" y="2041"/>
                  </a:lnTo>
                  <a:cubicBezTo>
                    <a:pt x="1" y="2067"/>
                    <a:pt x="1" y="2092"/>
                    <a:pt x="1" y="2117"/>
                  </a:cubicBezTo>
                  <a:cubicBezTo>
                    <a:pt x="19" y="2134"/>
                    <a:pt x="49" y="2152"/>
                    <a:pt x="74" y="2152"/>
                  </a:cubicBezTo>
                  <a:cubicBezTo>
                    <a:pt x="84" y="2152"/>
                    <a:pt x="94" y="2149"/>
                    <a:pt x="101" y="2142"/>
                  </a:cubicBezTo>
                  <a:lnTo>
                    <a:pt x="3184" y="137"/>
                  </a:lnTo>
                  <a:lnTo>
                    <a:pt x="3886" y="889"/>
                  </a:lnTo>
                  <a:lnTo>
                    <a:pt x="703" y="4072"/>
                  </a:lnTo>
                  <a:cubicBezTo>
                    <a:pt x="678" y="4097"/>
                    <a:pt x="678" y="4147"/>
                    <a:pt x="703" y="4172"/>
                  </a:cubicBezTo>
                  <a:lnTo>
                    <a:pt x="778" y="4172"/>
                  </a:lnTo>
                  <a:lnTo>
                    <a:pt x="4011" y="939"/>
                  </a:lnTo>
                  <a:cubicBezTo>
                    <a:pt x="4036" y="914"/>
                    <a:pt x="4036" y="864"/>
                    <a:pt x="4011" y="838"/>
                  </a:cubicBezTo>
                  <a:lnTo>
                    <a:pt x="3234" y="11"/>
                  </a:lnTo>
                  <a:cubicBezTo>
                    <a:pt x="3217" y="11"/>
                    <a:pt x="3201" y="0"/>
                    <a:pt x="31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1"/>
            <p:cNvSpPr/>
            <p:nvPr/>
          </p:nvSpPr>
          <p:spPr>
            <a:xfrm>
              <a:off x="2188750" y="820200"/>
              <a:ext cx="11300" cy="57675"/>
            </a:xfrm>
            <a:custGeom>
              <a:avLst/>
              <a:gdLst/>
              <a:ahLst/>
              <a:cxnLst/>
              <a:rect l="l" t="t" r="r" b="b"/>
              <a:pathLst>
                <a:path w="452" h="2307" extrusionOk="0">
                  <a:moveTo>
                    <a:pt x="401" y="0"/>
                  </a:moveTo>
                  <a:cubicBezTo>
                    <a:pt x="376" y="0"/>
                    <a:pt x="326" y="25"/>
                    <a:pt x="326" y="50"/>
                  </a:cubicBezTo>
                  <a:lnTo>
                    <a:pt x="0" y="2256"/>
                  </a:lnTo>
                  <a:cubicBezTo>
                    <a:pt x="0" y="2281"/>
                    <a:pt x="0" y="2306"/>
                    <a:pt x="50" y="2306"/>
                  </a:cubicBezTo>
                  <a:cubicBezTo>
                    <a:pt x="75" y="2306"/>
                    <a:pt x="100" y="2306"/>
                    <a:pt x="125" y="2256"/>
                  </a:cubicBezTo>
                  <a:lnTo>
                    <a:pt x="451" y="76"/>
                  </a:lnTo>
                  <a:cubicBezTo>
                    <a:pt x="451" y="25"/>
                    <a:pt x="426" y="0"/>
                    <a:pt x="4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1"/>
            <p:cNvSpPr/>
            <p:nvPr/>
          </p:nvSpPr>
          <p:spPr>
            <a:xfrm>
              <a:off x="2257025" y="856275"/>
              <a:ext cx="115325" cy="116200"/>
            </a:xfrm>
            <a:custGeom>
              <a:avLst/>
              <a:gdLst/>
              <a:ahLst/>
              <a:cxnLst/>
              <a:rect l="l" t="t" r="r" b="b"/>
              <a:pathLst>
                <a:path w="4613" h="4648" extrusionOk="0">
                  <a:moveTo>
                    <a:pt x="630" y="1"/>
                  </a:moveTo>
                  <a:cubicBezTo>
                    <a:pt x="613" y="1"/>
                    <a:pt x="595" y="18"/>
                    <a:pt x="577" y="36"/>
                  </a:cubicBezTo>
                  <a:lnTo>
                    <a:pt x="26" y="763"/>
                  </a:lnTo>
                  <a:cubicBezTo>
                    <a:pt x="1" y="788"/>
                    <a:pt x="1" y="838"/>
                    <a:pt x="26" y="863"/>
                  </a:cubicBezTo>
                  <a:lnTo>
                    <a:pt x="3810" y="4648"/>
                  </a:lnTo>
                  <a:lnTo>
                    <a:pt x="3886" y="4648"/>
                  </a:lnTo>
                  <a:cubicBezTo>
                    <a:pt x="3911" y="4623"/>
                    <a:pt x="3911" y="4572"/>
                    <a:pt x="3886" y="4547"/>
                  </a:cubicBezTo>
                  <a:lnTo>
                    <a:pt x="151" y="813"/>
                  </a:lnTo>
                  <a:lnTo>
                    <a:pt x="653" y="161"/>
                  </a:lnTo>
                  <a:lnTo>
                    <a:pt x="4487" y="2618"/>
                  </a:lnTo>
                  <a:cubicBezTo>
                    <a:pt x="4508" y="2628"/>
                    <a:pt x="4524" y="2634"/>
                    <a:pt x="4538" y="2634"/>
                  </a:cubicBezTo>
                  <a:cubicBezTo>
                    <a:pt x="4558" y="2634"/>
                    <a:pt x="4573" y="2622"/>
                    <a:pt x="4587" y="2592"/>
                  </a:cubicBezTo>
                  <a:cubicBezTo>
                    <a:pt x="4612" y="2567"/>
                    <a:pt x="4587" y="2542"/>
                    <a:pt x="4562" y="2517"/>
                  </a:cubicBezTo>
                  <a:lnTo>
                    <a:pt x="653" y="11"/>
                  </a:lnTo>
                  <a:cubicBezTo>
                    <a:pt x="645" y="4"/>
                    <a:pt x="638" y="1"/>
                    <a:pt x="6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1"/>
            <p:cNvSpPr/>
            <p:nvPr/>
          </p:nvSpPr>
          <p:spPr>
            <a:xfrm>
              <a:off x="2330975" y="823700"/>
              <a:ext cx="20700" cy="83625"/>
            </a:xfrm>
            <a:custGeom>
              <a:avLst/>
              <a:gdLst/>
              <a:ahLst/>
              <a:cxnLst/>
              <a:rect l="l" t="t" r="r" b="b"/>
              <a:pathLst>
                <a:path w="828" h="3345" extrusionOk="0">
                  <a:moveTo>
                    <a:pt x="88" y="0"/>
                  </a:moveTo>
                  <a:cubicBezTo>
                    <a:pt x="78" y="0"/>
                    <a:pt x="65" y="3"/>
                    <a:pt x="50" y="11"/>
                  </a:cubicBezTo>
                  <a:cubicBezTo>
                    <a:pt x="25" y="11"/>
                    <a:pt x="0" y="36"/>
                    <a:pt x="0" y="61"/>
                  </a:cubicBezTo>
                  <a:lnTo>
                    <a:pt x="702" y="3294"/>
                  </a:lnTo>
                  <a:cubicBezTo>
                    <a:pt x="702" y="3319"/>
                    <a:pt x="727" y="3344"/>
                    <a:pt x="752" y="3344"/>
                  </a:cubicBezTo>
                  <a:lnTo>
                    <a:pt x="777" y="3344"/>
                  </a:lnTo>
                  <a:cubicBezTo>
                    <a:pt x="802" y="3344"/>
                    <a:pt x="827" y="3294"/>
                    <a:pt x="827" y="3269"/>
                  </a:cubicBezTo>
                  <a:lnTo>
                    <a:pt x="126" y="36"/>
                  </a:lnTo>
                  <a:cubicBezTo>
                    <a:pt x="126" y="18"/>
                    <a:pt x="113" y="0"/>
                    <a:pt x="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1"/>
            <p:cNvSpPr/>
            <p:nvPr/>
          </p:nvSpPr>
          <p:spPr>
            <a:xfrm>
              <a:off x="2247625" y="847150"/>
              <a:ext cx="25100" cy="29450"/>
            </a:xfrm>
            <a:custGeom>
              <a:avLst/>
              <a:gdLst/>
              <a:ahLst/>
              <a:cxnLst/>
              <a:rect l="l" t="t" r="r" b="b"/>
              <a:pathLst>
                <a:path w="1004" h="1178" extrusionOk="0">
                  <a:moveTo>
                    <a:pt x="753" y="0"/>
                  </a:moveTo>
                  <a:lnTo>
                    <a:pt x="126" y="201"/>
                  </a:lnTo>
                  <a:lnTo>
                    <a:pt x="1" y="1028"/>
                  </a:lnTo>
                  <a:lnTo>
                    <a:pt x="427" y="1178"/>
                  </a:lnTo>
                  <a:lnTo>
                    <a:pt x="1003" y="426"/>
                  </a:lnTo>
                  <a:lnTo>
                    <a:pt x="753" y="0"/>
                  </a:lnTo>
                  <a:close/>
                </a:path>
              </a:pathLst>
            </a:custGeom>
            <a:solidFill>
              <a:srgbClr val="B26E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1"/>
            <p:cNvSpPr/>
            <p:nvPr/>
          </p:nvSpPr>
          <p:spPr>
            <a:xfrm>
              <a:off x="2183725" y="755475"/>
              <a:ext cx="78350" cy="88550"/>
            </a:xfrm>
            <a:custGeom>
              <a:avLst/>
              <a:gdLst/>
              <a:ahLst/>
              <a:cxnLst/>
              <a:rect l="l" t="t" r="r" b="b"/>
              <a:pathLst>
                <a:path w="3134" h="3542" extrusionOk="0">
                  <a:moveTo>
                    <a:pt x="1505" y="127"/>
                  </a:moveTo>
                  <a:cubicBezTo>
                    <a:pt x="1588" y="127"/>
                    <a:pt x="1672" y="137"/>
                    <a:pt x="1755" y="158"/>
                  </a:cubicBezTo>
                  <a:cubicBezTo>
                    <a:pt x="1755" y="158"/>
                    <a:pt x="2958" y="359"/>
                    <a:pt x="2933" y="2740"/>
                  </a:cubicBezTo>
                  <a:cubicBezTo>
                    <a:pt x="2862" y="2722"/>
                    <a:pt x="2779" y="2704"/>
                    <a:pt x="2674" y="2704"/>
                  </a:cubicBezTo>
                  <a:cubicBezTo>
                    <a:pt x="2630" y="2704"/>
                    <a:pt x="2583" y="2707"/>
                    <a:pt x="2532" y="2715"/>
                  </a:cubicBezTo>
                  <a:cubicBezTo>
                    <a:pt x="2407" y="2765"/>
                    <a:pt x="2281" y="2840"/>
                    <a:pt x="2181" y="2965"/>
                  </a:cubicBezTo>
                  <a:cubicBezTo>
                    <a:pt x="2206" y="2539"/>
                    <a:pt x="2156" y="1687"/>
                    <a:pt x="1630" y="1136"/>
                  </a:cubicBezTo>
                  <a:cubicBezTo>
                    <a:pt x="1329" y="810"/>
                    <a:pt x="903" y="659"/>
                    <a:pt x="376" y="659"/>
                  </a:cubicBezTo>
                  <a:lnTo>
                    <a:pt x="326" y="659"/>
                  </a:lnTo>
                  <a:cubicBezTo>
                    <a:pt x="541" y="467"/>
                    <a:pt x="1012" y="127"/>
                    <a:pt x="1505" y="127"/>
                  </a:cubicBezTo>
                  <a:close/>
                  <a:moveTo>
                    <a:pt x="1507" y="1"/>
                  </a:moveTo>
                  <a:cubicBezTo>
                    <a:pt x="785" y="1"/>
                    <a:pt x="148" y="640"/>
                    <a:pt x="126" y="685"/>
                  </a:cubicBezTo>
                  <a:lnTo>
                    <a:pt x="1" y="810"/>
                  </a:lnTo>
                  <a:lnTo>
                    <a:pt x="1" y="810"/>
                  </a:lnTo>
                  <a:lnTo>
                    <a:pt x="151" y="785"/>
                  </a:lnTo>
                  <a:cubicBezTo>
                    <a:pt x="227" y="778"/>
                    <a:pt x="300" y="775"/>
                    <a:pt x="372" y="775"/>
                  </a:cubicBezTo>
                  <a:cubicBezTo>
                    <a:pt x="870" y="775"/>
                    <a:pt x="1270" y="926"/>
                    <a:pt x="1554" y="1211"/>
                  </a:cubicBezTo>
                  <a:cubicBezTo>
                    <a:pt x="2206" y="1913"/>
                    <a:pt x="2056" y="3166"/>
                    <a:pt x="2056" y="3191"/>
                  </a:cubicBezTo>
                  <a:lnTo>
                    <a:pt x="2006" y="3542"/>
                  </a:lnTo>
                  <a:lnTo>
                    <a:pt x="2156" y="3216"/>
                  </a:lnTo>
                  <a:cubicBezTo>
                    <a:pt x="2281" y="3015"/>
                    <a:pt x="2407" y="2890"/>
                    <a:pt x="2557" y="2840"/>
                  </a:cubicBezTo>
                  <a:cubicBezTo>
                    <a:pt x="2602" y="2830"/>
                    <a:pt x="2645" y="2826"/>
                    <a:pt x="2685" y="2826"/>
                  </a:cubicBezTo>
                  <a:cubicBezTo>
                    <a:pt x="2846" y="2826"/>
                    <a:pt x="2958" y="2890"/>
                    <a:pt x="2958" y="2890"/>
                  </a:cubicBezTo>
                  <a:lnTo>
                    <a:pt x="3058" y="2940"/>
                  </a:lnTo>
                  <a:lnTo>
                    <a:pt x="3058" y="2840"/>
                  </a:lnTo>
                  <a:cubicBezTo>
                    <a:pt x="3133" y="258"/>
                    <a:pt x="1805" y="33"/>
                    <a:pt x="1780" y="33"/>
                  </a:cubicBezTo>
                  <a:cubicBezTo>
                    <a:pt x="1688" y="11"/>
                    <a:pt x="1597" y="1"/>
                    <a:pt x="15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1"/>
            <p:cNvSpPr/>
            <p:nvPr/>
          </p:nvSpPr>
          <p:spPr>
            <a:xfrm>
              <a:off x="2216300" y="766300"/>
              <a:ext cx="27600" cy="17575"/>
            </a:xfrm>
            <a:custGeom>
              <a:avLst/>
              <a:gdLst/>
              <a:ahLst/>
              <a:cxnLst/>
              <a:rect l="l" t="t" r="r" b="b"/>
              <a:pathLst>
                <a:path w="1104" h="703" extrusionOk="0">
                  <a:moveTo>
                    <a:pt x="978" y="1"/>
                  </a:moveTo>
                  <a:cubicBezTo>
                    <a:pt x="978" y="1"/>
                    <a:pt x="953" y="352"/>
                    <a:pt x="728" y="502"/>
                  </a:cubicBezTo>
                  <a:cubicBezTo>
                    <a:pt x="657" y="550"/>
                    <a:pt x="569" y="575"/>
                    <a:pt x="464" y="575"/>
                  </a:cubicBezTo>
                  <a:cubicBezTo>
                    <a:pt x="347" y="575"/>
                    <a:pt x="210" y="543"/>
                    <a:pt x="51" y="477"/>
                  </a:cubicBezTo>
                  <a:lnTo>
                    <a:pt x="1" y="577"/>
                  </a:lnTo>
                  <a:cubicBezTo>
                    <a:pt x="176" y="653"/>
                    <a:pt x="327" y="703"/>
                    <a:pt x="477" y="703"/>
                  </a:cubicBezTo>
                  <a:cubicBezTo>
                    <a:pt x="602" y="703"/>
                    <a:pt x="703" y="653"/>
                    <a:pt x="803" y="602"/>
                  </a:cubicBezTo>
                  <a:cubicBezTo>
                    <a:pt x="1078" y="402"/>
                    <a:pt x="1104" y="26"/>
                    <a:pt x="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1"/>
            <p:cNvSpPr/>
            <p:nvPr/>
          </p:nvSpPr>
          <p:spPr>
            <a:xfrm>
              <a:off x="2234475" y="797025"/>
              <a:ext cx="23825" cy="14425"/>
            </a:xfrm>
            <a:custGeom>
              <a:avLst/>
              <a:gdLst/>
              <a:ahLst/>
              <a:cxnLst/>
              <a:rect l="l" t="t" r="r" b="b"/>
              <a:pathLst>
                <a:path w="953" h="577" extrusionOk="0">
                  <a:moveTo>
                    <a:pt x="828" y="0"/>
                  </a:moveTo>
                  <a:cubicBezTo>
                    <a:pt x="828" y="0"/>
                    <a:pt x="677" y="351"/>
                    <a:pt x="402" y="426"/>
                  </a:cubicBezTo>
                  <a:cubicBezTo>
                    <a:pt x="363" y="445"/>
                    <a:pt x="321" y="453"/>
                    <a:pt x="277" y="453"/>
                  </a:cubicBezTo>
                  <a:cubicBezTo>
                    <a:pt x="206" y="453"/>
                    <a:pt x="128" y="432"/>
                    <a:pt x="51" y="401"/>
                  </a:cubicBezTo>
                  <a:lnTo>
                    <a:pt x="1" y="501"/>
                  </a:lnTo>
                  <a:cubicBezTo>
                    <a:pt x="101" y="551"/>
                    <a:pt x="176" y="576"/>
                    <a:pt x="276" y="576"/>
                  </a:cubicBezTo>
                  <a:cubicBezTo>
                    <a:pt x="351" y="576"/>
                    <a:pt x="402" y="576"/>
                    <a:pt x="452" y="551"/>
                  </a:cubicBezTo>
                  <a:cubicBezTo>
                    <a:pt x="778" y="451"/>
                    <a:pt x="928" y="75"/>
                    <a:pt x="953" y="50"/>
                  </a:cubicBezTo>
                  <a:lnTo>
                    <a:pt x="82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1"/>
            <p:cNvSpPr/>
            <p:nvPr/>
          </p:nvSpPr>
          <p:spPr>
            <a:xfrm>
              <a:off x="2198125" y="763325"/>
              <a:ext cx="55175" cy="61900"/>
            </a:xfrm>
            <a:custGeom>
              <a:avLst/>
              <a:gdLst/>
              <a:ahLst/>
              <a:cxnLst/>
              <a:rect l="l" t="t" r="r" b="b"/>
              <a:pathLst>
                <a:path w="2207" h="2476" extrusionOk="0">
                  <a:moveTo>
                    <a:pt x="306" y="1"/>
                  </a:moveTo>
                  <a:cubicBezTo>
                    <a:pt x="208" y="1"/>
                    <a:pt x="106" y="7"/>
                    <a:pt x="1" y="20"/>
                  </a:cubicBezTo>
                  <a:lnTo>
                    <a:pt x="26" y="145"/>
                  </a:lnTo>
                  <a:cubicBezTo>
                    <a:pt x="125" y="132"/>
                    <a:pt x="221" y="126"/>
                    <a:pt x="314" y="126"/>
                  </a:cubicBezTo>
                  <a:cubicBezTo>
                    <a:pt x="761" y="126"/>
                    <a:pt x="1135" y="272"/>
                    <a:pt x="1404" y="521"/>
                  </a:cubicBezTo>
                  <a:cubicBezTo>
                    <a:pt x="2081" y="1198"/>
                    <a:pt x="1981" y="2451"/>
                    <a:pt x="1981" y="2476"/>
                  </a:cubicBezTo>
                  <a:lnTo>
                    <a:pt x="2106" y="2476"/>
                  </a:lnTo>
                  <a:cubicBezTo>
                    <a:pt x="2106" y="2426"/>
                    <a:pt x="2206" y="1148"/>
                    <a:pt x="1480" y="446"/>
                  </a:cubicBezTo>
                  <a:cubicBezTo>
                    <a:pt x="1188" y="154"/>
                    <a:pt x="792" y="1"/>
                    <a:pt x="3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1"/>
            <p:cNvSpPr/>
            <p:nvPr/>
          </p:nvSpPr>
          <p:spPr>
            <a:xfrm>
              <a:off x="2227575" y="825500"/>
              <a:ext cx="43275" cy="47350"/>
            </a:xfrm>
            <a:custGeom>
              <a:avLst/>
              <a:gdLst/>
              <a:ahLst/>
              <a:cxnLst/>
              <a:rect l="l" t="t" r="r" b="b"/>
              <a:pathLst>
                <a:path w="1731" h="1894" extrusionOk="0">
                  <a:moveTo>
                    <a:pt x="1009" y="1"/>
                  </a:moveTo>
                  <a:cubicBezTo>
                    <a:pt x="349" y="1"/>
                    <a:pt x="1" y="1067"/>
                    <a:pt x="1" y="1067"/>
                  </a:cubicBezTo>
                  <a:lnTo>
                    <a:pt x="803" y="1894"/>
                  </a:lnTo>
                  <a:lnTo>
                    <a:pt x="928" y="1067"/>
                  </a:lnTo>
                  <a:lnTo>
                    <a:pt x="1730" y="816"/>
                  </a:lnTo>
                  <a:lnTo>
                    <a:pt x="1229" y="39"/>
                  </a:lnTo>
                  <a:cubicBezTo>
                    <a:pt x="1152" y="13"/>
                    <a:pt x="1079" y="1"/>
                    <a:pt x="1009"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1"/>
            <p:cNvSpPr/>
            <p:nvPr/>
          </p:nvSpPr>
          <p:spPr>
            <a:xfrm>
              <a:off x="2162425" y="1006925"/>
              <a:ext cx="288250" cy="575200"/>
            </a:xfrm>
            <a:custGeom>
              <a:avLst/>
              <a:gdLst/>
              <a:ahLst/>
              <a:cxnLst/>
              <a:rect l="l" t="t" r="r" b="b"/>
              <a:pathLst>
                <a:path w="11530" h="23008" extrusionOk="0">
                  <a:moveTo>
                    <a:pt x="0" y="0"/>
                  </a:moveTo>
                  <a:lnTo>
                    <a:pt x="6091" y="9699"/>
                  </a:lnTo>
                  <a:lnTo>
                    <a:pt x="9123" y="23008"/>
                  </a:lnTo>
                  <a:lnTo>
                    <a:pt x="11529" y="23008"/>
                  </a:lnTo>
                  <a:lnTo>
                    <a:pt x="10727" y="8822"/>
                  </a:lnTo>
                  <a:lnTo>
                    <a:pt x="7394" y="22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1"/>
            <p:cNvSpPr/>
            <p:nvPr/>
          </p:nvSpPr>
          <p:spPr>
            <a:xfrm>
              <a:off x="2132350" y="1006925"/>
              <a:ext cx="209300" cy="624700"/>
            </a:xfrm>
            <a:custGeom>
              <a:avLst/>
              <a:gdLst/>
              <a:ahLst/>
              <a:cxnLst/>
              <a:rect l="l" t="t" r="r" b="b"/>
              <a:pathLst>
                <a:path w="8372" h="24988" extrusionOk="0">
                  <a:moveTo>
                    <a:pt x="1203" y="0"/>
                  </a:moveTo>
                  <a:cubicBezTo>
                    <a:pt x="1203" y="0"/>
                    <a:pt x="903" y="2181"/>
                    <a:pt x="1629" y="3559"/>
                  </a:cubicBezTo>
                  <a:cubicBezTo>
                    <a:pt x="1905" y="4135"/>
                    <a:pt x="2557" y="5514"/>
                    <a:pt x="2983" y="6642"/>
                  </a:cubicBezTo>
                  <a:lnTo>
                    <a:pt x="3885" y="10100"/>
                  </a:lnTo>
                  <a:lnTo>
                    <a:pt x="0" y="22156"/>
                  </a:lnTo>
                  <a:lnTo>
                    <a:pt x="1730" y="24988"/>
                  </a:lnTo>
                  <a:lnTo>
                    <a:pt x="8371" y="10902"/>
                  </a:lnTo>
                  <a:lnTo>
                    <a:pt x="7294" y="226"/>
                  </a:lnTo>
                  <a:lnTo>
                    <a:pt x="120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805" name="Google Shape;3805;p1"/>
          <p:cNvPicPr preferRelativeResize="0"/>
          <p:nvPr/>
        </p:nvPicPr>
        <p:blipFill rotWithShape="1">
          <a:blip r:embed="rId3">
            <a:alphaModFix/>
          </a:blip>
          <a:srcRect/>
          <a:stretch/>
        </p:blipFill>
        <p:spPr>
          <a:xfrm>
            <a:off x="2366872" y="3664781"/>
            <a:ext cx="968625" cy="968625"/>
          </a:xfrm>
          <a:prstGeom prst="rect">
            <a:avLst/>
          </a:prstGeom>
          <a:noFill/>
          <a:ln>
            <a:noFill/>
          </a:ln>
        </p:spPr>
      </p:pic>
      <p:pic>
        <p:nvPicPr>
          <p:cNvPr id="3806" name="Google Shape;3806;p1"/>
          <p:cNvPicPr preferRelativeResize="0"/>
          <p:nvPr/>
        </p:nvPicPr>
        <p:blipFill rotWithShape="1">
          <a:blip r:embed="rId4">
            <a:alphaModFix/>
          </a:blip>
          <a:srcRect r="61888"/>
          <a:stretch/>
        </p:blipFill>
        <p:spPr>
          <a:xfrm>
            <a:off x="3333040" y="3923675"/>
            <a:ext cx="1238960" cy="526256"/>
          </a:xfrm>
          <a:prstGeom prst="rect">
            <a:avLst/>
          </a:prstGeom>
          <a:noFill/>
          <a:ln>
            <a:noFill/>
          </a:ln>
        </p:spPr>
      </p:pic>
      <p:pic>
        <p:nvPicPr>
          <p:cNvPr id="3807" name="Google Shape;3807;p1"/>
          <p:cNvPicPr preferRelativeResize="0"/>
          <p:nvPr/>
        </p:nvPicPr>
        <p:blipFill rotWithShape="1">
          <a:blip r:embed="rId5">
            <a:alphaModFix/>
          </a:blip>
          <a:srcRect/>
          <a:stretch/>
        </p:blipFill>
        <p:spPr>
          <a:xfrm>
            <a:off x="1067318" y="3890595"/>
            <a:ext cx="1384830" cy="5169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5"/>
        <p:cNvGrpSpPr/>
        <p:nvPr/>
      </p:nvGrpSpPr>
      <p:grpSpPr>
        <a:xfrm>
          <a:off x="0" y="0"/>
          <a:ext cx="0" cy="0"/>
          <a:chOff x="0" y="0"/>
          <a:chExt cx="0" cy="0"/>
        </a:xfrm>
      </p:grpSpPr>
      <p:sp>
        <p:nvSpPr>
          <p:cNvPr id="4026" name="Google Shape;4026;g1c26b45d9e5_1_48"/>
          <p:cNvSpPr txBox="1">
            <a:spLocks noGrp="1"/>
          </p:cNvSpPr>
          <p:nvPr>
            <p:ph type="title"/>
          </p:nvPr>
        </p:nvSpPr>
        <p:spPr>
          <a:xfrm>
            <a:off x="5347675" y="1822250"/>
            <a:ext cx="3354600" cy="151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
                <a:solidFill>
                  <a:schemeClr val="accent3"/>
                </a:solidFill>
              </a:rPr>
              <a:t>Data </a:t>
            </a:r>
            <a:r>
              <a:rPr lang="en"/>
              <a:t>distribution ratio in the day and night.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2700"/>
              <a:buNone/>
            </a:pPr>
            <a:endParaRPr>
              <a:solidFill>
                <a:schemeClr val="accent3"/>
              </a:solidFill>
            </a:endParaRPr>
          </a:p>
        </p:txBody>
      </p:sp>
      <p:sp>
        <p:nvSpPr>
          <p:cNvPr id="4027" name="Google Shape;4027;g1c26b45d9e5_1_48"/>
          <p:cNvSpPr/>
          <p:nvPr/>
        </p:nvSpPr>
        <p:spPr>
          <a:xfrm>
            <a:off x="674600" y="487925"/>
            <a:ext cx="44919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28" name="Google Shape;4028;g1c26b45d9e5_1_48"/>
          <p:cNvPicPr preferRelativeResize="0"/>
          <p:nvPr/>
        </p:nvPicPr>
        <p:blipFill>
          <a:blip r:embed="rId3">
            <a:alphaModFix/>
          </a:blip>
          <a:stretch>
            <a:fillRect/>
          </a:stretch>
        </p:blipFill>
        <p:spPr>
          <a:xfrm>
            <a:off x="953725" y="559900"/>
            <a:ext cx="3752850" cy="390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2"/>
        <p:cNvGrpSpPr/>
        <p:nvPr/>
      </p:nvGrpSpPr>
      <p:grpSpPr>
        <a:xfrm>
          <a:off x="0" y="0"/>
          <a:ext cx="0" cy="0"/>
          <a:chOff x="0" y="0"/>
          <a:chExt cx="0" cy="0"/>
        </a:xfrm>
      </p:grpSpPr>
      <p:sp>
        <p:nvSpPr>
          <p:cNvPr id="4033" name="Google Shape;4033;g1c2908e1b1e_1_0"/>
          <p:cNvSpPr txBox="1">
            <a:spLocks noGrp="1"/>
          </p:cNvSpPr>
          <p:nvPr>
            <p:ph type="title"/>
          </p:nvPr>
        </p:nvSpPr>
        <p:spPr>
          <a:xfrm>
            <a:off x="5590750" y="1157050"/>
            <a:ext cx="3412800" cy="235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accent3"/>
                </a:solidFill>
              </a:rPr>
              <a:t>Crimes</a:t>
            </a:r>
            <a:r>
              <a:rPr lang="en"/>
              <a:t> for which the convicts have been arrested</a:t>
            </a:r>
            <a:endParaRPr>
              <a:solidFill>
                <a:schemeClr val="accent3"/>
              </a:solidFill>
            </a:endParaRPr>
          </a:p>
        </p:txBody>
      </p:sp>
      <p:sp>
        <p:nvSpPr>
          <p:cNvPr id="4034" name="Google Shape;4034;g1c2908e1b1e_1_0"/>
          <p:cNvSpPr/>
          <p:nvPr/>
        </p:nvSpPr>
        <p:spPr>
          <a:xfrm>
            <a:off x="674600" y="487925"/>
            <a:ext cx="44919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5" name="Google Shape;4035;g1c2908e1b1e_1_0"/>
          <p:cNvPicPr preferRelativeResize="0"/>
          <p:nvPr/>
        </p:nvPicPr>
        <p:blipFill>
          <a:blip r:embed="rId3">
            <a:alphaModFix/>
          </a:blip>
          <a:stretch>
            <a:fillRect/>
          </a:stretch>
        </p:blipFill>
        <p:spPr>
          <a:xfrm>
            <a:off x="967925" y="579625"/>
            <a:ext cx="3752850" cy="3905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9"/>
        <p:cNvGrpSpPr/>
        <p:nvPr/>
      </p:nvGrpSpPr>
      <p:grpSpPr>
        <a:xfrm>
          <a:off x="0" y="0"/>
          <a:ext cx="0" cy="0"/>
          <a:chOff x="0" y="0"/>
          <a:chExt cx="0" cy="0"/>
        </a:xfrm>
      </p:grpSpPr>
      <p:sp>
        <p:nvSpPr>
          <p:cNvPr id="4040" name="Google Shape;4040;g1c2908e1b1e_1_7"/>
          <p:cNvSpPr txBox="1">
            <a:spLocks noGrp="1"/>
          </p:cNvSpPr>
          <p:nvPr>
            <p:ph type="title"/>
          </p:nvPr>
        </p:nvSpPr>
        <p:spPr>
          <a:xfrm>
            <a:off x="5357400" y="1954325"/>
            <a:ext cx="3549000" cy="100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accent3"/>
                </a:solidFill>
              </a:rPr>
              <a:t>Domestic </a:t>
            </a:r>
            <a:r>
              <a:rPr lang="en"/>
              <a:t>crimes under the Illinois Domestic Violence Act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2700"/>
              <a:buNone/>
            </a:pPr>
            <a:endParaRPr/>
          </a:p>
        </p:txBody>
      </p:sp>
      <p:sp>
        <p:nvSpPr>
          <p:cNvPr id="4041" name="Google Shape;4041;g1c2908e1b1e_1_7"/>
          <p:cNvSpPr/>
          <p:nvPr/>
        </p:nvSpPr>
        <p:spPr>
          <a:xfrm>
            <a:off x="674600" y="487925"/>
            <a:ext cx="44919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42" name="Google Shape;4042;g1c2908e1b1e_1_7"/>
          <p:cNvPicPr preferRelativeResize="0"/>
          <p:nvPr/>
        </p:nvPicPr>
        <p:blipFill>
          <a:blip r:embed="rId3">
            <a:alphaModFix/>
          </a:blip>
          <a:stretch>
            <a:fillRect/>
          </a:stretch>
        </p:blipFill>
        <p:spPr>
          <a:xfrm>
            <a:off x="1044125" y="542925"/>
            <a:ext cx="3752850" cy="390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6"/>
        <p:cNvGrpSpPr/>
        <p:nvPr/>
      </p:nvGrpSpPr>
      <p:grpSpPr>
        <a:xfrm>
          <a:off x="0" y="0"/>
          <a:ext cx="0" cy="0"/>
          <a:chOff x="0" y="0"/>
          <a:chExt cx="0" cy="0"/>
        </a:xfrm>
      </p:grpSpPr>
      <p:sp>
        <p:nvSpPr>
          <p:cNvPr id="4047" name="Google Shape;4047;g1c26b45d9e5_1_55"/>
          <p:cNvSpPr txBox="1">
            <a:spLocks noGrp="1"/>
          </p:cNvSpPr>
          <p:nvPr>
            <p:ph type="title"/>
          </p:nvPr>
        </p:nvSpPr>
        <p:spPr>
          <a:xfrm>
            <a:off x="6475950" y="1085350"/>
            <a:ext cx="2292300" cy="273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
                <a:solidFill>
                  <a:schemeClr val="accent3"/>
                </a:solidFill>
              </a:rPr>
              <a:t>The Most </a:t>
            </a:r>
            <a:r>
              <a:rPr lang="en"/>
              <a:t>Frequent Primary Type</a:t>
            </a:r>
            <a:endParaRPr/>
          </a:p>
          <a:p>
            <a:pPr marL="0" lvl="0" indent="0" algn="l" rtl="0">
              <a:lnSpc>
                <a:spcPct val="100000"/>
              </a:lnSpc>
              <a:spcBef>
                <a:spcPts val="0"/>
              </a:spcBef>
              <a:spcAft>
                <a:spcPts val="0"/>
              </a:spcAft>
              <a:buSzPts val="2700"/>
              <a:buNone/>
            </a:pPr>
            <a:endParaRPr>
              <a:solidFill>
                <a:schemeClr val="accent3"/>
              </a:solidFill>
            </a:endParaRPr>
          </a:p>
        </p:txBody>
      </p:sp>
      <p:sp>
        <p:nvSpPr>
          <p:cNvPr id="4048" name="Google Shape;4048;g1c26b45d9e5_1_55"/>
          <p:cNvSpPr/>
          <p:nvPr/>
        </p:nvSpPr>
        <p:spPr>
          <a:xfrm>
            <a:off x="217950" y="497800"/>
            <a:ext cx="60024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49" name="Google Shape;4049;g1c26b45d9e5_1_55"/>
          <p:cNvPicPr preferRelativeResize="0"/>
          <p:nvPr/>
        </p:nvPicPr>
        <p:blipFill>
          <a:blip r:embed="rId3">
            <a:alphaModFix/>
          </a:blip>
          <a:stretch>
            <a:fillRect/>
          </a:stretch>
        </p:blipFill>
        <p:spPr>
          <a:xfrm>
            <a:off x="238125" y="952210"/>
            <a:ext cx="5926450" cy="31911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sp>
        <p:nvSpPr>
          <p:cNvPr id="4054" name="Google Shape;4054;g1c26b45d9e5_1_65"/>
          <p:cNvSpPr txBox="1">
            <a:spLocks noGrp="1"/>
          </p:cNvSpPr>
          <p:nvPr>
            <p:ph type="title"/>
          </p:nvPr>
        </p:nvSpPr>
        <p:spPr>
          <a:xfrm>
            <a:off x="6352400" y="1744800"/>
            <a:ext cx="2518200" cy="15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The Most </a:t>
            </a:r>
            <a:r>
              <a:rPr lang="en"/>
              <a:t>Frequent Location</a:t>
            </a:r>
            <a:endParaRPr/>
          </a:p>
        </p:txBody>
      </p:sp>
      <p:sp>
        <p:nvSpPr>
          <p:cNvPr id="4055" name="Google Shape;4055;g1c26b45d9e5_1_65"/>
          <p:cNvSpPr/>
          <p:nvPr/>
        </p:nvSpPr>
        <p:spPr>
          <a:xfrm>
            <a:off x="217950" y="497800"/>
            <a:ext cx="60024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6" name="Google Shape;4056;g1c26b45d9e5_1_65"/>
          <p:cNvPicPr preferRelativeResize="0"/>
          <p:nvPr/>
        </p:nvPicPr>
        <p:blipFill>
          <a:blip r:embed="rId3">
            <a:alphaModFix/>
          </a:blip>
          <a:stretch>
            <a:fillRect/>
          </a:stretch>
        </p:blipFill>
        <p:spPr>
          <a:xfrm>
            <a:off x="301400" y="819975"/>
            <a:ext cx="5787650" cy="3485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60"/>
        <p:cNvGrpSpPr/>
        <p:nvPr/>
      </p:nvGrpSpPr>
      <p:grpSpPr>
        <a:xfrm>
          <a:off x="0" y="0"/>
          <a:ext cx="0" cy="0"/>
          <a:chOff x="0" y="0"/>
          <a:chExt cx="0" cy="0"/>
        </a:xfrm>
      </p:grpSpPr>
      <p:sp>
        <p:nvSpPr>
          <p:cNvPr id="4061" name="Google Shape;4061;g1c26b45d9e5_1_72"/>
          <p:cNvSpPr txBox="1">
            <a:spLocks noGrp="1"/>
          </p:cNvSpPr>
          <p:nvPr>
            <p:ph type="title"/>
          </p:nvPr>
        </p:nvSpPr>
        <p:spPr>
          <a:xfrm>
            <a:off x="6343075" y="1822250"/>
            <a:ext cx="2583600" cy="151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
                <a:solidFill>
                  <a:schemeClr val="accent3"/>
                </a:solidFill>
              </a:rPr>
              <a:t>The Most FBI </a:t>
            </a:r>
            <a:r>
              <a:rPr lang="en"/>
              <a:t>Offices that Have the Highest Number of Crime Reports</a:t>
            </a:r>
            <a:endParaRPr/>
          </a:p>
        </p:txBody>
      </p:sp>
      <p:sp>
        <p:nvSpPr>
          <p:cNvPr id="4062" name="Google Shape;4062;g1c26b45d9e5_1_72"/>
          <p:cNvSpPr/>
          <p:nvPr/>
        </p:nvSpPr>
        <p:spPr>
          <a:xfrm>
            <a:off x="217950" y="497800"/>
            <a:ext cx="60024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63" name="Google Shape;4063;g1c26b45d9e5_1_72"/>
          <p:cNvPicPr preferRelativeResize="0"/>
          <p:nvPr/>
        </p:nvPicPr>
        <p:blipFill>
          <a:blip r:embed="rId3">
            <a:alphaModFix/>
          </a:blip>
          <a:stretch>
            <a:fillRect/>
          </a:stretch>
        </p:blipFill>
        <p:spPr>
          <a:xfrm>
            <a:off x="460975" y="578225"/>
            <a:ext cx="5516350" cy="374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7"/>
        <p:cNvGrpSpPr/>
        <p:nvPr/>
      </p:nvGrpSpPr>
      <p:grpSpPr>
        <a:xfrm>
          <a:off x="0" y="0"/>
          <a:ext cx="0" cy="0"/>
          <a:chOff x="0" y="0"/>
          <a:chExt cx="0" cy="0"/>
        </a:xfrm>
      </p:grpSpPr>
      <p:sp>
        <p:nvSpPr>
          <p:cNvPr id="4068" name="Google Shape;4068;g1c29613e2c4_0_5"/>
          <p:cNvSpPr txBox="1">
            <a:spLocks noGrp="1"/>
          </p:cNvSpPr>
          <p:nvPr>
            <p:ph type="title"/>
          </p:nvPr>
        </p:nvSpPr>
        <p:spPr>
          <a:xfrm>
            <a:off x="6371050" y="1614350"/>
            <a:ext cx="2434500" cy="15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The crimes </a:t>
            </a:r>
            <a:r>
              <a:rPr lang="en"/>
              <a:t>and its update rate</a:t>
            </a:r>
            <a:endParaRPr/>
          </a:p>
          <a:p>
            <a:pPr marL="0" lvl="0" indent="0" algn="l" rtl="0">
              <a:lnSpc>
                <a:spcPct val="100000"/>
              </a:lnSpc>
              <a:spcBef>
                <a:spcPts val="0"/>
              </a:spcBef>
              <a:spcAft>
                <a:spcPts val="0"/>
              </a:spcAft>
              <a:buSzPts val="2700"/>
              <a:buNone/>
            </a:pPr>
            <a:endParaRPr/>
          </a:p>
        </p:txBody>
      </p:sp>
      <p:sp>
        <p:nvSpPr>
          <p:cNvPr id="4069" name="Google Shape;4069;g1c29613e2c4_0_5"/>
          <p:cNvSpPr/>
          <p:nvPr/>
        </p:nvSpPr>
        <p:spPr>
          <a:xfrm>
            <a:off x="217950" y="497800"/>
            <a:ext cx="60024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0" name="Google Shape;4070;g1c29613e2c4_0_5"/>
          <p:cNvPicPr preferRelativeResize="0"/>
          <p:nvPr/>
        </p:nvPicPr>
        <p:blipFill>
          <a:blip r:embed="rId3">
            <a:alphaModFix/>
          </a:blip>
          <a:stretch>
            <a:fillRect/>
          </a:stretch>
        </p:blipFill>
        <p:spPr>
          <a:xfrm>
            <a:off x="349162" y="684350"/>
            <a:ext cx="5739974" cy="343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4"/>
        <p:cNvGrpSpPr/>
        <p:nvPr/>
      </p:nvGrpSpPr>
      <p:grpSpPr>
        <a:xfrm>
          <a:off x="0" y="0"/>
          <a:ext cx="0" cy="0"/>
          <a:chOff x="0" y="0"/>
          <a:chExt cx="0" cy="0"/>
        </a:xfrm>
      </p:grpSpPr>
      <p:sp>
        <p:nvSpPr>
          <p:cNvPr id="4075" name="Google Shape;4075;g1c29613e2c4_0_13"/>
          <p:cNvSpPr txBox="1">
            <a:spLocks noGrp="1"/>
          </p:cNvSpPr>
          <p:nvPr>
            <p:ph type="title"/>
          </p:nvPr>
        </p:nvSpPr>
        <p:spPr>
          <a:xfrm>
            <a:off x="6343075" y="1669850"/>
            <a:ext cx="2741700" cy="15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The distribution </a:t>
            </a:r>
            <a:r>
              <a:rPr lang="en"/>
              <a:t>of crime incidence during the hours of the day in each block.</a:t>
            </a:r>
            <a:endParaRPr/>
          </a:p>
        </p:txBody>
      </p:sp>
      <p:sp>
        <p:nvSpPr>
          <p:cNvPr id="4076" name="Google Shape;4076;g1c29613e2c4_0_13"/>
          <p:cNvSpPr/>
          <p:nvPr/>
        </p:nvSpPr>
        <p:spPr>
          <a:xfrm>
            <a:off x="217950" y="497800"/>
            <a:ext cx="60024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7" name="Google Shape;4077;g1c29613e2c4_0_13"/>
          <p:cNvPicPr preferRelativeResize="0"/>
          <p:nvPr/>
        </p:nvPicPr>
        <p:blipFill>
          <a:blip r:embed="rId3">
            <a:alphaModFix/>
          </a:blip>
          <a:stretch>
            <a:fillRect/>
          </a:stretch>
        </p:blipFill>
        <p:spPr>
          <a:xfrm>
            <a:off x="217950" y="1167997"/>
            <a:ext cx="6002399" cy="26636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sp>
        <p:nvSpPr>
          <p:cNvPr id="4082" name="Google Shape;4082;g1c29613e2c4_0_20"/>
          <p:cNvSpPr txBox="1">
            <a:spLocks noGrp="1"/>
          </p:cNvSpPr>
          <p:nvPr>
            <p:ph type="title"/>
          </p:nvPr>
        </p:nvSpPr>
        <p:spPr>
          <a:xfrm>
            <a:off x="6380350" y="1613325"/>
            <a:ext cx="2667300" cy="15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The distribution </a:t>
            </a:r>
            <a:r>
              <a:rPr lang="en"/>
              <a:t>of crime incidence during the hours of the day.</a:t>
            </a:r>
            <a:endParaRPr/>
          </a:p>
        </p:txBody>
      </p:sp>
      <p:sp>
        <p:nvSpPr>
          <p:cNvPr id="4083" name="Google Shape;4083;g1c29613e2c4_0_20"/>
          <p:cNvSpPr/>
          <p:nvPr/>
        </p:nvSpPr>
        <p:spPr>
          <a:xfrm>
            <a:off x="217950" y="497800"/>
            <a:ext cx="60024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4" name="Google Shape;4084;g1c29613e2c4_0_20"/>
          <p:cNvPicPr preferRelativeResize="0"/>
          <p:nvPr/>
        </p:nvPicPr>
        <p:blipFill>
          <a:blip r:embed="rId3">
            <a:alphaModFix/>
          </a:blip>
          <a:stretch>
            <a:fillRect/>
          </a:stretch>
        </p:blipFill>
        <p:spPr>
          <a:xfrm>
            <a:off x="259075" y="1058934"/>
            <a:ext cx="6002400" cy="28804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88"/>
        <p:cNvGrpSpPr/>
        <p:nvPr/>
      </p:nvGrpSpPr>
      <p:grpSpPr>
        <a:xfrm>
          <a:off x="0" y="0"/>
          <a:ext cx="0" cy="0"/>
          <a:chOff x="0" y="0"/>
          <a:chExt cx="0" cy="0"/>
        </a:xfrm>
      </p:grpSpPr>
      <p:sp>
        <p:nvSpPr>
          <p:cNvPr id="4089" name="Google Shape;4089;g1c2b2bf2c38_7_0"/>
          <p:cNvSpPr txBox="1">
            <a:spLocks noGrp="1"/>
          </p:cNvSpPr>
          <p:nvPr>
            <p:ph type="title"/>
          </p:nvPr>
        </p:nvSpPr>
        <p:spPr>
          <a:xfrm>
            <a:off x="620650" y="1529100"/>
            <a:ext cx="3957600" cy="981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700"/>
              <a:buNone/>
            </a:pPr>
            <a:r>
              <a:rPr lang="en" sz="4000" b="1">
                <a:solidFill>
                  <a:schemeClr val="accent3"/>
                </a:solidFill>
              </a:rPr>
              <a:t>DASHBOARD</a:t>
            </a:r>
            <a:endParaRPr sz="4000" b="1">
              <a:solidFill>
                <a:schemeClr val="accent3"/>
              </a:solidFill>
            </a:endParaRPr>
          </a:p>
        </p:txBody>
      </p:sp>
      <p:grpSp>
        <p:nvGrpSpPr>
          <p:cNvPr id="4090" name="Google Shape;4090;g1c2b2bf2c38_7_0"/>
          <p:cNvGrpSpPr/>
          <p:nvPr/>
        </p:nvGrpSpPr>
        <p:grpSpPr>
          <a:xfrm flipH="1">
            <a:off x="5497851" y="1159910"/>
            <a:ext cx="2053460" cy="2823669"/>
            <a:chOff x="1835466" y="929768"/>
            <a:chExt cx="2388300" cy="3284100"/>
          </a:xfrm>
        </p:grpSpPr>
        <p:sp>
          <p:nvSpPr>
            <p:cNvPr id="4091" name="Google Shape;4091;g1c2b2bf2c38_7_0"/>
            <p:cNvSpPr/>
            <p:nvPr/>
          </p:nvSpPr>
          <p:spPr>
            <a:xfrm>
              <a:off x="1835466" y="929768"/>
              <a:ext cx="2388300" cy="3284100"/>
            </a:xfrm>
            <a:prstGeom prst="roundRect">
              <a:avLst>
                <a:gd name="adj" fmla="val 4846"/>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g1c2b2bf2c38_7_0"/>
            <p:cNvSpPr/>
            <p:nvPr/>
          </p:nvSpPr>
          <p:spPr>
            <a:xfrm>
              <a:off x="2010540" y="1124747"/>
              <a:ext cx="2038200" cy="29091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g1c2b2bf2c38_7_0"/>
            <p:cNvSpPr/>
            <p:nvPr/>
          </p:nvSpPr>
          <p:spPr>
            <a:xfrm>
              <a:off x="2947422" y="4067543"/>
              <a:ext cx="164400" cy="975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94" name="Google Shape;4094;g1c2b2bf2c38_7_0"/>
          <p:cNvPicPr preferRelativeResize="0"/>
          <p:nvPr/>
        </p:nvPicPr>
        <p:blipFill rotWithShape="1">
          <a:blip r:embed="rId3">
            <a:alphaModFix/>
          </a:blip>
          <a:srcRect r="60704"/>
          <a:stretch/>
        </p:blipFill>
        <p:spPr>
          <a:xfrm>
            <a:off x="5656520" y="1335811"/>
            <a:ext cx="1736117" cy="2485129"/>
          </a:xfrm>
          <a:prstGeom prst="rect">
            <a:avLst/>
          </a:prstGeom>
          <a:noFill/>
          <a:ln>
            <a:noFill/>
          </a:ln>
        </p:spPr>
      </p:pic>
      <p:sp>
        <p:nvSpPr>
          <p:cNvPr id="4095" name="Google Shape;4095;g1c2b2bf2c38_7_0"/>
          <p:cNvSpPr txBox="1">
            <a:spLocks noGrp="1"/>
          </p:cNvSpPr>
          <p:nvPr>
            <p:ph type="subTitle" idx="1"/>
          </p:nvPr>
        </p:nvSpPr>
        <p:spPr>
          <a:xfrm>
            <a:off x="560800" y="2308100"/>
            <a:ext cx="40773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Visual insight from dataset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2"/>
          <p:cNvSpPr txBox="1">
            <a:spLocks noGrp="1"/>
          </p:cNvSpPr>
          <p:nvPr>
            <p:ph type="title" idx="18"/>
          </p:nvPr>
        </p:nvSpPr>
        <p:spPr>
          <a:xfrm>
            <a:off x="6030000" y="3520800"/>
            <a:ext cx="2400900" cy="42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a:t>CONCLUSION</a:t>
            </a:r>
            <a:endParaRPr/>
          </a:p>
        </p:txBody>
      </p:sp>
      <p:sp>
        <p:nvSpPr>
          <p:cNvPr id="3813" name="Google Shape;3813;p2"/>
          <p:cNvSpPr txBox="1">
            <a:spLocks noGrp="1"/>
          </p:cNvSpPr>
          <p:nvPr>
            <p:ph type="title"/>
          </p:nvPr>
        </p:nvSpPr>
        <p:spPr>
          <a:xfrm>
            <a:off x="720000" y="1734875"/>
            <a:ext cx="2400900" cy="42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a:t>INTRODUCTION</a:t>
            </a:r>
            <a:endParaRPr/>
          </a:p>
        </p:txBody>
      </p:sp>
      <p:sp>
        <p:nvSpPr>
          <p:cNvPr id="3814" name="Google Shape;3814;p2"/>
          <p:cNvSpPr txBox="1">
            <a:spLocks noGrp="1"/>
          </p:cNvSpPr>
          <p:nvPr>
            <p:ph type="title" idx="15"/>
          </p:nvPr>
        </p:nvSpPr>
        <p:spPr>
          <a:xfrm>
            <a:off x="3403800" y="3520797"/>
            <a:ext cx="2400900" cy="42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a:t>KAFKA</a:t>
            </a:r>
            <a:endParaRPr/>
          </a:p>
        </p:txBody>
      </p:sp>
      <p:sp>
        <p:nvSpPr>
          <p:cNvPr id="3815" name="Google Shape;3815;p2"/>
          <p:cNvSpPr txBox="1">
            <a:spLocks noGrp="1"/>
          </p:cNvSpPr>
          <p:nvPr>
            <p:ph type="subTitle" idx="17"/>
          </p:nvPr>
        </p:nvSpPr>
        <p:spPr>
          <a:xfrm>
            <a:off x="3403800" y="3943524"/>
            <a:ext cx="2400900" cy="54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Building real-time streaming data pipeline</a:t>
            </a:r>
            <a:endParaRPr/>
          </a:p>
        </p:txBody>
      </p:sp>
      <p:sp>
        <p:nvSpPr>
          <p:cNvPr id="3816" name="Google Shape;3816;p2"/>
          <p:cNvSpPr txBox="1">
            <a:spLocks noGrp="1"/>
          </p:cNvSpPr>
          <p:nvPr>
            <p:ph type="title" idx="2"/>
          </p:nvPr>
        </p:nvSpPr>
        <p:spPr>
          <a:xfrm>
            <a:off x="720000" y="12598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01.</a:t>
            </a:r>
            <a:endParaRPr/>
          </a:p>
        </p:txBody>
      </p:sp>
      <p:sp>
        <p:nvSpPr>
          <p:cNvPr id="3817" name="Google Shape;3817;p2"/>
          <p:cNvSpPr txBox="1">
            <a:spLocks noGrp="1"/>
          </p:cNvSpPr>
          <p:nvPr>
            <p:ph type="subTitle" idx="1"/>
          </p:nvPr>
        </p:nvSpPr>
        <p:spPr>
          <a:xfrm>
            <a:off x="720000" y="2157519"/>
            <a:ext cx="2400900" cy="54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Objective and data description</a:t>
            </a:r>
            <a:endParaRPr/>
          </a:p>
        </p:txBody>
      </p:sp>
      <p:sp>
        <p:nvSpPr>
          <p:cNvPr id="3818" name="Google Shape;3818;p2"/>
          <p:cNvSpPr txBox="1">
            <a:spLocks noGrp="1"/>
          </p:cNvSpPr>
          <p:nvPr>
            <p:ph type="title" idx="3"/>
          </p:nvPr>
        </p:nvSpPr>
        <p:spPr>
          <a:xfrm>
            <a:off x="3403800" y="1734875"/>
            <a:ext cx="2400900" cy="42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a:t>VISUALIZATION</a:t>
            </a:r>
            <a:endParaRPr/>
          </a:p>
        </p:txBody>
      </p:sp>
      <p:sp>
        <p:nvSpPr>
          <p:cNvPr id="3819" name="Google Shape;3819;p2"/>
          <p:cNvSpPr txBox="1">
            <a:spLocks noGrp="1"/>
          </p:cNvSpPr>
          <p:nvPr>
            <p:ph type="subTitle" idx="5"/>
          </p:nvPr>
        </p:nvSpPr>
        <p:spPr>
          <a:xfrm>
            <a:off x="3403800" y="2064531"/>
            <a:ext cx="2400900" cy="54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EDAs and Dashboard</a:t>
            </a:r>
            <a:endParaRPr/>
          </a:p>
        </p:txBody>
      </p:sp>
      <p:sp>
        <p:nvSpPr>
          <p:cNvPr id="3820" name="Google Shape;3820;p2"/>
          <p:cNvSpPr txBox="1">
            <a:spLocks noGrp="1"/>
          </p:cNvSpPr>
          <p:nvPr>
            <p:ph type="title" idx="4"/>
          </p:nvPr>
        </p:nvSpPr>
        <p:spPr>
          <a:xfrm>
            <a:off x="3403800" y="12598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02.</a:t>
            </a:r>
            <a:endParaRPr/>
          </a:p>
        </p:txBody>
      </p:sp>
      <p:sp>
        <p:nvSpPr>
          <p:cNvPr id="3821" name="Google Shape;3821;p2"/>
          <p:cNvSpPr txBox="1">
            <a:spLocks noGrp="1"/>
          </p:cNvSpPr>
          <p:nvPr>
            <p:ph type="title" idx="7"/>
          </p:nvPr>
        </p:nvSpPr>
        <p:spPr>
          <a:xfrm>
            <a:off x="6030000" y="12598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03.</a:t>
            </a:r>
            <a:endParaRPr/>
          </a:p>
        </p:txBody>
      </p:sp>
      <p:sp>
        <p:nvSpPr>
          <p:cNvPr id="3822" name="Google Shape;3822;p2"/>
          <p:cNvSpPr txBox="1">
            <a:spLocks noGrp="1"/>
          </p:cNvSpPr>
          <p:nvPr>
            <p:ph type="title" idx="13"/>
          </p:nvPr>
        </p:nvSpPr>
        <p:spPr>
          <a:xfrm>
            <a:off x="720000" y="30456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a:t>04.</a:t>
            </a:r>
            <a:endParaRPr/>
          </a:p>
        </p:txBody>
      </p:sp>
      <p:sp>
        <p:nvSpPr>
          <p:cNvPr id="3823" name="Google Shape;3823;p2"/>
          <p:cNvSpPr txBox="1">
            <a:spLocks noGrp="1"/>
          </p:cNvSpPr>
          <p:nvPr>
            <p:ph type="title" idx="16"/>
          </p:nvPr>
        </p:nvSpPr>
        <p:spPr>
          <a:xfrm>
            <a:off x="3403800" y="30456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a:t>05.</a:t>
            </a:r>
            <a:endParaRPr/>
          </a:p>
        </p:txBody>
      </p:sp>
      <p:sp>
        <p:nvSpPr>
          <p:cNvPr id="3824" name="Google Shape;3824;p2"/>
          <p:cNvSpPr txBox="1">
            <a:spLocks noGrp="1"/>
          </p:cNvSpPr>
          <p:nvPr>
            <p:ph type="title" idx="19"/>
          </p:nvPr>
        </p:nvSpPr>
        <p:spPr>
          <a:xfrm>
            <a:off x="6030000" y="3045600"/>
            <a:ext cx="1275300" cy="475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a:t>06.</a:t>
            </a:r>
            <a:endParaRPr/>
          </a:p>
        </p:txBody>
      </p:sp>
      <p:sp>
        <p:nvSpPr>
          <p:cNvPr id="3825" name="Google Shape;3825;p2"/>
          <p:cNvSpPr txBox="1">
            <a:spLocks noGrp="1"/>
          </p:cNvSpPr>
          <p:nvPr>
            <p:ph type="subTitle" idx="20"/>
          </p:nvPr>
        </p:nvSpPr>
        <p:spPr>
          <a:xfrm>
            <a:off x="6030000" y="3866035"/>
            <a:ext cx="2400900" cy="54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Finding and suggestions</a:t>
            </a:r>
            <a:endParaRPr/>
          </a:p>
        </p:txBody>
      </p:sp>
      <p:sp>
        <p:nvSpPr>
          <p:cNvPr id="3826" name="Google Shape;3826;p2"/>
          <p:cNvSpPr txBox="1">
            <a:spLocks noGrp="1"/>
          </p:cNvSpPr>
          <p:nvPr>
            <p:ph type="title" idx="21"/>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TABLE OF </a:t>
            </a:r>
            <a:r>
              <a:rPr lang="en">
                <a:solidFill>
                  <a:schemeClr val="accent3"/>
                </a:solidFill>
              </a:rPr>
              <a:t>CONTENTS</a:t>
            </a:r>
            <a:endParaRPr>
              <a:solidFill>
                <a:schemeClr val="accent3"/>
              </a:solidFill>
            </a:endParaRPr>
          </a:p>
        </p:txBody>
      </p:sp>
      <p:sp>
        <p:nvSpPr>
          <p:cNvPr id="3827" name="Google Shape;3827;p2"/>
          <p:cNvSpPr txBox="1">
            <a:spLocks noGrp="1"/>
          </p:cNvSpPr>
          <p:nvPr>
            <p:ph type="title" idx="6"/>
          </p:nvPr>
        </p:nvSpPr>
        <p:spPr>
          <a:xfrm>
            <a:off x="723075" y="3537825"/>
            <a:ext cx="2400900" cy="42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a:t>SPARK</a:t>
            </a:r>
            <a:endParaRPr/>
          </a:p>
        </p:txBody>
      </p:sp>
      <p:sp>
        <p:nvSpPr>
          <p:cNvPr id="3828" name="Google Shape;3828;p2"/>
          <p:cNvSpPr txBox="1">
            <a:spLocks noGrp="1"/>
          </p:cNvSpPr>
          <p:nvPr>
            <p:ph type="subTitle" idx="8"/>
          </p:nvPr>
        </p:nvSpPr>
        <p:spPr>
          <a:xfrm>
            <a:off x="723075" y="3867483"/>
            <a:ext cx="2400900" cy="54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Classification</a:t>
            </a:r>
            <a:endParaRPr/>
          </a:p>
        </p:txBody>
      </p:sp>
      <p:sp>
        <p:nvSpPr>
          <p:cNvPr id="3829" name="Google Shape;3829;p2"/>
          <p:cNvSpPr txBox="1">
            <a:spLocks noGrp="1"/>
          </p:cNvSpPr>
          <p:nvPr>
            <p:ph type="title" idx="9"/>
          </p:nvPr>
        </p:nvSpPr>
        <p:spPr>
          <a:xfrm>
            <a:off x="6030000" y="1734872"/>
            <a:ext cx="2400900" cy="42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a:t>PIG</a:t>
            </a:r>
            <a:endParaRPr/>
          </a:p>
        </p:txBody>
      </p:sp>
      <p:sp>
        <p:nvSpPr>
          <p:cNvPr id="3830" name="Google Shape;3830;p2"/>
          <p:cNvSpPr txBox="1">
            <a:spLocks noGrp="1"/>
          </p:cNvSpPr>
          <p:nvPr>
            <p:ph type="subTitle" idx="14"/>
          </p:nvPr>
        </p:nvSpPr>
        <p:spPr>
          <a:xfrm>
            <a:off x="6030000" y="2087858"/>
            <a:ext cx="2400900" cy="54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Processing  and querying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9"/>
        <p:cNvGrpSpPr/>
        <p:nvPr/>
      </p:nvGrpSpPr>
      <p:grpSpPr>
        <a:xfrm>
          <a:off x="0" y="0"/>
          <a:ext cx="0" cy="0"/>
          <a:chOff x="0" y="0"/>
          <a:chExt cx="0" cy="0"/>
        </a:xfrm>
      </p:grpSpPr>
      <p:grpSp>
        <p:nvGrpSpPr>
          <p:cNvPr id="4100" name="Google Shape;4100;g41d987af064399a8_27"/>
          <p:cNvGrpSpPr/>
          <p:nvPr/>
        </p:nvGrpSpPr>
        <p:grpSpPr>
          <a:xfrm>
            <a:off x="-230841" y="3690248"/>
            <a:ext cx="1326619" cy="1966373"/>
            <a:chOff x="1210384" y="2637748"/>
            <a:chExt cx="1326619" cy="1966373"/>
          </a:xfrm>
        </p:grpSpPr>
        <p:sp>
          <p:nvSpPr>
            <p:cNvPr id="4101" name="Google Shape;4101;g41d987af064399a8_27"/>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2" name="Google Shape;4102;g41d987af064399a8_27"/>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3" name="Google Shape;4103;g41d987af064399a8_27"/>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4" name="Google Shape;4104;g41d987af064399a8_27"/>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05" name="Google Shape;4105;g41d987af064399a8_27"/>
          <p:cNvSpPr/>
          <p:nvPr/>
        </p:nvSpPr>
        <p:spPr>
          <a:xfrm>
            <a:off x="203000" y="174050"/>
            <a:ext cx="8644500" cy="4658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06" name="Google Shape;4106;g41d987af064399a8_27"/>
          <p:cNvGrpSpPr/>
          <p:nvPr/>
        </p:nvGrpSpPr>
        <p:grpSpPr>
          <a:xfrm>
            <a:off x="193264" y="4344481"/>
            <a:ext cx="516942" cy="499074"/>
            <a:chOff x="1644214" y="3291981"/>
            <a:chExt cx="516942" cy="499074"/>
          </a:xfrm>
        </p:grpSpPr>
        <p:grpSp>
          <p:nvGrpSpPr>
            <p:cNvPr id="4107" name="Google Shape;4107;g41d987af064399a8_27"/>
            <p:cNvGrpSpPr/>
            <p:nvPr/>
          </p:nvGrpSpPr>
          <p:grpSpPr>
            <a:xfrm>
              <a:off x="1644214" y="3291981"/>
              <a:ext cx="126526" cy="126366"/>
              <a:chOff x="1644214" y="3291981"/>
              <a:chExt cx="126526" cy="126366"/>
            </a:xfrm>
          </p:grpSpPr>
          <p:sp>
            <p:nvSpPr>
              <p:cNvPr id="4108" name="Google Shape;4108;g41d987af064399a8_27"/>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9" name="Google Shape;4109;g41d987af064399a8_27"/>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0" name="Google Shape;4110;g41d987af064399a8_27"/>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g41d987af064399a8_27"/>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2" name="Google Shape;4112;g41d987af064399a8_27"/>
            <p:cNvGrpSpPr/>
            <p:nvPr/>
          </p:nvGrpSpPr>
          <p:grpSpPr>
            <a:xfrm>
              <a:off x="2023705" y="3662550"/>
              <a:ext cx="137451" cy="128505"/>
              <a:chOff x="2023705" y="3590000"/>
              <a:chExt cx="137451" cy="128505"/>
            </a:xfrm>
          </p:grpSpPr>
          <p:sp>
            <p:nvSpPr>
              <p:cNvPr id="4113" name="Google Shape;4113;g41d987af064399a8_27"/>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g41d987af064399a8_27"/>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5" name="Google Shape;4115;g41d987af064399a8_27"/>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6" name="Google Shape;4116;g41d987af064399a8_27"/>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117" name="Google Shape;4117;g41d987af064399a8_27"/>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pic>
        <p:nvPicPr>
          <p:cNvPr id="4118" name="Google Shape;4118;g41d987af064399a8_27"/>
          <p:cNvPicPr preferRelativeResize="0"/>
          <p:nvPr/>
        </p:nvPicPr>
        <p:blipFill>
          <a:blip r:embed="rId3">
            <a:alphaModFix/>
          </a:blip>
          <a:stretch>
            <a:fillRect/>
          </a:stretch>
        </p:blipFill>
        <p:spPr>
          <a:xfrm>
            <a:off x="254400" y="224475"/>
            <a:ext cx="8528276" cy="4545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2"/>
        <p:cNvGrpSpPr/>
        <p:nvPr/>
      </p:nvGrpSpPr>
      <p:grpSpPr>
        <a:xfrm>
          <a:off x="0" y="0"/>
          <a:ext cx="0" cy="0"/>
          <a:chOff x="0" y="0"/>
          <a:chExt cx="0" cy="0"/>
        </a:xfrm>
      </p:grpSpPr>
      <p:sp>
        <p:nvSpPr>
          <p:cNvPr id="4123" name="Google Shape;4123;p5"/>
          <p:cNvSpPr/>
          <p:nvPr/>
        </p:nvSpPr>
        <p:spPr>
          <a:xfrm rot="2700000" flipH="1">
            <a:off x="6076973" y="2247475"/>
            <a:ext cx="4089444" cy="5056609"/>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4" name="Google Shape;4124;p5"/>
          <p:cNvSpPr txBox="1">
            <a:spLocks noGrp="1"/>
          </p:cNvSpPr>
          <p:nvPr>
            <p:ph type="title"/>
          </p:nvPr>
        </p:nvSpPr>
        <p:spPr>
          <a:xfrm>
            <a:off x="713100" y="1968985"/>
            <a:ext cx="2744700" cy="132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3600"/>
              <a:buNone/>
            </a:pPr>
            <a:r>
              <a:rPr lang="en"/>
              <a:t>PIG</a:t>
            </a:r>
            <a:endParaRPr/>
          </a:p>
        </p:txBody>
      </p:sp>
      <p:sp>
        <p:nvSpPr>
          <p:cNvPr id="4125" name="Google Shape;4125;p5"/>
          <p:cNvSpPr txBox="1">
            <a:spLocks noGrp="1"/>
          </p:cNvSpPr>
          <p:nvPr>
            <p:ph type="title" idx="2"/>
          </p:nvPr>
        </p:nvSpPr>
        <p:spPr>
          <a:xfrm>
            <a:off x="713100" y="1307611"/>
            <a:ext cx="1362600" cy="66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03.</a:t>
            </a:r>
            <a:endParaRPr/>
          </a:p>
        </p:txBody>
      </p:sp>
      <p:sp>
        <p:nvSpPr>
          <p:cNvPr id="4126" name="Google Shape;4126;p5"/>
          <p:cNvSpPr txBox="1">
            <a:spLocks noGrp="1"/>
          </p:cNvSpPr>
          <p:nvPr>
            <p:ph type="subTitle" idx="1"/>
          </p:nvPr>
        </p:nvSpPr>
        <p:spPr>
          <a:xfrm>
            <a:off x="713100" y="3290791"/>
            <a:ext cx="3200222"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
              <a:t>Processing  and Querying </a:t>
            </a:r>
            <a:endParaRPr/>
          </a:p>
        </p:txBody>
      </p:sp>
      <p:grpSp>
        <p:nvGrpSpPr>
          <p:cNvPr id="4127" name="Google Shape;4127;p5"/>
          <p:cNvGrpSpPr/>
          <p:nvPr/>
        </p:nvGrpSpPr>
        <p:grpSpPr>
          <a:xfrm>
            <a:off x="4837818" y="1424880"/>
            <a:ext cx="1738138" cy="2384737"/>
            <a:chOff x="5272325" y="1333824"/>
            <a:chExt cx="1804546" cy="2475849"/>
          </a:xfrm>
        </p:grpSpPr>
        <p:sp>
          <p:nvSpPr>
            <p:cNvPr id="4128" name="Google Shape;4128;p5"/>
            <p:cNvSpPr/>
            <p:nvPr/>
          </p:nvSpPr>
          <p:spPr>
            <a:xfrm>
              <a:off x="5649987" y="2607038"/>
              <a:ext cx="1388999" cy="292477"/>
            </a:xfrm>
            <a:custGeom>
              <a:avLst/>
              <a:gdLst/>
              <a:ahLst/>
              <a:cxnLst/>
              <a:rect l="l" t="t" r="r" b="b"/>
              <a:pathLst>
                <a:path w="22031" h="4639" extrusionOk="0">
                  <a:moveTo>
                    <a:pt x="1103" y="1"/>
                  </a:moveTo>
                  <a:cubicBezTo>
                    <a:pt x="552" y="1"/>
                    <a:pt x="100" y="427"/>
                    <a:pt x="75" y="978"/>
                  </a:cubicBezTo>
                  <a:lnTo>
                    <a:pt x="25" y="2833"/>
                  </a:lnTo>
                  <a:cubicBezTo>
                    <a:pt x="0" y="3384"/>
                    <a:pt x="426" y="3835"/>
                    <a:pt x="978" y="3860"/>
                  </a:cubicBezTo>
                  <a:lnTo>
                    <a:pt x="20978" y="4637"/>
                  </a:lnTo>
                  <a:cubicBezTo>
                    <a:pt x="20992" y="4638"/>
                    <a:pt x="21007" y="4638"/>
                    <a:pt x="21022" y="4638"/>
                  </a:cubicBezTo>
                  <a:cubicBezTo>
                    <a:pt x="21554" y="4638"/>
                    <a:pt x="22005" y="4197"/>
                    <a:pt x="22005" y="3685"/>
                  </a:cubicBezTo>
                  <a:lnTo>
                    <a:pt x="22005" y="3610"/>
                  </a:lnTo>
                  <a:cubicBezTo>
                    <a:pt x="22030" y="3058"/>
                    <a:pt x="21604" y="2607"/>
                    <a:pt x="21053" y="2582"/>
                  </a:cubicBezTo>
                  <a:lnTo>
                    <a:pt x="9900" y="2256"/>
                  </a:lnTo>
                  <a:cubicBezTo>
                    <a:pt x="9349" y="2231"/>
                    <a:pt x="8922" y="1780"/>
                    <a:pt x="8948" y="1229"/>
                  </a:cubicBezTo>
                  <a:cubicBezTo>
                    <a:pt x="8948" y="678"/>
                    <a:pt x="8521" y="226"/>
                    <a:pt x="7970" y="226"/>
                  </a:cubicBezTo>
                  <a:lnTo>
                    <a:pt x="1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9" name="Google Shape;4129;p5"/>
            <p:cNvSpPr/>
            <p:nvPr/>
          </p:nvSpPr>
          <p:spPr>
            <a:xfrm>
              <a:off x="5272325" y="1333824"/>
              <a:ext cx="1804546" cy="1843698"/>
            </a:xfrm>
            <a:custGeom>
              <a:avLst/>
              <a:gdLst/>
              <a:ahLst/>
              <a:cxnLst/>
              <a:rect l="l" t="t" r="r" b="b"/>
              <a:pathLst>
                <a:path w="28622" h="29243" extrusionOk="0">
                  <a:moveTo>
                    <a:pt x="12907" y="220"/>
                  </a:moveTo>
                  <a:lnTo>
                    <a:pt x="28396" y="17914"/>
                  </a:lnTo>
                  <a:lnTo>
                    <a:pt x="15715" y="29017"/>
                  </a:lnTo>
                  <a:lnTo>
                    <a:pt x="226" y="11323"/>
                  </a:lnTo>
                  <a:lnTo>
                    <a:pt x="12907" y="220"/>
                  </a:lnTo>
                  <a:close/>
                  <a:moveTo>
                    <a:pt x="12920" y="0"/>
                  </a:moveTo>
                  <a:cubicBezTo>
                    <a:pt x="12895" y="0"/>
                    <a:pt x="12870" y="7"/>
                    <a:pt x="12857" y="19"/>
                  </a:cubicBezTo>
                  <a:lnTo>
                    <a:pt x="25" y="11247"/>
                  </a:lnTo>
                  <a:cubicBezTo>
                    <a:pt x="0" y="11272"/>
                    <a:pt x="0" y="11298"/>
                    <a:pt x="0" y="11323"/>
                  </a:cubicBezTo>
                  <a:cubicBezTo>
                    <a:pt x="0" y="11348"/>
                    <a:pt x="0" y="11373"/>
                    <a:pt x="25" y="11373"/>
                  </a:cubicBezTo>
                  <a:lnTo>
                    <a:pt x="15614" y="29217"/>
                  </a:lnTo>
                  <a:cubicBezTo>
                    <a:pt x="15639" y="29217"/>
                    <a:pt x="15664" y="29242"/>
                    <a:pt x="15689" y="29242"/>
                  </a:cubicBezTo>
                  <a:cubicBezTo>
                    <a:pt x="15715" y="29242"/>
                    <a:pt x="15740" y="29242"/>
                    <a:pt x="15765" y="29217"/>
                  </a:cubicBezTo>
                  <a:lnTo>
                    <a:pt x="28572" y="17989"/>
                  </a:lnTo>
                  <a:cubicBezTo>
                    <a:pt x="28622" y="17964"/>
                    <a:pt x="28622" y="17889"/>
                    <a:pt x="28597" y="17864"/>
                  </a:cubicBezTo>
                  <a:lnTo>
                    <a:pt x="12983" y="19"/>
                  </a:lnTo>
                  <a:cubicBezTo>
                    <a:pt x="12970" y="7"/>
                    <a:pt x="12945" y="0"/>
                    <a:pt x="129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0" name="Google Shape;4130;p5"/>
            <p:cNvSpPr/>
            <p:nvPr/>
          </p:nvSpPr>
          <p:spPr>
            <a:xfrm>
              <a:off x="6533301" y="2409505"/>
              <a:ext cx="448835" cy="470965"/>
            </a:xfrm>
            <a:custGeom>
              <a:avLst/>
              <a:gdLst/>
              <a:ahLst/>
              <a:cxnLst/>
              <a:rect l="l" t="t" r="r" b="b"/>
              <a:pathLst>
                <a:path w="7119" h="7470" extrusionOk="0">
                  <a:moveTo>
                    <a:pt x="2281" y="1"/>
                  </a:moveTo>
                  <a:lnTo>
                    <a:pt x="0" y="2006"/>
                  </a:lnTo>
                  <a:lnTo>
                    <a:pt x="4762" y="7470"/>
                  </a:lnTo>
                  <a:lnTo>
                    <a:pt x="4687" y="4763"/>
                  </a:lnTo>
                  <a:lnTo>
                    <a:pt x="4687" y="4763"/>
                  </a:lnTo>
                  <a:lnTo>
                    <a:pt x="7118" y="5515"/>
                  </a:lnTo>
                  <a:lnTo>
                    <a:pt x="228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1" name="Google Shape;4131;p5"/>
            <p:cNvSpPr/>
            <p:nvPr/>
          </p:nvSpPr>
          <p:spPr>
            <a:xfrm>
              <a:off x="5561467" y="1628894"/>
              <a:ext cx="616352" cy="549963"/>
            </a:xfrm>
            <a:custGeom>
              <a:avLst/>
              <a:gdLst/>
              <a:ahLst/>
              <a:cxnLst/>
              <a:rect l="l" t="t" r="r" b="b"/>
              <a:pathLst>
                <a:path w="9776" h="8723" extrusionOk="0">
                  <a:moveTo>
                    <a:pt x="9199" y="1"/>
                  </a:moveTo>
                  <a:lnTo>
                    <a:pt x="1" y="8046"/>
                  </a:lnTo>
                  <a:lnTo>
                    <a:pt x="577" y="8723"/>
                  </a:lnTo>
                  <a:lnTo>
                    <a:pt x="9775" y="653"/>
                  </a:lnTo>
                  <a:lnTo>
                    <a:pt x="91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p5"/>
            <p:cNvSpPr/>
            <p:nvPr/>
          </p:nvSpPr>
          <p:spPr>
            <a:xfrm>
              <a:off x="5741597" y="1813817"/>
              <a:ext cx="613200" cy="538867"/>
            </a:xfrm>
            <a:custGeom>
              <a:avLst/>
              <a:gdLst/>
              <a:ahLst/>
              <a:cxnLst/>
              <a:rect l="l" t="t" r="r" b="b"/>
              <a:pathLst>
                <a:path w="9726" h="8547" extrusionOk="0">
                  <a:moveTo>
                    <a:pt x="9625" y="0"/>
                  </a:moveTo>
                  <a:lnTo>
                    <a:pt x="1" y="8396"/>
                  </a:lnTo>
                  <a:lnTo>
                    <a:pt x="126" y="8547"/>
                  </a:lnTo>
                  <a:lnTo>
                    <a:pt x="9725" y="126"/>
                  </a:lnTo>
                  <a:lnTo>
                    <a:pt x="962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3" name="Google Shape;4133;p5"/>
            <p:cNvSpPr/>
            <p:nvPr/>
          </p:nvSpPr>
          <p:spPr>
            <a:xfrm>
              <a:off x="5781129" y="1858077"/>
              <a:ext cx="613137" cy="538867"/>
            </a:xfrm>
            <a:custGeom>
              <a:avLst/>
              <a:gdLst/>
              <a:ahLst/>
              <a:cxnLst/>
              <a:rect l="l" t="t" r="r" b="b"/>
              <a:pathLst>
                <a:path w="9725" h="8547" extrusionOk="0">
                  <a:moveTo>
                    <a:pt x="9624" y="0"/>
                  </a:moveTo>
                  <a:lnTo>
                    <a:pt x="0" y="8421"/>
                  </a:lnTo>
                  <a:lnTo>
                    <a:pt x="126" y="8546"/>
                  </a:lnTo>
                  <a:lnTo>
                    <a:pt x="9725" y="150"/>
                  </a:lnTo>
                  <a:lnTo>
                    <a:pt x="96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4" name="Google Shape;4134;p5"/>
            <p:cNvSpPr/>
            <p:nvPr/>
          </p:nvSpPr>
          <p:spPr>
            <a:xfrm>
              <a:off x="5820598" y="1903851"/>
              <a:ext cx="613200" cy="538930"/>
            </a:xfrm>
            <a:custGeom>
              <a:avLst/>
              <a:gdLst/>
              <a:ahLst/>
              <a:cxnLst/>
              <a:rect l="l" t="t" r="r" b="b"/>
              <a:pathLst>
                <a:path w="9726" h="8548" extrusionOk="0">
                  <a:moveTo>
                    <a:pt x="9600" y="1"/>
                  </a:moveTo>
                  <a:lnTo>
                    <a:pt x="1" y="8397"/>
                  </a:lnTo>
                  <a:lnTo>
                    <a:pt x="126" y="8547"/>
                  </a:lnTo>
                  <a:lnTo>
                    <a:pt x="9725" y="126"/>
                  </a:lnTo>
                  <a:lnTo>
                    <a:pt x="960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5" name="Google Shape;4135;p5"/>
            <p:cNvSpPr/>
            <p:nvPr/>
          </p:nvSpPr>
          <p:spPr>
            <a:xfrm>
              <a:off x="5860129" y="1948111"/>
              <a:ext cx="613137" cy="538930"/>
            </a:xfrm>
            <a:custGeom>
              <a:avLst/>
              <a:gdLst/>
              <a:ahLst/>
              <a:cxnLst/>
              <a:rect l="l" t="t" r="r" b="b"/>
              <a:pathLst>
                <a:path w="9725" h="8548" extrusionOk="0">
                  <a:moveTo>
                    <a:pt x="9600" y="1"/>
                  </a:moveTo>
                  <a:lnTo>
                    <a:pt x="0" y="8422"/>
                  </a:lnTo>
                  <a:lnTo>
                    <a:pt x="126" y="8547"/>
                  </a:lnTo>
                  <a:lnTo>
                    <a:pt x="9725" y="151"/>
                  </a:lnTo>
                  <a:lnTo>
                    <a:pt x="960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p5"/>
            <p:cNvSpPr/>
            <p:nvPr/>
          </p:nvSpPr>
          <p:spPr>
            <a:xfrm>
              <a:off x="5899661" y="1993948"/>
              <a:ext cx="613137" cy="538867"/>
            </a:xfrm>
            <a:custGeom>
              <a:avLst/>
              <a:gdLst/>
              <a:ahLst/>
              <a:cxnLst/>
              <a:rect l="l" t="t" r="r" b="b"/>
              <a:pathLst>
                <a:path w="9725" h="8547" extrusionOk="0">
                  <a:moveTo>
                    <a:pt x="9599" y="0"/>
                  </a:moveTo>
                  <a:lnTo>
                    <a:pt x="0" y="8396"/>
                  </a:lnTo>
                  <a:lnTo>
                    <a:pt x="125" y="8547"/>
                  </a:lnTo>
                  <a:lnTo>
                    <a:pt x="9724" y="126"/>
                  </a:lnTo>
                  <a:lnTo>
                    <a:pt x="959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p5"/>
            <p:cNvSpPr/>
            <p:nvPr/>
          </p:nvSpPr>
          <p:spPr>
            <a:xfrm>
              <a:off x="5939129" y="2038209"/>
              <a:ext cx="613137" cy="538867"/>
            </a:xfrm>
            <a:custGeom>
              <a:avLst/>
              <a:gdLst/>
              <a:ahLst/>
              <a:cxnLst/>
              <a:rect l="l" t="t" r="r" b="b"/>
              <a:pathLst>
                <a:path w="9725" h="8547" extrusionOk="0">
                  <a:moveTo>
                    <a:pt x="9600" y="0"/>
                  </a:moveTo>
                  <a:lnTo>
                    <a:pt x="1" y="8421"/>
                  </a:lnTo>
                  <a:lnTo>
                    <a:pt x="126" y="8547"/>
                  </a:lnTo>
                  <a:lnTo>
                    <a:pt x="9725" y="151"/>
                  </a:lnTo>
                  <a:lnTo>
                    <a:pt x="96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8" name="Google Shape;4138;p5"/>
            <p:cNvSpPr/>
            <p:nvPr/>
          </p:nvSpPr>
          <p:spPr>
            <a:xfrm>
              <a:off x="5978661" y="2084045"/>
              <a:ext cx="613137" cy="538867"/>
            </a:xfrm>
            <a:custGeom>
              <a:avLst/>
              <a:gdLst/>
              <a:ahLst/>
              <a:cxnLst/>
              <a:rect l="l" t="t" r="r" b="b"/>
              <a:pathLst>
                <a:path w="9725" h="8547" extrusionOk="0">
                  <a:moveTo>
                    <a:pt x="9599" y="0"/>
                  </a:moveTo>
                  <a:lnTo>
                    <a:pt x="0" y="8396"/>
                  </a:lnTo>
                  <a:lnTo>
                    <a:pt x="126" y="8546"/>
                  </a:lnTo>
                  <a:lnTo>
                    <a:pt x="9725" y="125"/>
                  </a:lnTo>
                  <a:lnTo>
                    <a:pt x="959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9" name="Google Shape;4139;p5"/>
            <p:cNvSpPr/>
            <p:nvPr/>
          </p:nvSpPr>
          <p:spPr>
            <a:xfrm>
              <a:off x="6452725" y="2336683"/>
              <a:ext cx="331882" cy="295882"/>
            </a:xfrm>
            <a:custGeom>
              <a:avLst/>
              <a:gdLst/>
              <a:ahLst/>
              <a:cxnLst/>
              <a:rect l="l" t="t" r="r" b="b"/>
              <a:pathLst>
                <a:path w="5264" h="4693" extrusionOk="0">
                  <a:moveTo>
                    <a:pt x="2619" y="1"/>
                  </a:moveTo>
                  <a:cubicBezTo>
                    <a:pt x="2072" y="1"/>
                    <a:pt x="1523" y="191"/>
                    <a:pt x="1078" y="580"/>
                  </a:cubicBezTo>
                  <a:cubicBezTo>
                    <a:pt x="100" y="1432"/>
                    <a:pt x="0" y="2910"/>
                    <a:pt x="852" y="3888"/>
                  </a:cubicBezTo>
                  <a:cubicBezTo>
                    <a:pt x="1330" y="4420"/>
                    <a:pt x="1986" y="4692"/>
                    <a:pt x="2642" y="4692"/>
                  </a:cubicBezTo>
                  <a:cubicBezTo>
                    <a:pt x="3191" y="4692"/>
                    <a:pt x="3740" y="4502"/>
                    <a:pt x="4186" y="4113"/>
                  </a:cubicBezTo>
                  <a:cubicBezTo>
                    <a:pt x="5163" y="3261"/>
                    <a:pt x="5263" y="1783"/>
                    <a:pt x="4386" y="805"/>
                  </a:cubicBezTo>
                  <a:cubicBezTo>
                    <a:pt x="3922" y="273"/>
                    <a:pt x="3272" y="1"/>
                    <a:pt x="26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p5"/>
            <p:cNvSpPr/>
            <p:nvPr/>
          </p:nvSpPr>
          <p:spPr>
            <a:xfrm>
              <a:off x="5638891" y="2787169"/>
              <a:ext cx="1422226" cy="1022504"/>
            </a:xfrm>
            <a:custGeom>
              <a:avLst/>
              <a:gdLst/>
              <a:ahLst/>
              <a:cxnLst/>
              <a:rect l="l" t="t" r="r" b="b"/>
              <a:pathLst>
                <a:path w="22558" h="16218" extrusionOk="0">
                  <a:moveTo>
                    <a:pt x="1429" y="1"/>
                  </a:moveTo>
                  <a:cubicBezTo>
                    <a:pt x="627" y="1"/>
                    <a:pt x="1" y="703"/>
                    <a:pt x="101" y="1480"/>
                  </a:cubicBezTo>
                  <a:lnTo>
                    <a:pt x="1855" y="14638"/>
                  </a:lnTo>
                  <a:cubicBezTo>
                    <a:pt x="1931" y="15264"/>
                    <a:pt x="2482" y="15740"/>
                    <a:pt x="3108" y="15765"/>
                  </a:cubicBezTo>
                  <a:lnTo>
                    <a:pt x="18522" y="16217"/>
                  </a:lnTo>
                  <a:cubicBezTo>
                    <a:pt x="18539" y="16217"/>
                    <a:pt x="18557" y="16218"/>
                    <a:pt x="18574" y="16218"/>
                  </a:cubicBezTo>
                  <a:cubicBezTo>
                    <a:pt x="19203" y="16218"/>
                    <a:pt x="19728" y="15774"/>
                    <a:pt x="19850" y="15164"/>
                  </a:cubicBezTo>
                  <a:lnTo>
                    <a:pt x="22407" y="2156"/>
                  </a:lnTo>
                  <a:cubicBezTo>
                    <a:pt x="22557" y="1379"/>
                    <a:pt x="21956" y="628"/>
                    <a:pt x="21154" y="602"/>
                  </a:cubicBezTo>
                  <a:lnTo>
                    <a:pt x="14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p5"/>
            <p:cNvSpPr/>
            <p:nvPr/>
          </p:nvSpPr>
          <p:spPr>
            <a:xfrm>
              <a:off x="5989694" y="2973668"/>
              <a:ext cx="733242" cy="730090"/>
            </a:xfrm>
            <a:custGeom>
              <a:avLst/>
              <a:gdLst/>
              <a:ahLst/>
              <a:cxnLst/>
              <a:rect l="l" t="t" r="r" b="b"/>
              <a:pathLst>
                <a:path w="11630" h="11580" extrusionOk="0">
                  <a:moveTo>
                    <a:pt x="5819" y="0"/>
                  </a:moveTo>
                  <a:cubicBezTo>
                    <a:pt x="2657" y="0"/>
                    <a:pt x="76" y="2547"/>
                    <a:pt x="51" y="5740"/>
                  </a:cubicBezTo>
                  <a:cubicBezTo>
                    <a:pt x="1" y="8923"/>
                    <a:pt x="2582" y="11529"/>
                    <a:pt x="5765" y="11579"/>
                  </a:cubicBezTo>
                  <a:cubicBezTo>
                    <a:pt x="5781" y="11580"/>
                    <a:pt x="5796" y="11580"/>
                    <a:pt x="5811" y="11580"/>
                  </a:cubicBezTo>
                  <a:cubicBezTo>
                    <a:pt x="8998" y="11580"/>
                    <a:pt x="11580" y="9008"/>
                    <a:pt x="11605" y="5840"/>
                  </a:cubicBezTo>
                  <a:cubicBezTo>
                    <a:pt x="11630" y="2657"/>
                    <a:pt x="9073" y="25"/>
                    <a:pt x="5865" y="0"/>
                  </a:cubicBezTo>
                  <a:cubicBezTo>
                    <a:pt x="5850" y="0"/>
                    <a:pt x="5834" y="0"/>
                    <a:pt x="58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2" name="Google Shape;4142;p5"/>
            <p:cNvSpPr/>
            <p:nvPr/>
          </p:nvSpPr>
          <p:spPr>
            <a:xfrm>
              <a:off x="6026074" y="2997312"/>
              <a:ext cx="673158" cy="671708"/>
            </a:xfrm>
            <a:custGeom>
              <a:avLst/>
              <a:gdLst/>
              <a:ahLst/>
              <a:cxnLst/>
              <a:rect l="l" t="t" r="r" b="b"/>
              <a:pathLst>
                <a:path w="10677" h="10654" extrusionOk="0">
                  <a:moveTo>
                    <a:pt x="5389" y="177"/>
                  </a:moveTo>
                  <a:cubicBezTo>
                    <a:pt x="6767" y="177"/>
                    <a:pt x="8045" y="728"/>
                    <a:pt x="8998" y="1706"/>
                  </a:cubicBezTo>
                  <a:cubicBezTo>
                    <a:pt x="9975" y="2683"/>
                    <a:pt x="10501" y="3986"/>
                    <a:pt x="10476" y="5365"/>
                  </a:cubicBezTo>
                  <a:cubicBezTo>
                    <a:pt x="10476" y="6743"/>
                    <a:pt x="9925" y="8021"/>
                    <a:pt x="8948" y="8999"/>
                  </a:cubicBezTo>
                  <a:cubicBezTo>
                    <a:pt x="7970" y="9951"/>
                    <a:pt x="6692" y="10478"/>
                    <a:pt x="5338" y="10478"/>
                  </a:cubicBezTo>
                  <a:lnTo>
                    <a:pt x="5288" y="10478"/>
                  </a:lnTo>
                  <a:cubicBezTo>
                    <a:pt x="3910" y="10453"/>
                    <a:pt x="2632" y="9901"/>
                    <a:pt x="1654" y="8924"/>
                  </a:cubicBezTo>
                  <a:cubicBezTo>
                    <a:pt x="702" y="7946"/>
                    <a:pt x="176" y="6643"/>
                    <a:pt x="176" y="5265"/>
                  </a:cubicBezTo>
                  <a:cubicBezTo>
                    <a:pt x="201" y="3911"/>
                    <a:pt x="752" y="2608"/>
                    <a:pt x="1729" y="1655"/>
                  </a:cubicBezTo>
                  <a:cubicBezTo>
                    <a:pt x="2707" y="703"/>
                    <a:pt x="3985" y="177"/>
                    <a:pt x="5338" y="177"/>
                  </a:cubicBezTo>
                  <a:close/>
                  <a:moveTo>
                    <a:pt x="5295" y="1"/>
                  </a:moveTo>
                  <a:cubicBezTo>
                    <a:pt x="3901" y="1"/>
                    <a:pt x="2585" y="549"/>
                    <a:pt x="1604" y="1530"/>
                  </a:cubicBezTo>
                  <a:cubicBezTo>
                    <a:pt x="577" y="2508"/>
                    <a:pt x="25" y="3861"/>
                    <a:pt x="0" y="5265"/>
                  </a:cubicBezTo>
                  <a:cubicBezTo>
                    <a:pt x="0" y="6693"/>
                    <a:pt x="526" y="8046"/>
                    <a:pt x="1529" y="9049"/>
                  </a:cubicBezTo>
                  <a:cubicBezTo>
                    <a:pt x="2531" y="10077"/>
                    <a:pt x="3860" y="10628"/>
                    <a:pt x="5288" y="10653"/>
                  </a:cubicBezTo>
                  <a:lnTo>
                    <a:pt x="5338" y="10653"/>
                  </a:lnTo>
                  <a:cubicBezTo>
                    <a:pt x="6742" y="10653"/>
                    <a:pt x="8070" y="10102"/>
                    <a:pt x="9073" y="9124"/>
                  </a:cubicBezTo>
                  <a:cubicBezTo>
                    <a:pt x="10075" y="8122"/>
                    <a:pt x="10652" y="6793"/>
                    <a:pt x="10652" y="5365"/>
                  </a:cubicBezTo>
                  <a:cubicBezTo>
                    <a:pt x="10677" y="3936"/>
                    <a:pt x="10125" y="2608"/>
                    <a:pt x="9123" y="1580"/>
                  </a:cubicBezTo>
                  <a:cubicBezTo>
                    <a:pt x="8145" y="578"/>
                    <a:pt x="6792" y="1"/>
                    <a:pt x="5389" y="1"/>
                  </a:cubicBezTo>
                  <a:cubicBezTo>
                    <a:pt x="5357" y="1"/>
                    <a:pt x="5326" y="1"/>
                    <a:pt x="52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3" name="Google Shape;4143;p5"/>
            <p:cNvSpPr/>
            <p:nvPr/>
          </p:nvSpPr>
          <p:spPr>
            <a:xfrm>
              <a:off x="6157215" y="3117420"/>
              <a:ext cx="396695" cy="428345"/>
            </a:xfrm>
            <a:custGeom>
              <a:avLst/>
              <a:gdLst/>
              <a:ahLst/>
              <a:cxnLst/>
              <a:rect l="l" t="t" r="r" b="b"/>
              <a:pathLst>
                <a:path w="6292" h="6794" extrusionOk="0">
                  <a:moveTo>
                    <a:pt x="3230" y="1"/>
                  </a:moveTo>
                  <a:cubicBezTo>
                    <a:pt x="1378" y="1"/>
                    <a:pt x="50" y="1299"/>
                    <a:pt x="25" y="3360"/>
                  </a:cubicBezTo>
                  <a:cubicBezTo>
                    <a:pt x="0" y="5440"/>
                    <a:pt x="1329" y="6793"/>
                    <a:pt x="3208" y="6793"/>
                  </a:cubicBezTo>
                  <a:cubicBezTo>
                    <a:pt x="3230" y="6793"/>
                    <a:pt x="3252" y="6794"/>
                    <a:pt x="3274" y="6794"/>
                  </a:cubicBezTo>
                  <a:cubicBezTo>
                    <a:pt x="4867" y="6794"/>
                    <a:pt x="5945" y="5898"/>
                    <a:pt x="6266" y="4613"/>
                  </a:cubicBezTo>
                  <a:lnTo>
                    <a:pt x="5088" y="4588"/>
                  </a:lnTo>
                  <a:cubicBezTo>
                    <a:pt x="4844" y="5394"/>
                    <a:pt x="4218" y="5867"/>
                    <a:pt x="3281" y="5867"/>
                  </a:cubicBezTo>
                  <a:cubicBezTo>
                    <a:pt x="3257" y="5867"/>
                    <a:pt x="3233" y="5866"/>
                    <a:pt x="3208" y="5866"/>
                  </a:cubicBezTo>
                  <a:cubicBezTo>
                    <a:pt x="2005" y="5866"/>
                    <a:pt x="1128" y="5014"/>
                    <a:pt x="1153" y="3360"/>
                  </a:cubicBezTo>
                  <a:cubicBezTo>
                    <a:pt x="1153" y="1756"/>
                    <a:pt x="2055" y="903"/>
                    <a:pt x="3258" y="903"/>
                  </a:cubicBezTo>
                  <a:cubicBezTo>
                    <a:pt x="4236" y="928"/>
                    <a:pt x="4888" y="1430"/>
                    <a:pt x="5113" y="2232"/>
                  </a:cubicBezTo>
                  <a:lnTo>
                    <a:pt x="6291" y="2232"/>
                  </a:lnTo>
                  <a:cubicBezTo>
                    <a:pt x="5965" y="853"/>
                    <a:pt x="4913" y="1"/>
                    <a:pt x="3284" y="1"/>
                  </a:cubicBezTo>
                  <a:cubicBezTo>
                    <a:pt x="3266" y="1"/>
                    <a:pt x="3248" y="1"/>
                    <a:pt x="32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44" name="Google Shape;4144;p5"/>
          <p:cNvGrpSpPr/>
          <p:nvPr/>
        </p:nvGrpSpPr>
        <p:grpSpPr>
          <a:xfrm flipH="1">
            <a:off x="6173257" y="1690359"/>
            <a:ext cx="1362587" cy="2913791"/>
            <a:chOff x="1426200" y="4364675"/>
            <a:chExt cx="461800" cy="987525"/>
          </a:xfrm>
        </p:grpSpPr>
        <p:sp>
          <p:nvSpPr>
            <p:cNvPr id="4145" name="Google Shape;4145;p5"/>
            <p:cNvSpPr/>
            <p:nvPr/>
          </p:nvSpPr>
          <p:spPr>
            <a:xfrm>
              <a:off x="1499500" y="4364675"/>
              <a:ext cx="230625" cy="280275"/>
            </a:xfrm>
            <a:custGeom>
              <a:avLst/>
              <a:gdLst/>
              <a:ahLst/>
              <a:cxnLst/>
              <a:rect l="l" t="t" r="r" b="b"/>
              <a:pathLst>
                <a:path w="9225" h="11211" extrusionOk="0">
                  <a:moveTo>
                    <a:pt x="5651" y="0"/>
                  </a:moveTo>
                  <a:cubicBezTo>
                    <a:pt x="5123" y="0"/>
                    <a:pt x="4624" y="294"/>
                    <a:pt x="4287" y="703"/>
                  </a:cubicBezTo>
                  <a:cubicBezTo>
                    <a:pt x="3485" y="1230"/>
                    <a:pt x="3435" y="2458"/>
                    <a:pt x="3184" y="3310"/>
                  </a:cubicBezTo>
                  <a:cubicBezTo>
                    <a:pt x="2833" y="4413"/>
                    <a:pt x="1831" y="5039"/>
                    <a:pt x="1104" y="5866"/>
                  </a:cubicBezTo>
                  <a:cubicBezTo>
                    <a:pt x="327" y="6769"/>
                    <a:pt x="1" y="7997"/>
                    <a:pt x="402" y="9124"/>
                  </a:cubicBezTo>
                  <a:cubicBezTo>
                    <a:pt x="828" y="10252"/>
                    <a:pt x="1805" y="10979"/>
                    <a:pt x="2983" y="11154"/>
                  </a:cubicBezTo>
                  <a:cubicBezTo>
                    <a:pt x="3224" y="11195"/>
                    <a:pt x="3465" y="11211"/>
                    <a:pt x="3705" y="11211"/>
                  </a:cubicBezTo>
                  <a:cubicBezTo>
                    <a:pt x="4066" y="11211"/>
                    <a:pt x="4427" y="11175"/>
                    <a:pt x="4788" y="11129"/>
                  </a:cubicBezTo>
                  <a:cubicBezTo>
                    <a:pt x="5440" y="11054"/>
                    <a:pt x="6066" y="10904"/>
                    <a:pt x="6668" y="10653"/>
                  </a:cubicBezTo>
                  <a:cubicBezTo>
                    <a:pt x="7695" y="10202"/>
                    <a:pt x="8597" y="9375"/>
                    <a:pt x="8898" y="8272"/>
                  </a:cubicBezTo>
                  <a:cubicBezTo>
                    <a:pt x="9224" y="6994"/>
                    <a:pt x="8472" y="5841"/>
                    <a:pt x="8196" y="4638"/>
                  </a:cubicBezTo>
                  <a:cubicBezTo>
                    <a:pt x="7896" y="3385"/>
                    <a:pt x="8096" y="1956"/>
                    <a:pt x="7294" y="879"/>
                  </a:cubicBezTo>
                  <a:cubicBezTo>
                    <a:pt x="6918" y="377"/>
                    <a:pt x="6342" y="27"/>
                    <a:pt x="5715" y="2"/>
                  </a:cubicBezTo>
                  <a:cubicBezTo>
                    <a:pt x="5694" y="1"/>
                    <a:pt x="5672" y="0"/>
                    <a:pt x="56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p5"/>
            <p:cNvSpPr/>
            <p:nvPr/>
          </p:nvSpPr>
          <p:spPr>
            <a:xfrm>
              <a:off x="1606025" y="4437375"/>
              <a:ext cx="45150" cy="90875"/>
            </a:xfrm>
            <a:custGeom>
              <a:avLst/>
              <a:gdLst/>
              <a:ahLst/>
              <a:cxnLst/>
              <a:rect l="l" t="t" r="r" b="b"/>
              <a:pathLst>
                <a:path w="1806" h="3635" extrusionOk="0">
                  <a:moveTo>
                    <a:pt x="903" y="1"/>
                  </a:moveTo>
                  <a:cubicBezTo>
                    <a:pt x="427" y="1"/>
                    <a:pt x="1" y="427"/>
                    <a:pt x="1" y="903"/>
                  </a:cubicBezTo>
                  <a:lnTo>
                    <a:pt x="1" y="2758"/>
                  </a:lnTo>
                  <a:cubicBezTo>
                    <a:pt x="1" y="3234"/>
                    <a:pt x="402" y="3635"/>
                    <a:pt x="903" y="3635"/>
                  </a:cubicBezTo>
                  <a:lnTo>
                    <a:pt x="928" y="3635"/>
                  </a:lnTo>
                  <a:cubicBezTo>
                    <a:pt x="1404" y="3635"/>
                    <a:pt x="1805" y="3234"/>
                    <a:pt x="1805" y="2758"/>
                  </a:cubicBezTo>
                  <a:lnTo>
                    <a:pt x="1805" y="903"/>
                  </a:lnTo>
                  <a:cubicBezTo>
                    <a:pt x="1805" y="427"/>
                    <a:pt x="1404" y="1"/>
                    <a:pt x="903"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5"/>
            <p:cNvSpPr/>
            <p:nvPr/>
          </p:nvSpPr>
          <p:spPr>
            <a:xfrm>
              <a:off x="1606025" y="4439900"/>
              <a:ext cx="45150" cy="54700"/>
            </a:xfrm>
            <a:custGeom>
              <a:avLst/>
              <a:gdLst/>
              <a:ahLst/>
              <a:cxnLst/>
              <a:rect l="l" t="t" r="r" b="b"/>
              <a:pathLst>
                <a:path w="1806" h="2188" extrusionOk="0">
                  <a:moveTo>
                    <a:pt x="828" y="0"/>
                  </a:moveTo>
                  <a:cubicBezTo>
                    <a:pt x="377" y="0"/>
                    <a:pt x="1" y="351"/>
                    <a:pt x="1" y="802"/>
                  </a:cubicBezTo>
                  <a:lnTo>
                    <a:pt x="1" y="1454"/>
                  </a:lnTo>
                  <a:cubicBezTo>
                    <a:pt x="388" y="1955"/>
                    <a:pt x="1170" y="2187"/>
                    <a:pt x="1667" y="2187"/>
                  </a:cubicBezTo>
                  <a:cubicBezTo>
                    <a:pt x="1716" y="2187"/>
                    <a:pt x="1762" y="2185"/>
                    <a:pt x="1805" y="2181"/>
                  </a:cubicBezTo>
                  <a:lnTo>
                    <a:pt x="1805" y="802"/>
                  </a:lnTo>
                  <a:cubicBezTo>
                    <a:pt x="1805" y="351"/>
                    <a:pt x="1454" y="0"/>
                    <a:pt x="1003" y="0"/>
                  </a:cubicBezTo>
                  <a:close/>
                </a:path>
              </a:pathLst>
            </a:custGeom>
            <a:solidFill>
              <a:srgbClr val="B777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5"/>
            <p:cNvSpPr/>
            <p:nvPr/>
          </p:nvSpPr>
          <p:spPr>
            <a:xfrm>
              <a:off x="1591000" y="4365325"/>
              <a:ext cx="101525" cy="122875"/>
            </a:xfrm>
            <a:custGeom>
              <a:avLst/>
              <a:gdLst/>
              <a:ahLst/>
              <a:cxnLst/>
              <a:rect l="l" t="t" r="r" b="b"/>
              <a:pathLst>
                <a:path w="4061" h="4915" extrusionOk="0">
                  <a:moveTo>
                    <a:pt x="1980" y="1"/>
                  </a:moveTo>
                  <a:cubicBezTo>
                    <a:pt x="1003" y="1"/>
                    <a:pt x="226" y="727"/>
                    <a:pt x="125" y="1655"/>
                  </a:cubicBezTo>
                  <a:cubicBezTo>
                    <a:pt x="0" y="2056"/>
                    <a:pt x="301" y="2958"/>
                    <a:pt x="476" y="3459"/>
                  </a:cubicBezTo>
                  <a:cubicBezTo>
                    <a:pt x="552" y="3685"/>
                    <a:pt x="677" y="3885"/>
                    <a:pt x="877" y="4036"/>
                  </a:cubicBezTo>
                  <a:cubicBezTo>
                    <a:pt x="1323" y="4393"/>
                    <a:pt x="2226" y="4914"/>
                    <a:pt x="2900" y="4914"/>
                  </a:cubicBezTo>
                  <a:cubicBezTo>
                    <a:pt x="3172" y="4914"/>
                    <a:pt x="3407" y="4829"/>
                    <a:pt x="3559" y="4612"/>
                  </a:cubicBezTo>
                  <a:cubicBezTo>
                    <a:pt x="4060" y="3910"/>
                    <a:pt x="3935" y="2707"/>
                    <a:pt x="3835" y="1855"/>
                  </a:cubicBezTo>
                  <a:cubicBezTo>
                    <a:pt x="3835" y="1655"/>
                    <a:pt x="3785" y="1454"/>
                    <a:pt x="3734" y="1279"/>
                  </a:cubicBezTo>
                  <a:cubicBezTo>
                    <a:pt x="3734" y="1254"/>
                    <a:pt x="3734" y="1254"/>
                    <a:pt x="3734" y="1254"/>
                  </a:cubicBezTo>
                  <a:cubicBezTo>
                    <a:pt x="3459" y="527"/>
                    <a:pt x="2782" y="1"/>
                    <a:pt x="1980"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p5"/>
            <p:cNvSpPr/>
            <p:nvPr/>
          </p:nvSpPr>
          <p:spPr>
            <a:xfrm>
              <a:off x="1658650" y="4447575"/>
              <a:ext cx="14450" cy="3625"/>
            </a:xfrm>
            <a:custGeom>
              <a:avLst/>
              <a:gdLst/>
              <a:ahLst/>
              <a:cxnLst/>
              <a:rect l="l" t="t" r="r" b="b"/>
              <a:pathLst>
                <a:path w="578" h="145" extrusionOk="0">
                  <a:moveTo>
                    <a:pt x="552" y="0"/>
                  </a:moveTo>
                  <a:cubicBezTo>
                    <a:pt x="546" y="0"/>
                    <a:pt x="540" y="6"/>
                    <a:pt x="527" y="19"/>
                  </a:cubicBezTo>
                  <a:cubicBezTo>
                    <a:pt x="527" y="19"/>
                    <a:pt x="449" y="97"/>
                    <a:pt x="308" y="97"/>
                  </a:cubicBezTo>
                  <a:cubicBezTo>
                    <a:pt x="238" y="97"/>
                    <a:pt x="151" y="77"/>
                    <a:pt x="51" y="19"/>
                  </a:cubicBezTo>
                  <a:cubicBezTo>
                    <a:pt x="43" y="11"/>
                    <a:pt x="37" y="8"/>
                    <a:pt x="33" y="8"/>
                  </a:cubicBezTo>
                  <a:cubicBezTo>
                    <a:pt x="26" y="8"/>
                    <a:pt x="26" y="19"/>
                    <a:pt x="26" y="19"/>
                  </a:cubicBezTo>
                  <a:cubicBezTo>
                    <a:pt x="1" y="19"/>
                    <a:pt x="1" y="44"/>
                    <a:pt x="26" y="44"/>
                  </a:cubicBezTo>
                  <a:cubicBezTo>
                    <a:pt x="126" y="119"/>
                    <a:pt x="226" y="144"/>
                    <a:pt x="302" y="144"/>
                  </a:cubicBezTo>
                  <a:cubicBezTo>
                    <a:pt x="477" y="144"/>
                    <a:pt x="577" y="44"/>
                    <a:pt x="577" y="44"/>
                  </a:cubicBezTo>
                  <a:cubicBezTo>
                    <a:pt x="577" y="44"/>
                    <a:pt x="577" y="19"/>
                    <a:pt x="577" y="19"/>
                  </a:cubicBezTo>
                  <a:cubicBezTo>
                    <a:pt x="565" y="6"/>
                    <a:pt x="559" y="0"/>
                    <a:pt x="5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p5"/>
            <p:cNvSpPr/>
            <p:nvPr/>
          </p:nvSpPr>
          <p:spPr>
            <a:xfrm>
              <a:off x="1622950" y="4418800"/>
              <a:ext cx="20700" cy="7325"/>
            </a:xfrm>
            <a:custGeom>
              <a:avLst/>
              <a:gdLst/>
              <a:ahLst/>
              <a:cxnLst/>
              <a:rect l="l" t="t" r="r" b="b"/>
              <a:pathLst>
                <a:path w="828" h="293" extrusionOk="0">
                  <a:moveTo>
                    <a:pt x="450" y="0"/>
                  </a:moveTo>
                  <a:cubicBezTo>
                    <a:pt x="298" y="0"/>
                    <a:pt x="126" y="47"/>
                    <a:pt x="0" y="218"/>
                  </a:cubicBezTo>
                  <a:cubicBezTo>
                    <a:pt x="0" y="243"/>
                    <a:pt x="0" y="268"/>
                    <a:pt x="25" y="293"/>
                  </a:cubicBezTo>
                  <a:lnTo>
                    <a:pt x="50" y="293"/>
                  </a:lnTo>
                  <a:cubicBezTo>
                    <a:pt x="50" y="293"/>
                    <a:pt x="76" y="293"/>
                    <a:pt x="76" y="268"/>
                  </a:cubicBezTo>
                  <a:cubicBezTo>
                    <a:pt x="176" y="133"/>
                    <a:pt x="318" y="94"/>
                    <a:pt x="445" y="94"/>
                  </a:cubicBezTo>
                  <a:cubicBezTo>
                    <a:pt x="602" y="94"/>
                    <a:pt x="738" y="154"/>
                    <a:pt x="752" y="167"/>
                  </a:cubicBezTo>
                  <a:cubicBezTo>
                    <a:pt x="777" y="167"/>
                    <a:pt x="802" y="167"/>
                    <a:pt x="827" y="142"/>
                  </a:cubicBezTo>
                  <a:cubicBezTo>
                    <a:pt x="827" y="117"/>
                    <a:pt x="827" y="92"/>
                    <a:pt x="802" y="67"/>
                  </a:cubicBezTo>
                  <a:cubicBezTo>
                    <a:pt x="789" y="67"/>
                    <a:pt x="633" y="0"/>
                    <a:pt x="4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p5"/>
            <p:cNvSpPr/>
            <p:nvPr/>
          </p:nvSpPr>
          <p:spPr>
            <a:xfrm>
              <a:off x="1677450" y="4419075"/>
              <a:ext cx="10675" cy="3925"/>
            </a:xfrm>
            <a:custGeom>
              <a:avLst/>
              <a:gdLst/>
              <a:ahLst/>
              <a:cxnLst/>
              <a:rect l="l" t="t" r="r" b="b"/>
              <a:pathLst>
                <a:path w="427" h="157" extrusionOk="0">
                  <a:moveTo>
                    <a:pt x="318" y="1"/>
                  </a:moveTo>
                  <a:cubicBezTo>
                    <a:pt x="155" y="1"/>
                    <a:pt x="26" y="56"/>
                    <a:pt x="26" y="56"/>
                  </a:cubicBezTo>
                  <a:cubicBezTo>
                    <a:pt x="1" y="81"/>
                    <a:pt x="1" y="106"/>
                    <a:pt x="1" y="131"/>
                  </a:cubicBezTo>
                  <a:cubicBezTo>
                    <a:pt x="1" y="156"/>
                    <a:pt x="51" y="156"/>
                    <a:pt x="76" y="156"/>
                  </a:cubicBezTo>
                  <a:cubicBezTo>
                    <a:pt x="76" y="156"/>
                    <a:pt x="226" y="81"/>
                    <a:pt x="427" y="81"/>
                  </a:cubicBezTo>
                  <a:cubicBezTo>
                    <a:pt x="427" y="56"/>
                    <a:pt x="402" y="31"/>
                    <a:pt x="402" y="6"/>
                  </a:cubicBezTo>
                  <a:cubicBezTo>
                    <a:pt x="373" y="2"/>
                    <a:pt x="345" y="1"/>
                    <a:pt x="3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p5"/>
            <p:cNvSpPr/>
            <p:nvPr/>
          </p:nvSpPr>
          <p:spPr>
            <a:xfrm>
              <a:off x="1624200" y="4432325"/>
              <a:ext cx="30725" cy="11225"/>
            </a:xfrm>
            <a:custGeom>
              <a:avLst/>
              <a:gdLst/>
              <a:ahLst/>
              <a:cxnLst/>
              <a:rect l="l" t="t" r="r" b="b"/>
              <a:pathLst>
                <a:path w="1229" h="449" extrusionOk="0">
                  <a:moveTo>
                    <a:pt x="530" y="0"/>
                  </a:moveTo>
                  <a:cubicBezTo>
                    <a:pt x="375" y="0"/>
                    <a:pt x="197" y="41"/>
                    <a:pt x="0" y="153"/>
                  </a:cubicBezTo>
                  <a:cubicBezTo>
                    <a:pt x="0" y="153"/>
                    <a:pt x="240" y="449"/>
                    <a:pt x="698" y="449"/>
                  </a:cubicBezTo>
                  <a:cubicBezTo>
                    <a:pt x="851" y="449"/>
                    <a:pt x="1028" y="416"/>
                    <a:pt x="1229" y="328"/>
                  </a:cubicBezTo>
                  <a:cubicBezTo>
                    <a:pt x="1229" y="328"/>
                    <a:pt x="969" y="0"/>
                    <a:pt x="5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p5"/>
            <p:cNvSpPr/>
            <p:nvPr/>
          </p:nvSpPr>
          <p:spPr>
            <a:xfrm>
              <a:off x="1631725" y="4432125"/>
              <a:ext cx="14425" cy="11550"/>
            </a:xfrm>
            <a:custGeom>
              <a:avLst/>
              <a:gdLst/>
              <a:ahLst/>
              <a:cxnLst/>
              <a:rect l="l" t="t" r="r" b="b"/>
              <a:pathLst>
                <a:path w="577" h="462" extrusionOk="0">
                  <a:moveTo>
                    <a:pt x="221" y="1"/>
                  </a:moveTo>
                  <a:cubicBezTo>
                    <a:pt x="181" y="1"/>
                    <a:pt x="141" y="4"/>
                    <a:pt x="100" y="10"/>
                  </a:cubicBezTo>
                  <a:cubicBezTo>
                    <a:pt x="25" y="86"/>
                    <a:pt x="0" y="161"/>
                    <a:pt x="0" y="236"/>
                  </a:cubicBezTo>
                  <a:cubicBezTo>
                    <a:pt x="0" y="286"/>
                    <a:pt x="0" y="361"/>
                    <a:pt x="50" y="386"/>
                  </a:cubicBezTo>
                  <a:cubicBezTo>
                    <a:pt x="151" y="436"/>
                    <a:pt x="301" y="461"/>
                    <a:pt x="476" y="461"/>
                  </a:cubicBezTo>
                  <a:cubicBezTo>
                    <a:pt x="527" y="411"/>
                    <a:pt x="577" y="336"/>
                    <a:pt x="577" y="236"/>
                  </a:cubicBezTo>
                  <a:cubicBezTo>
                    <a:pt x="577" y="161"/>
                    <a:pt x="552" y="111"/>
                    <a:pt x="527" y="60"/>
                  </a:cubicBezTo>
                  <a:cubicBezTo>
                    <a:pt x="435" y="24"/>
                    <a:pt x="330" y="1"/>
                    <a:pt x="2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p5"/>
            <p:cNvSpPr/>
            <p:nvPr/>
          </p:nvSpPr>
          <p:spPr>
            <a:xfrm>
              <a:off x="1622950" y="4431150"/>
              <a:ext cx="33225" cy="10650"/>
            </a:xfrm>
            <a:custGeom>
              <a:avLst/>
              <a:gdLst/>
              <a:ahLst/>
              <a:cxnLst/>
              <a:rect l="l" t="t" r="r" b="b"/>
              <a:pathLst>
                <a:path w="1329" h="426" extrusionOk="0">
                  <a:moveTo>
                    <a:pt x="575" y="1"/>
                  </a:moveTo>
                  <a:cubicBezTo>
                    <a:pt x="412" y="1"/>
                    <a:pt x="227" y="47"/>
                    <a:pt x="25" y="175"/>
                  </a:cubicBezTo>
                  <a:cubicBezTo>
                    <a:pt x="0" y="175"/>
                    <a:pt x="0" y="200"/>
                    <a:pt x="0" y="225"/>
                  </a:cubicBezTo>
                  <a:cubicBezTo>
                    <a:pt x="25" y="250"/>
                    <a:pt x="50" y="250"/>
                    <a:pt x="76" y="250"/>
                  </a:cubicBezTo>
                  <a:cubicBezTo>
                    <a:pt x="263" y="132"/>
                    <a:pt x="433" y="89"/>
                    <a:pt x="582" y="89"/>
                  </a:cubicBezTo>
                  <a:cubicBezTo>
                    <a:pt x="969" y="89"/>
                    <a:pt x="1210" y="382"/>
                    <a:pt x="1228" y="400"/>
                  </a:cubicBezTo>
                  <a:cubicBezTo>
                    <a:pt x="1228" y="425"/>
                    <a:pt x="1253" y="425"/>
                    <a:pt x="1279" y="425"/>
                  </a:cubicBezTo>
                  <a:lnTo>
                    <a:pt x="1304" y="425"/>
                  </a:lnTo>
                  <a:cubicBezTo>
                    <a:pt x="1329" y="400"/>
                    <a:pt x="1329" y="375"/>
                    <a:pt x="1304" y="350"/>
                  </a:cubicBezTo>
                  <a:cubicBezTo>
                    <a:pt x="1304" y="350"/>
                    <a:pt x="1021" y="1"/>
                    <a:pt x="5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p5"/>
            <p:cNvSpPr/>
            <p:nvPr/>
          </p:nvSpPr>
          <p:spPr>
            <a:xfrm>
              <a:off x="1672450" y="4431750"/>
              <a:ext cx="16925" cy="11500"/>
            </a:xfrm>
            <a:custGeom>
              <a:avLst/>
              <a:gdLst/>
              <a:ahLst/>
              <a:cxnLst/>
              <a:rect l="l" t="t" r="r" b="b"/>
              <a:pathLst>
                <a:path w="677" h="460" extrusionOk="0">
                  <a:moveTo>
                    <a:pt x="652" y="0"/>
                  </a:moveTo>
                  <a:cubicBezTo>
                    <a:pt x="451" y="0"/>
                    <a:pt x="226" y="75"/>
                    <a:pt x="0" y="301"/>
                  </a:cubicBezTo>
                  <a:cubicBezTo>
                    <a:pt x="0" y="301"/>
                    <a:pt x="218" y="459"/>
                    <a:pt x="548" y="459"/>
                  </a:cubicBezTo>
                  <a:cubicBezTo>
                    <a:pt x="589" y="459"/>
                    <a:pt x="632" y="457"/>
                    <a:pt x="677" y="451"/>
                  </a:cubicBezTo>
                  <a:cubicBezTo>
                    <a:pt x="677" y="301"/>
                    <a:pt x="677" y="151"/>
                    <a:pt x="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6" name="Google Shape;4156;p5"/>
            <p:cNvSpPr/>
            <p:nvPr/>
          </p:nvSpPr>
          <p:spPr>
            <a:xfrm>
              <a:off x="1679975" y="4431750"/>
              <a:ext cx="9400" cy="11300"/>
            </a:xfrm>
            <a:custGeom>
              <a:avLst/>
              <a:gdLst/>
              <a:ahLst/>
              <a:cxnLst/>
              <a:rect l="l" t="t" r="r" b="b"/>
              <a:pathLst>
                <a:path w="376" h="452" extrusionOk="0">
                  <a:moveTo>
                    <a:pt x="351" y="0"/>
                  </a:moveTo>
                  <a:cubicBezTo>
                    <a:pt x="251" y="0"/>
                    <a:pt x="175" y="25"/>
                    <a:pt x="50" y="75"/>
                  </a:cubicBezTo>
                  <a:cubicBezTo>
                    <a:pt x="25" y="126"/>
                    <a:pt x="0" y="226"/>
                    <a:pt x="0" y="301"/>
                  </a:cubicBezTo>
                  <a:cubicBezTo>
                    <a:pt x="25" y="351"/>
                    <a:pt x="50" y="401"/>
                    <a:pt x="100" y="451"/>
                  </a:cubicBezTo>
                  <a:lnTo>
                    <a:pt x="376" y="451"/>
                  </a:lnTo>
                  <a:cubicBezTo>
                    <a:pt x="376" y="301"/>
                    <a:pt x="376" y="151"/>
                    <a:pt x="3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p5"/>
            <p:cNvSpPr/>
            <p:nvPr/>
          </p:nvSpPr>
          <p:spPr>
            <a:xfrm>
              <a:off x="1671200" y="4430500"/>
              <a:ext cx="17550" cy="9875"/>
            </a:xfrm>
            <a:custGeom>
              <a:avLst/>
              <a:gdLst/>
              <a:ahLst/>
              <a:cxnLst/>
              <a:rect l="l" t="t" r="r" b="b"/>
              <a:pathLst>
                <a:path w="702" h="395" extrusionOk="0">
                  <a:moveTo>
                    <a:pt x="702" y="0"/>
                  </a:moveTo>
                  <a:cubicBezTo>
                    <a:pt x="501" y="0"/>
                    <a:pt x="251" y="75"/>
                    <a:pt x="25" y="301"/>
                  </a:cubicBezTo>
                  <a:cubicBezTo>
                    <a:pt x="0" y="326"/>
                    <a:pt x="0" y="351"/>
                    <a:pt x="25" y="376"/>
                  </a:cubicBezTo>
                  <a:cubicBezTo>
                    <a:pt x="25" y="389"/>
                    <a:pt x="38" y="395"/>
                    <a:pt x="50" y="395"/>
                  </a:cubicBezTo>
                  <a:cubicBezTo>
                    <a:pt x="63" y="395"/>
                    <a:pt x="75" y="389"/>
                    <a:pt x="75" y="376"/>
                  </a:cubicBezTo>
                  <a:cubicBezTo>
                    <a:pt x="301" y="176"/>
                    <a:pt x="526" y="100"/>
                    <a:pt x="702" y="100"/>
                  </a:cubicBezTo>
                  <a:cubicBezTo>
                    <a:pt x="702" y="75"/>
                    <a:pt x="702" y="50"/>
                    <a:pt x="7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8" name="Google Shape;4158;p5"/>
            <p:cNvSpPr/>
            <p:nvPr/>
          </p:nvSpPr>
          <p:spPr>
            <a:xfrm>
              <a:off x="1644875" y="4464325"/>
              <a:ext cx="28225" cy="5950"/>
            </a:xfrm>
            <a:custGeom>
              <a:avLst/>
              <a:gdLst/>
              <a:ahLst/>
              <a:cxnLst/>
              <a:rect l="l" t="t" r="r" b="b"/>
              <a:pathLst>
                <a:path w="1129" h="238" extrusionOk="0">
                  <a:moveTo>
                    <a:pt x="1" y="1"/>
                  </a:moveTo>
                  <a:lnTo>
                    <a:pt x="1" y="1"/>
                  </a:lnTo>
                  <a:cubicBezTo>
                    <a:pt x="188" y="180"/>
                    <a:pt x="386" y="237"/>
                    <a:pt x="562" y="237"/>
                  </a:cubicBezTo>
                  <a:cubicBezTo>
                    <a:pt x="880" y="237"/>
                    <a:pt x="1128" y="51"/>
                    <a:pt x="1128" y="51"/>
                  </a:cubicBez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9" name="Google Shape;4159;p5"/>
            <p:cNvSpPr/>
            <p:nvPr/>
          </p:nvSpPr>
          <p:spPr>
            <a:xfrm>
              <a:off x="1592250" y="4365325"/>
              <a:ext cx="94625" cy="65200"/>
            </a:xfrm>
            <a:custGeom>
              <a:avLst/>
              <a:gdLst/>
              <a:ahLst/>
              <a:cxnLst/>
              <a:rect l="l" t="t" r="r" b="b"/>
              <a:pathLst>
                <a:path w="3785" h="2608" extrusionOk="0">
                  <a:moveTo>
                    <a:pt x="1905" y="1"/>
                  </a:moveTo>
                  <a:cubicBezTo>
                    <a:pt x="953" y="1"/>
                    <a:pt x="176" y="702"/>
                    <a:pt x="75" y="1630"/>
                  </a:cubicBezTo>
                  <a:cubicBezTo>
                    <a:pt x="0" y="1855"/>
                    <a:pt x="75" y="2231"/>
                    <a:pt x="176" y="2607"/>
                  </a:cubicBezTo>
                  <a:lnTo>
                    <a:pt x="577" y="2607"/>
                  </a:lnTo>
                  <a:cubicBezTo>
                    <a:pt x="1203" y="1179"/>
                    <a:pt x="2682" y="1128"/>
                    <a:pt x="2682" y="1128"/>
                  </a:cubicBezTo>
                  <a:lnTo>
                    <a:pt x="1955" y="251"/>
                  </a:lnTo>
                  <a:lnTo>
                    <a:pt x="1955" y="251"/>
                  </a:lnTo>
                  <a:cubicBezTo>
                    <a:pt x="1959" y="256"/>
                    <a:pt x="2683" y="1129"/>
                    <a:pt x="2958" y="1154"/>
                  </a:cubicBezTo>
                  <a:cubicBezTo>
                    <a:pt x="3634" y="1204"/>
                    <a:pt x="3785" y="1855"/>
                    <a:pt x="3785" y="1855"/>
                  </a:cubicBezTo>
                  <a:cubicBezTo>
                    <a:pt x="3785" y="1630"/>
                    <a:pt x="3735" y="1429"/>
                    <a:pt x="3684" y="1254"/>
                  </a:cubicBezTo>
                  <a:cubicBezTo>
                    <a:pt x="3684" y="1254"/>
                    <a:pt x="3684" y="1229"/>
                    <a:pt x="3684" y="1229"/>
                  </a:cubicBezTo>
                  <a:cubicBezTo>
                    <a:pt x="3409" y="502"/>
                    <a:pt x="2732" y="1"/>
                    <a:pt x="19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0" name="Google Shape;4160;p5"/>
            <p:cNvSpPr/>
            <p:nvPr/>
          </p:nvSpPr>
          <p:spPr>
            <a:xfrm>
              <a:off x="1579700" y="4422975"/>
              <a:ext cx="36375" cy="36375"/>
            </a:xfrm>
            <a:custGeom>
              <a:avLst/>
              <a:gdLst/>
              <a:ahLst/>
              <a:cxnLst/>
              <a:rect l="l" t="t" r="r" b="b"/>
              <a:pathLst>
                <a:path w="1455" h="1455" extrusionOk="0">
                  <a:moveTo>
                    <a:pt x="728" y="0"/>
                  </a:moveTo>
                  <a:cubicBezTo>
                    <a:pt x="327" y="0"/>
                    <a:pt x="1" y="326"/>
                    <a:pt x="1" y="727"/>
                  </a:cubicBezTo>
                  <a:cubicBezTo>
                    <a:pt x="1" y="1128"/>
                    <a:pt x="327" y="1454"/>
                    <a:pt x="728" y="1454"/>
                  </a:cubicBezTo>
                  <a:cubicBezTo>
                    <a:pt x="1129" y="1454"/>
                    <a:pt x="1455" y="1128"/>
                    <a:pt x="1455" y="727"/>
                  </a:cubicBezTo>
                  <a:cubicBezTo>
                    <a:pt x="1455" y="326"/>
                    <a:pt x="1129" y="0"/>
                    <a:pt x="728"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p5"/>
            <p:cNvSpPr/>
            <p:nvPr/>
          </p:nvSpPr>
          <p:spPr>
            <a:xfrm>
              <a:off x="1584100" y="4430525"/>
              <a:ext cx="22575" cy="13150"/>
            </a:xfrm>
            <a:custGeom>
              <a:avLst/>
              <a:gdLst/>
              <a:ahLst/>
              <a:cxnLst/>
              <a:rect l="l" t="t" r="r" b="b"/>
              <a:pathLst>
                <a:path w="903" h="526" extrusionOk="0">
                  <a:moveTo>
                    <a:pt x="221" y="0"/>
                  </a:moveTo>
                  <a:cubicBezTo>
                    <a:pt x="160" y="0"/>
                    <a:pt x="95" y="8"/>
                    <a:pt x="25" y="24"/>
                  </a:cubicBezTo>
                  <a:cubicBezTo>
                    <a:pt x="0" y="24"/>
                    <a:pt x="0" y="24"/>
                    <a:pt x="0" y="49"/>
                  </a:cubicBezTo>
                  <a:cubicBezTo>
                    <a:pt x="0" y="49"/>
                    <a:pt x="12" y="60"/>
                    <a:pt x="19" y="60"/>
                  </a:cubicBezTo>
                  <a:cubicBezTo>
                    <a:pt x="23" y="60"/>
                    <a:pt x="25" y="58"/>
                    <a:pt x="25" y="49"/>
                  </a:cubicBezTo>
                  <a:cubicBezTo>
                    <a:pt x="87" y="37"/>
                    <a:pt x="144" y="31"/>
                    <a:pt x="198" y="31"/>
                  </a:cubicBezTo>
                  <a:cubicBezTo>
                    <a:pt x="671" y="31"/>
                    <a:pt x="853" y="478"/>
                    <a:pt x="853" y="500"/>
                  </a:cubicBezTo>
                  <a:cubicBezTo>
                    <a:pt x="853" y="500"/>
                    <a:pt x="878" y="525"/>
                    <a:pt x="878" y="525"/>
                  </a:cubicBezTo>
                  <a:cubicBezTo>
                    <a:pt x="903" y="500"/>
                    <a:pt x="903" y="500"/>
                    <a:pt x="903" y="475"/>
                  </a:cubicBezTo>
                  <a:cubicBezTo>
                    <a:pt x="903" y="475"/>
                    <a:pt x="705" y="0"/>
                    <a:pt x="2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p5"/>
            <p:cNvSpPr/>
            <p:nvPr/>
          </p:nvSpPr>
          <p:spPr>
            <a:xfrm>
              <a:off x="1618550" y="4422725"/>
              <a:ext cx="38875" cy="34100"/>
            </a:xfrm>
            <a:custGeom>
              <a:avLst/>
              <a:gdLst/>
              <a:ahLst/>
              <a:cxnLst/>
              <a:rect l="l" t="t" r="r" b="b"/>
              <a:pathLst>
                <a:path w="1555" h="1364" extrusionOk="0">
                  <a:moveTo>
                    <a:pt x="778" y="86"/>
                  </a:moveTo>
                  <a:cubicBezTo>
                    <a:pt x="878" y="86"/>
                    <a:pt x="978" y="111"/>
                    <a:pt x="1054" y="161"/>
                  </a:cubicBezTo>
                  <a:cubicBezTo>
                    <a:pt x="1354" y="336"/>
                    <a:pt x="1429" y="687"/>
                    <a:pt x="1279" y="963"/>
                  </a:cubicBezTo>
                  <a:cubicBezTo>
                    <a:pt x="1179" y="1163"/>
                    <a:pt x="978" y="1264"/>
                    <a:pt x="774" y="1264"/>
                  </a:cubicBezTo>
                  <a:cubicBezTo>
                    <a:pt x="672" y="1264"/>
                    <a:pt x="569" y="1238"/>
                    <a:pt x="477" y="1188"/>
                  </a:cubicBezTo>
                  <a:cubicBezTo>
                    <a:pt x="201" y="1013"/>
                    <a:pt x="101" y="662"/>
                    <a:pt x="252" y="386"/>
                  </a:cubicBezTo>
                  <a:cubicBezTo>
                    <a:pt x="377" y="186"/>
                    <a:pt x="577" y="86"/>
                    <a:pt x="778" y="86"/>
                  </a:cubicBezTo>
                  <a:close/>
                  <a:moveTo>
                    <a:pt x="769" y="0"/>
                  </a:moveTo>
                  <a:cubicBezTo>
                    <a:pt x="536" y="0"/>
                    <a:pt x="311" y="117"/>
                    <a:pt x="176" y="336"/>
                  </a:cubicBezTo>
                  <a:cubicBezTo>
                    <a:pt x="1" y="662"/>
                    <a:pt x="101" y="1088"/>
                    <a:pt x="427" y="1264"/>
                  </a:cubicBezTo>
                  <a:cubicBezTo>
                    <a:pt x="527" y="1314"/>
                    <a:pt x="653" y="1364"/>
                    <a:pt x="778" y="1364"/>
                  </a:cubicBezTo>
                  <a:cubicBezTo>
                    <a:pt x="828" y="1364"/>
                    <a:pt x="878" y="1339"/>
                    <a:pt x="953" y="1339"/>
                  </a:cubicBezTo>
                  <a:cubicBezTo>
                    <a:pt x="1129" y="1289"/>
                    <a:pt x="1279" y="1163"/>
                    <a:pt x="1354" y="1013"/>
                  </a:cubicBezTo>
                  <a:cubicBezTo>
                    <a:pt x="1555" y="687"/>
                    <a:pt x="1429" y="286"/>
                    <a:pt x="1104" y="86"/>
                  </a:cubicBezTo>
                  <a:cubicBezTo>
                    <a:pt x="997" y="28"/>
                    <a:pt x="882" y="0"/>
                    <a:pt x="7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p5"/>
            <p:cNvSpPr/>
            <p:nvPr/>
          </p:nvSpPr>
          <p:spPr>
            <a:xfrm>
              <a:off x="1663675" y="4422725"/>
              <a:ext cx="38875" cy="34100"/>
            </a:xfrm>
            <a:custGeom>
              <a:avLst/>
              <a:gdLst/>
              <a:ahLst/>
              <a:cxnLst/>
              <a:rect l="l" t="t" r="r" b="b"/>
              <a:pathLst>
                <a:path w="1555" h="1364" extrusionOk="0">
                  <a:moveTo>
                    <a:pt x="777" y="86"/>
                  </a:moveTo>
                  <a:cubicBezTo>
                    <a:pt x="878" y="86"/>
                    <a:pt x="978" y="111"/>
                    <a:pt x="1078" y="161"/>
                  </a:cubicBezTo>
                  <a:cubicBezTo>
                    <a:pt x="1354" y="336"/>
                    <a:pt x="1454" y="687"/>
                    <a:pt x="1279" y="963"/>
                  </a:cubicBezTo>
                  <a:cubicBezTo>
                    <a:pt x="1178" y="1163"/>
                    <a:pt x="978" y="1264"/>
                    <a:pt x="774" y="1264"/>
                  </a:cubicBezTo>
                  <a:cubicBezTo>
                    <a:pt x="672" y="1264"/>
                    <a:pt x="569" y="1238"/>
                    <a:pt x="477" y="1188"/>
                  </a:cubicBezTo>
                  <a:cubicBezTo>
                    <a:pt x="201" y="1013"/>
                    <a:pt x="101" y="662"/>
                    <a:pt x="276" y="386"/>
                  </a:cubicBezTo>
                  <a:cubicBezTo>
                    <a:pt x="376" y="186"/>
                    <a:pt x="577" y="86"/>
                    <a:pt x="777" y="86"/>
                  </a:cubicBezTo>
                  <a:close/>
                  <a:moveTo>
                    <a:pt x="768" y="0"/>
                  </a:moveTo>
                  <a:cubicBezTo>
                    <a:pt x="536" y="0"/>
                    <a:pt x="311" y="117"/>
                    <a:pt x="176" y="336"/>
                  </a:cubicBezTo>
                  <a:cubicBezTo>
                    <a:pt x="0" y="662"/>
                    <a:pt x="101" y="1088"/>
                    <a:pt x="426" y="1264"/>
                  </a:cubicBezTo>
                  <a:cubicBezTo>
                    <a:pt x="527" y="1314"/>
                    <a:pt x="652" y="1364"/>
                    <a:pt x="777" y="1364"/>
                  </a:cubicBezTo>
                  <a:cubicBezTo>
                    <a:pt x="827" y="1364"/>
                    <a:pt x="878" y="1339"/>
                    <a:pt x="953" y="1339"/>
                  </a:cubicBezTo>
                  <a:cubicBezTo>
                    <a:pt x="1128" y="1289"/>
                    <a:pt x="1279" y="1163"/>
                    <a:pt x="1354" y="1013"/>
                  </a:cubicBezTo>
                  <a:cubicBezTo>
                    <a:pt x="1554" y="687"/>
                    <a:pt x="1429" y="286"/>
                    <a:pt x="1103" y="86"/>
                  </a:cubicBezTo>
                  <a:cubicBezTo>
                    <a:pt x="996" y="28"/>
                    <a:pt x="881" y="0"/>
                    <a:pt x="7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p5"/>
            <p:cNvSpPr/>
            <p:nvPr/>
          </p:nvSpPr>
          <p:spPr>
            <a:xfrm>
              <a:off x="1653650" y="4436125"/>
              <a:ext cx="12550" cy="3175"/>
            </a:xfrm>
            <a:custGeom>
              <a:avLst/>
              <a:gdLst/>
              <a:ahLst/>
              <a:cxnLst/>
              <a:rect l="l" t="t" r="r" b="b"/>
              <a:pathLst>
                <a:path w="502" h="127" extrusionOk="0">
                  <a:moveTo>
                    <a:pt x="0" y="1"/>
                  </a:moveTo>
                  <a:lnTo>
                    <a:pt x="0" y="101"/>
                  </a:lnTo>
                  <a:lnTo>
                    <a:pt x="502" y="126"/>
                  </a:lnTo>
                  <a:lnTo>
                    <a:pt x="502" y="26"/>
                  </a:ln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5" name="Google Shape;4165;p5"/>
            <p:cNvSpPr/>
            <p:nvPr/>
          </p:nvSpPr>
          <p:spPr>
            <a:xfrm>
              <a:off x="1606650" y="4425200"/>
              <a:ext cx="16325" cy="10325"/>
            </a:xfrm>
            <a:custGeom>
              <a:avLst/>
              <a:gdLst/>
              <a:ahLst/>
              <a:cxnLst/>
              <a:rect l="l" t="t" r="r" b="b"/>
              <a:pathLst>
                <a:path w="653" h="413" extrusionOk="0">
                  <a:moveTo>
                    <a:pt x="52" y="1"/>
                  </a:moveTo>
                  <a:cubicBezTo>
                    <a:pt x="37" y="1"/>
                    <a:pt x="26" y="12"/>
                    <a:pt x="26" y="12"/>
                  </a:cubicBezTo>
                  <a:cubicBezTo>
                    <a:pt x="1" y="37"/>
                    <a:pt x="26" y="62"/>
                    <a:pt x="26" y="87"/>
                  </a:cubicBezTo>
                  <a:lnTo>
                    <a:pt x="577" y="413"/>
                  </a:lnTo>
                  <a:cubicBezTo>
                    <a:pt x="602" y="413"/>
                    <a:pt x="627" y="413"/>
                    <a:pt x="627" y="388"/>
                  </a:cubicBezTo>
                  <a:cubicBezTo>
                    <a:pt x="652" y="388"/>
                    <a:pt x="627" y="337"/>
                    <a:pt x="602" y="337"/>
                  </a:cubicBezTo>
                  <a:lnTo>
                    <a:pt x="76" y="12"/>
                  </a:lnTo>
                  <a:cubicBezTo>
                    <a:pt x="68" y="3"/>
                    <a:pt x="59" y="1"/>
                    <a:pt x="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6" name="Google Shape;4166;p5"/>
            <p:cNvSpPr/>
            <p:nvPr/>
          </p:nvSpPr>
          <p:spPr>
            <a:xfrm>
              <a:off x="1514550" y="4725600"/>
              <a:ext cx="40125" cy="50775"/>
            </a:xfrm>
            <a:custGeom>
              <a:avLst/>
              <a:gdLst/>
              <a:ahLst/>
              <a:cxnLst/>
              <a:rect l="l" t="t" r="r" b="b"/>
              <a:pathLst>
                <a:path w="1605" h="2031" extrusionOk="0">
                  <a:moveTo>
                    <a:pt x="1604" y="1"/>
                  </a:moveTo>
                  <a:lnTo>
                    <a:pt x="702" y="1555"/>
                  </a:lnTo>
                  <a:lnTo>
                    <a:pt x="51" y="1605"/>
                  </a:lnTo>
                  <a:cubicBezTo>
                    <a:pt x="0" y="1605"/>
                    <a:pt x="0" y="1680"/>
                    <a:pt x="51" y="1705"/>
                  </a:cubicBezTo>
                  <a:lnTo>
                    <a:pt x="853" y="2031"/>
                  </a:lnTo>
                  <a:lnTo>
                    <a:pt x="1604" y="1"/>
                  </a:ln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p5"/>
            <p:cNvSpPr/>
            <p:nvPr/>
          </p:nvSpPr>
          <p:spPr>
            <a:xfrm>
              <a:off x="1839100" y="4494350"/>
              <a:ext cx="48900" cy="85925"/>
            </a:xfrm>
            <a:custGeom>
              <a:avLst/>
              <a:gdLst/>
              <a:ahLst/>
              <a:cxnLst/>
              <a:rect l="l" t="t" r="r" b="b"/>
              <a:pathLst>
                <a:path w="1956" h="3437" extrusionOk="0">
                  <a:moveTo>
                    <a:pt x="1447" y="1"/>
                  </a:moveTo>
                  <a:cubicBezTo>
                    <a:pt x="1333" y="1"/>
                    <a:pt x="903" y="955"/>
                    <a:pt x="903" y="955"/>
                  </a:cubicBezTo>
                  <a:cubicBezTo>
                    <a:pt x="903" y="955"/>
                    <a:pt x="952" y="52"/>
                    <a:pt x="833" y="52"/>
                  </a:cubicBezTo>
                  <a:cubicBezTo>
                    <a:pt x="831" y="52"/>
                    <a:pt x="830" y="52"/>
                    <a:pt x="828" y="53"/>
                  </a:cubicBezTo>
                  <a:cubicBezTo>
                    <a:pt x="678" y="53"/>
                    <a:pt x="477" y="1481"/>
                    <a:pt x="477" y="1481"/>
                  </a:cubicBezTo>
                  <a:cubicBezTo>
                    <a:pt x="477" y="1481"/>
                    <a:pt x="244" y="827"/>
                    <a:pt x="182" y="827"/>
                  </a:cubicBezTo>
                  <a:cubicBezTo>
                    <a:pt x="180" y="827"/>
                    <a:pt x="178" y="828"/>
                    <a:pt x="176" y="830"/>
                  </a:cubicBezTo>
                  <a:cubicBezTo>
                    <a:pt x="126" y="880"/>
                    <a:pt x="277" y="2133"/>
                    <a:pt x="277" y="2158"/>
                  </a:cubicBezTo>
                  <a:cubicBezTo>
                    <a:pt x="277" y="2183"/>
                    <a:pt x="1" y="2985"/>
                    <a:pt x="1" y="2985"/>
                  </a:cubicBezTo>
                  <a:lnTo>
                    <a:pt x="653" y="3436"/>
                  </a:lnTo>
                  <a:lnTo>
                    <a:pt x="1530" y="1732"/>
                  </a:lnTo>
                  <a:cubicBezTo>
                    <a:pt x="1530" y="1732"/>
                    <a:pt x="1956" y="1231"/>
                    <a:pt x="1906" y="1181"/>
                  </a:cubicBezTo>
                  <a:cubicBezTo>
                    <a:pt x="1902" y="1176"/>
                    <a:pt x="1895" y="1174"/>
                    <a:pt x="1885" y="1174"/>
                  </a:cubicBezTo>
                  <a:cubicBezTo>
                    <a:pt x="1784" y="1174"/>
                    <a:pt x="1405" y="1406"/>
                    <a:pt x="1405" y="1406"/>
                  </a:cubicBezTo>
                  <a:cubicBezTo>
                    <a:pt x="1405" y="1406"/>
                    <a:pt x="1881" y="303"/>
                    <a:pt x="1806" y="278"/>
                  </a:cubicBezTo>
                  <a:cubicBezTo>
                    <a:pt x="1803" y="277"/>
                    <a:pt x="1800" y="276"/>
                    <a:pt x="1797" y="276"/>
                  </a:cubicBezTo>
                  <a:cubicBezTo>
                    <a:pt x="1699" y="276"/>
                    <a:pt x="1229" y="980"/>
                    <a:pt x="1229" y="980"/>
                  </a:cubicBezTo>
                  <a:cubicBezTo>
                    <a:pt x="1229" y="980"/>
                    <a:pt x="1555" y="53"/>
                    <a:pt x="1455" y="3"/>
                  </a:cubicBezTo>
                  <a:cubicBezTo>
                    <a:pt x="1452" y="1"/>
                    <a:pt x="1450" y="1"/>
                    <a:pt x="1447"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p5"/>
            <p:cNvSpPr/>
            <p:nvPr/>
          </p:nvSpPr>
          <p:spPr>
            <a:xfrm>
              <a:off x="1426200" y="4506925"/>
              <a:ext cx="440500" cy="241250"/>
            </a:xfrm>
            <a:custGeom>
              <a:avLst/>
              <a:gdLst/>
              <a:ahLst/>
              <a:cxnLst/>
              <a:rect l="l" t="t" r="r" b="b"/>
              <a:pathLst>
                <a:path w="17620" h="9650" extrusionOk="0">
                  <a:moveTo>
                    <a:pt x="7219" y="1"/>
                  </a:moveTo>
                  <a:cubicBezTo>
                    <a:pt x="6517" y="276"/>
                    <a:pt x="5264" y="803"/>
                    <a:pt x="4512" y="1505"/>
                  </a:cubicBezTo>
                  <a:cubicBezTo>
                    <a:pt x="3560" y="2231"/>
                    <a:pt x="2306" y="3384"/>
                    <a:pt x="752" y="5214"/>
                  </a:cubicBezTo>
                  <a:cubicBezTo>
                    <a:pt x="752" y="5214"/>
                    <a:pt x="1" y="5865"/>
                    <a:pt x="752" y="6567"/>
                  </a:cubicBezTo>
                  <a:cubicBezTo>
                    <a:pt x="1529" y="7244"/>
                    <a:pt x="4737" y="9650"/>
                    <a:pt x="4737" y="9650"/>
                  </a:cubicBezTo>
                  <a:lnTo>
                    <a:pt x="5289" y="8823"/>
                  </a:lnTo>
                  <a:lnTo>
                    <a:pt x="2482" y="5966"/>
                  </a:lnTo>
                  <a:lnTo>
                    <a:pt x="4487" y="4562"/>
                  </a:lnTo>
                  <a:lnTo>
                    <a:pt x="5239" y="8146"/>
                  </a:lnTo>
                  <a:lnTo>
                    <a:pt x="11354" y="8146"/>
                  </a:lnTo>
                  <a:lnTo>
                    <a:pt x="11755" y="5038"/>
                  </a:lnTo>
                  <a:cubicBezTo>
                    <a:pt x="12826" y="6234"/>
                    <a:pt x="14590" y="8172"/>
                    <a:pt x="14907" y="8172"/>
                  </a:cubicBezTo>
                  <a:cubicBezTo>
                    <a:pt x="14909" y="8172"/>
                    <a:pt x="14911" y="8171"/>
                    <a:pt x="14913" y="8171"/>
                  </a:cubicBezTo>
                  <a:cubicBezTo>
                    <a:pt x="15364" y="8121"/>
                    <a:pt x="17620" y="2282"/>
                    <a:pt x="17620" y="2282"/>
                  </a:cubicBezTo>
                  <a:lnTo>
                    <a:pt x="16492" y="1680"/>
                  </a:lnTo>
                  <a:lnTo>
                    <a:pt x="14512" y="5164"/>
                  </a:lnTo>
                  <a:lnTo>
                    <a:pt x="12156" y="1630"/>
                  </a:lnTo>
                  <a:cubicBezTo>
                    <a:pt x="12156" y="1630"/>
                    <a:pt x="10928" y="51"/>
                    <a:pt x="8998" y="1"/>
                  </a:cubicBezTo>
                  <a:cubicBezTo>
                    <a:pt x="8998" y="1"/>
                    <a:pt x="8497" y="527"/>
                    <a:pt x="8071" y="527"/>
                  </a:cubicBezTo>
                  <a:cubicBezTo>
                    <a:pt x="7695" y="527"/>
                    <a:pt x="7219" y="1"/>
                    <a:pt x="72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9" name="Google Shape;4169;p5"/>
            <p:cNvSpPr/>
            <p:nvPr/>
          </p:nvSpPr>
          <p:spPr>
            <a:xfrm>
              <a:off x="1594750" y="4505675"/>
              <a:ext cx="69575" cy="26350"/>
            </a:xfrm>
            <a:custGeom>
              <a:avLst/>
              <a:gdLst/>
              <a:ahLst/>
              <a:cxnLst/>
              <a:rect l="l" t="t" r="r" b="b"/>
              <a:pathLst>
                <a:path w="2783" h="1054" extrusionOk="0">
                  <a:moveTo>
                    <a:pt x="477" y="1"/>
                  </a:moveTo>
                  <a:cubicBezTo>
                    <a:pt x="326" y="51"/>
                    <a:pt x="176" y="126"/>
                    <a:pt x="1" y="201"/>
                  </a:cubicBezTo>
                  <a:cubicBezTo>
                    <a:pt x="251" y="702"/>
                    <a:pt x="777" y="1053"/>
                    <a:pt x="1379" y="1053"/>
                  </a:cubicBezTo>
                  <a:cubicBezTo>
                    <a:pt x="2031" y="1053"/>
                    <a:pt x="2582" y="627"/>
                    <a:pt x="2782" y="51"/>
                  </a:cubicBezTo>
                  <a:cubicBezTo>
                    <a:pt x="2607" y="26"/>
                    <a:pt x="2432" y="1"/>
                    <a:pt x="2256" y="1"/>
                  </a:cubicBezTo>
                  <a:cubicBezTo>
                    <a:pt x="2256" y="1"/>
                    <a:pt x="1755" y="527"/>
                    <a:pt x="1329" y="527"/>
                  </a:cubicBezTo>
                  <a:cubicBezTo>
                    <a:pt x="953" y="527"/>
                    <a:pt x="477"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0" name="Google Shape;4170;p5"/>
            <p:cNvSpPr/>
            <p:nvPr/>
          </p:nvSpPr>
          <p:spPr>
            <a:xfrm>
              <a:off x="1540875" y="4634125"/>
              <a:ext cx="178575" cy="4400"/>
            </a:xfrm>
            <a:custGeom>
              <a:avLst/>
              <a:gdLst/>
              <a:ahLst/>
              <a:cxnLst/>
              <a:rect l="l" t="t" r="r" b="b"/>
              <a:pathLst>
                <a:path w="7143" h="176" extrusionOk="0">
                  <a:moveTo>
                    <a:pt x="0" y="1"/>
                  </a:moveTo>
                  <a:lnTo>
                    <a:pt x="50" y="176"/>
                  </a:lnTo>
                  <a:lnTo>
                    <a:pt x="7143" y="176"/>
                  </a:lnTo>
                  <a:lnTo>
                    <a:pt x="714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p5"/>
            <p:cNvSpPr/>
            <p:nvPr/>
          </p:nvSpPr>
          <p:spPr>
            <a:xfrm>
              <a:off x="1544625" y="4651675"/>
              <a:ext cx="172950" cy="5025"/>
            </a:xfrm>
            <a:custGeom>
              <a:avLst/>
              <a:gdLst/>
              <a:ahLst/>
              <a:cxnLst/>
              <a:rect l="l" t="t" r="r" b="b"/>
              <a:pathLst>
                <a:path w="6918" h="201" extrusionOk="0">
                  <a:moveTo>
                    <a:pt x="0" y="0"/>
                  </a:moveTo>
                  <a:lnTo>
                    <a:pt x="51" y="201"/>
                  </a:lnTo>
                  <a:lnTo>
                    <a:pt x="6893" y="201"/>
                  </a:lnTo>
                  <a:lnTo>
                    <a:pt x="691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p5"/>
            <p:cNvSpPr/>
            <p:nvPr/>
          </p:nvSpPr>
          <p:spPr>
            <a:xfrm>
              <a:off x="1548375" y="4669850"/>
              <a:ext cx="167325" cy="4400"/>
            </a:xfrm>
            <a:custGeom>
              <a:avLst/>
              <a:gdLst/>
              <a:ahLst/>
              <a:cxnLst/>
              <a:rect l="l" t="t" r="r" b="b"/>
              <a:pathLst>
                <a:path w="6693" h="176" extrusionOk="0">
                  <a:moveTo>
                    <a:pt x="1" y="0"/>
                  </a:moveTo>
                  <a:lnTo>
                    <a:pt x="26" y="176"/>
                  </a:lnTo>
                  <a:lnTo>
                    <a:pt x="6668" y="176"/>
                  </a:lnTo>
                  <a:lnTo>
                    <a:pt x="669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3" name="Google Shape;4173;p5"/>
            <p:cNvSpPr/>
            <p:nvPr/>
          </p:nvSpPr>
          <p:spPr>
            <a:xfrm>
              <a:off x="1552150" y="4683625"/>
              <a:ext cx="161050" cy="4400"/>
            </a:xfrm>
            <a:custGeom>
              <a:avLst/>
              <a:gdLst/>
              <a:ahLst/>
              <a:cxnLst/>
              <a:rect l="l" t="t" r="r" b="b"/>
              <a:pathLst>
                <a:path w="6442" h="176" extrusionOk="0">
                  <a:moveTo>
                    <a:pt x="0" y="1"/>
                  </a:moveTo>
                  <a:lnTo>
                    <a:pt x="25" y="176"/>
                  </a:lnTo>
                  <a:lnTo>
                    <a:pt x="6416" y="176"/>
                  </a:lnTo>
                  <a:lnTo>
                    <a:pt x="64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4" name="Google Shape;4174;p5"/>
            <p:cNvSpPr/>
            <p:nvPr/>
          </p:nvSpPr>
          <p:spPr>
            <a:xfrm>
              <a:off x="1555900" y="4701800"/>
              <a:ext cx="155425" cy="4400"/>
            </a:xfrm>
            <a:custGeom>
              <a:avLst/>
              <a:gdLst/>
              <a:ahLst/>
              <a:cxnLst/>
              <a:rect l="l" t="t" r="r" b="b"/>
              <a:pathLst>
                <a:path w="6217" h="176" extrusionOk="0">
                  <a:moveTo>
                    <a:pt x="1" y="0"/>
                  </a:moveTo>
                  <a:lnTo>
                    <a:pt x="26" y="176"/>
                  </a:lnTo>
                  <a:lnTo>
                    <a:pt x="6191" y="176"/>
                  </a:lnTo>
                  <a:lnTo>
                    <a:pt x="621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5" name="Google Shape;4175;p5"/>
            <p:cNvSpPr/>
            <p:nvPr/>
          </p:nvSpPr>
          <p:spPr>
            <a:xfrm>
              <a:off x="1455650" y="5225600"/>
              <a:ext cx="114700" cy="126600"/>
            </a:xfrm>
            <a:custGeom>
              <a:avLst/>
              <a:gdLst/>
              <a:ahLst/>
              <a:cxnLst/>
              <a:rect l="l" t="t" r="r" b="b"/>
              <a:pathLst>
                <a:path w="4588" h="5064" extrusionOk="0">
                  <a:moveTo>
                    <a:pt x="2783" y="1"/>
                  </a:moveTo>
                  <a:lnTo>
                    <a:pt x="2783" y="3660"/>
                  </a:lnTo>
                  <a:lnTo>
                    <a:pt x="1" y="4963"/>
                  </a:lnTo>
                  <a:lnTo>
                    <a:pt x="3559" y="5064"/>
                  </a:lnTo>
                  <a:lnTo>
                    <a:pt x="4036" y="4387"/>
                  </a:lnTo>
                  <a:lnTo>
                    <a:pt x="4036" y="5064"/>
                  </a:lnTo>
                  <a:lnTo>
                    <a:pt x="4587" y="5064"/>
                  </a:lnTo>
                  <a:lnTo>
                    <a:pt x="458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p5"/>
            <p:cNvSpPr/>
            <p:nvPr/>
          </p:nvSpPr>
          <p:spPr>
            <a:xfrm>
              <a:off x="1691875" y="5225600"/>
              <a:ext cx="114675" cy="126600"/>
            </a:xfrm>
            <a:custGeom>
              <a:avLst/>
              <a:gdLst/>
              <a:ahLst/>
              <a:cxnLst/>
              <a:rect l="l" t="t" r="r" b="b"/>
              <a:pathLst>
                <a:path w="4587" h="5064" extrusionOk="0">
                  <a:moveTo>
                    <a:pt x="0" y="1"/>
                  </a:moveTo>
                  <a:lnTo>
                    <a:pt x="0" y="5064"/>
                  </a:lnTo>
                  <a:lnTo>
                    <a:pt x="552" y="5064"/>
                  </a:lnTo>
                  <a:lnTo>
                    <a:pt x="552" y="4387"/>
                  </a:lnTo>
                  <a:lnTo>
                    <a:pt x="1028" y="5064"/>
                  </a:lnTo>
                  <a:lnTo>
                    <a:pt x="4587" y="4963"/>
                  </a:lnTo>
                  <a:lnTo>
                    <a:pt x="1805" y="3660"/>
                  </a:lnTo>
                  <a:lnTo>
                    <a:pt x="18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p5"/>
            <p:cNvSpPr/>
            <p:nvPr/>
          </p:nvSpPr>
          <p:spPr>
            <a:xfrm>
              <a:off x="1500775" y="4710575"/>
              <a:ext cx="256900" cy="595875"/>
            </a:xfrm>
            <a:custGeom>
              <a:avLst/>
              <a:gdLst/>
              <a:ahLst/>
              <a:cxnLst/>
              <a:rect l="l" t="t" r="r" b="b"/>
              <a:pathLst>
                <a:path w="10276" h="23835" extrusionOk="0">
                  <a:moveTo>
                    <a:pt x="2682" y="0"/>
                  </a:moveTo>
                  <a:cubicBezTo>
                    <a:pt x="2682" y="0"/>
                    <a:pt x="627" y="2005"/>
                    <a:pt x="627" y="6491"/>
                  </a:cubicBezTo>
                  <a:cubicBezTo>
                    <a:pt x="627" y="10953"/>
                    <a:pt x="0" y="23835"/>
                    <a:pt x="0" y="23835"/>
                  </a:cubicBezTo>
                  <a:lnTo>
                    <a:pt x="3384" y="23835"/>
                  </a:lnTo>
                  <a:lnTo>
                    <a:pt x="5038" y="4712"/>
                  </a:lnTo>
                  <a:lnTo>
                    <a:pt x="6441" y="23835"/>
                  </a:lnTo>
                  <a:lnTo>
                    <a:pt x="10276" y="23835"/>
                  </a:lnTo>
                  <a:cubicBezTo>
                    <a:pt x="10276" y="23835"/>
                    <a:pt x="9449" y="10953"/>
                    <a:pt x="9449" y="6491"/>
                  </a:cubicBezTo>
                  <a:cubicBezTo>
                    <a:pt x="9449" y="2005"/>
                    <a:pt x="7369" y="0"/>
                    <a:pt x="73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p5"/>
            <p:cNvSpPr/>
            <p:nvPr/>
          </p:nvSpPr>
          <p:spPr>
            <a:xfrm>
              <a:off x="1514550" y="4822725"/>
              <a:ext cx="70200" cy="146025"/>
            </a:xfrm>
            <a:custGeom>
              <a:avLst/>
              <a:gdLst/>
              <a:ahLst/>
              <a:cxnLst/>
              <a:rect l="l" t="t" r="r" b="b"/>
              <a:pathLst>
                <a:path w="2808" h="5841" extrusionOk="0">
                  <a:moveTo>
                    <a:pt x="1354" y="0"/>
                  </a:moveTo>
                  <a:lnTo>
                    <a:pt x="101" y="903"/>
                  </a:lnTo>
                  <a:cubicBezTo>
                    <a:pt x="76" y="1254"/>
                    <a:pt x="76" y="1630"/>
                    <a:pt x="76" y="2031"/>
                  </a:cubicBezTo>
                  <a:cubicBezTo>
                    <a:pt x="76" y="2983"/>
                    <a:pt x="26" y="4336"/>
                    <a:pt x="0" y="5840"/>
                  </a:cubicBezTo>
                  <a:lnTo>
                    <a:pt x="376" y="5640"/>
                  </a:lnTo>
                  <a:lnTo>
                    <a:pt x="2807" y="5640"/>
                  </a:lnTo>
                  <a:lnTo>
                    <a:pt x="376" y="4587"/>
                  </a:lnTo>
                  <a:lnTo>
                    <a:pt x="2807" y="552"/>
                  </a:lnTo>
                  <a:lnTo>
                    <a:pt x="376" y="2482"/>
                  </a:lnTo>
                  <a:lnTo>
                    <a:pt x="376" y="2482"/>
                  </a:lnTo>
                  <a:lnTo>
                    <a:pt x="13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p5"/>
            <p:cNvSpPr/>
            <p:nvPr/>
          </p:nvSpPr>
          <p:spPr>
            <a:xfrm>
              <a:off x="1669300" y="4800800"/>
              <a:ext cx="68325" cy="141000"/>
            </a:xfrm>
            <a:custGeom>
              <a:avLst/>
              <a:gdLst/>
              <a:ahLst/>
              <a:cxnLst/>
              <a:rect l="l" t="t" r="r" b="b"/>
              <a:pathLst>
                <a:path w="2733" h="5640" extrusionOk="0">
                  <a:moveTo>
                    <a:pt x="1" y="0"/>
                  </a:moveTo>
                  <a:lnTo>
                    <a:pt x="2432" y="1053"/>
                  </a:lnTo>
                  <a:lnTo>
                    <a:pt x="1" y="5088"/>
                  </a:lnTo>
                  <a:lnTo>
                    <a:pt x="2432" y="3158"/>
                  </a:lnTo>
                  <a:lnTo>
                    <a:pt x="1455" y="5639"/>
                  </a:lnTo>
                  <a:lnTo>
                    <a:pt x="1455" y="5639"/>
                  </a:lnTo>
                  <a:lnTo>
                    <a:pt x="2733" y="4687"/>
                  </a:lnTo>
                  <a:cubicBezTo>
                    <a:pt x="2733" y="3985"/>
                    <a:pt x="2708" y="3359"/>
                    <a:pt x="2708" y="2832"/>
                  </a:cubicBezTo>
                  <a:cubicBezTo>
                    <a:pt x="2708" y="1755"/>
                    <a:pt x="2582" y="802"/>
                    <a:pt x="24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p5"/>
            <p:cNvSpPr/>
            <p:nvPr/>
          </p:nvSpPr>
          <p:spPr>
            <a:xfrm>
              <a:off x="1651150" y="5139775"/>
              <a:ext cx="74575" cy="146625"/>
            </a:xfrm>
            <a:custGeom>
              <a:avLst/>
              <a:gdLst/>
              <a:ahLst/>
              <a:cxnLst/>
              <a:rect l="l" t="t" r="r" b="b"/>
              <a:pathLst>
                <a:path w="2983" h="5865" extrusionOk="0">
                  <a:moveTo>
                    <a:pt x="802" y="0"/>
                  </a:moveTo>
                  <a:lnTo>
                    <a:pt x="0" y="777"/>
                  </a:lnTo>
                  <a:lnTo>
                    <a:pt x="376" y="5865"/>
                  </a:lnTo>
                  <a:lnTo>
                    <a:pt x="577" y="5715"/>
                  </a:lnTo>
                  <a:lnTo>
                    <a:pt x="2983" y="5389"/>
                  </a:lnTo>
                  <a:lnTo>
                    <a:pt x="426" y="4687"/>
                  </a:lnTo>
                  <a:lnTo>
                    <a:pt x="2331" y="351"/>
                  </a:lnTo>
                  <a:lnTo>
                    <a:pt x="2331" y="351"/>
                  </a:lnTo>
                  <a:lnTo>
                    <a:pt x="151" y="2582"/>
                  </a:lnTo>
                  <a:lnTo>
                    <a:pt x="151" y="2582"/>
                  </a:lnTo>
                  <a:lnTo>
                    <a:pt x="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p5"/>
            <p:cNvSpPr/>
            <p:nvPr/>
          </p:nvSpPr>
          <p:spPr>
            <a:xfrm>
              <a:off x="1554025" y="5018225"/>
              <a:ext cx="56425" cy="101525"/>
            </a:xfrm>
            <a:custGeom>
              <a:avLst/>
              <a:gdLst/>
              <a:ahLst/>
              <a:cxnLst/>
              <a:rect l="l" t="t" r="r" b="b"/>
              <a:pathLst>
                <a:path w="2257" h="4061" extrusionOk="0">
                  <a:moveTo>
                    <a:pt x="2256" y="0"/>
                  </a:moveTo>
                  <a:lnTo>
                    <a:pt x="0" y="4060"/>
                  </a:lnTo>
                  <a:lnTo>
                    <a:pt x="2056" y="2331"/>
                  </a:lnTo>
                  <a:lnTo>
                    <a:pt x="22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2" name="Google Shape;4182;p5"/>
            <p:cNvSpPr/>
            <p:nvPr/>
          </p:nvSpPr>
          <p:spPr>
            <a:xfrm>
              <a:off x="1624825" y="4709950"/>
              <a:ext cx="8800" cy="120950"/>
            </a:xfrm>
            <a:custGeom>
              <a:avLst/>
              <a:gdLst/>
              <a:ahLst/>
              <a:cxnLst/>
              <a:rect l="l" t="t" r="r" b="b"/>
              <a:pathLst>
                <a:path w="352" h="4838" extrusionOk="0">
                  <a:moveTo>
                    <a:pt x="351" y="0"/>
                  </a:moveTo>
                  <a:cubicBezTo>
                    <a:pt x="326" y="0"/>
                    <a:pt x="326" y="25"/>
                    <a:pt x="326" y="25"/>
                  </a:cubicBezTo>
                  <a:lnTo>
                    <a:pt x="326" y="4787"/>
                  </a:lnTo>
                  <a:lnTo>
                    <a:pt x="26" y="4662"/>
                  </a:lnTo>
                  <a:lnTo>
                    <a:pt x="1" y="4662"/>
                  </a:lnTo>
                  <a:cubicBezTo>
                    <a:pt x="1" y="4687"/>
                    <a:pt x="1" y="4687"/>
                    <a:pt x="1" y="4687"/>
                  </a:cubicBezTo>
                  <a:lnTo>
                    <a:pt x="326" y="4837"/>
                  </a:lnTo>
                  <a:lnTo>
                    <a:pt x="351" y="4837"/>
                  </a:lnTo>
                  <a:cubicBezTo>
                    <a:pt x="351" y="4837"/>
                    <a:pt x="351" y="4837"/>
                    <a:pt x="351" y="4812"/>
                  </a:cubicBezTo>
                  <a:lnTo>
                    <a:pt x="351" y="25"/>
                  </a:lnTo>
                  <a:cubicBezTo>
                    <a:pt x="351" y="25"/>
                    <a:pt x="351" y="0"/>
                    <a:pt x="351" y="0"/>
                  </a:cubicBezTo>
                  <a:close/>
                </a:path>
              </a:pathLst>
            </a:custGeom>
            <a:solidFill>
              <a:srgbClr val="0E01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183" name="Google Shape;4183;p5"/>
          <p:cNvCxnSpPr/>
          <p:nvPr/>
        </p:nvCxnSpPr>
        <p:spPr>
          <a:xfrm>
            <a:off x="5786250" y="4610025"/>
            <a:ext cx="2136600" cy="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87"/>
        <p:cNvGrpSpPr/>
        <p:nvPr/>
      </p:nvGrpSpPr>
      <p:grpSpPr>
        <a:xfrm>
          <a:off x="0" y="0"/>
          <a:ext cx="0" cy="0"/>
          <a:chOff x="0" y="0"/>
          <a:chExt cx="0" cy="0"/>
        </a:xfrm>
      </p:grpSpPr>
      <p:grpSp>
        <p:nvGrpSpPr>
          <p:cNvPr id="4188" name="Google Shape;4188;g1c2b2bf2c38_3_6"/>
          <p:cNvGrpSpPr/>
          <p:nvPr/>
        </p:nvGrpSpPr>
        <p:grpSpPr>
          <a:xfrm>
            <a:off x="3753876" y="539403"/>
            <a:ext cx="1636231" cy="1393211"/>
            <a:chOff x="3915038" y="327775"/>
            <a:chExt cx="1313925" cy="1118775"/>
          </a:xfrm>
        </p:grpSpPr>
        <p:sp>
          <p:nvSpPr>
            <p:cNvPr id="4189" name="Google Shape;4189;g1c2b2bf2c38_3_6"/>
            <p:cNvSpPr/>
            <p:nvPr/>
          </p:nvSpPr>
          <p:spPr>
            <a:xfrm>
              <a:off x="3915038" y="1065575"/>
              <a:ext cx="1313925" cy="380975"/>
            </a:xfrm>
            <a:custGeom>
              <a:avLst/>
              <a:gdLst/>
              <a:ahLst/>
              <a:cxnLst/>
              <a:rect l="l" t="t" r="r" b="b"/>
              <a:pathLst>
                <a:path w="52557" h="15239" extrusionOk="0">
                  <a:moveTo>
                    <a:pt x="12682" y="0"/>
                  </a:moveTo>
                  <a:cubicBezTo>
                    <a:pt x="11529" y="0"/>
                    <a:pt x="10527" y="677"/>
                    <a:pt x="10076" y="1654"/>
                  </a:cubicBezTo>
                  <a:lnTo>
                    <a:pt x="0" y="15238"/>
                  </a:lnTo>
                  <a:lnTo>
                    <a:pt x="52557" y="15238"/>
                  </a:lnTo>
                  <a:lnTo>
                    <a:pt x="42482" y="1654"/>
                  </a:lnTo>
                  <a:cubicBezTo>
                    <a:pt x="42031" y="677"/>
                    <a:pt x="41028" y="0"/>
                    <a:pt x="39875" y="0"/>
                  </a:cubicBezTo>
                  <a:lnTo>
                    <a:pt x="37494" y="276"/>
                  </a:lnTo>
                  <a:cubicBezTo>
                    <a:pt x="33819" y="721"/>
                    <a:pt x="30119" y="940"/>
                    <a:pt x="26418" y="940"/>
                  </a:cubicBezTo>
                  <a:cubicBezTo>
                    <a:pt x="22825" y="940"/>
                    <a:pt x="19233" y="734"/>
                    <a:pt x="15665" y="326"/>
                  </a:cubicBezTo>
                  <a:lnTo>
                    <a:pt x="126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0" name="Google Shape;4190;g1c2b2bf2c38_3_6"/>
            <p:cNvSpPr/>
            <p:nvPr/>
          </p:nvSpPr>
          <p:spPr>
            <a:xfrm>
              <a:off x="4324188" y="1046150"/>
              <a:ext cx="495625" cy="194875"/>
            </a:xfrm>
            <a:custGeom>
              <a:avLst/>
              <a:gdLst/>
              <a:ahLst/>
              <a:cxnLst/>
              <a:rect l="l" t="t" r="r" b="b"/>
              <a:pathLst>
                <a:path w="19825" h="7795" extrusionOk="0">
                  <a:moveTo>
                    <a:pt x="0" y="0"/>
                  </a:moveTo>
                  <a:lnTo>
                    <a:pt x="9925" y="7795"/>
                  </a:lnTo>
                  <a:lnTo>
                    <a:pt x="198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1" name="Google Shape;4191;g1c2b2bf2c38_3_6"/>
            <p:cNvSpPr/>
            <p:nvPr/>
          </p:nvSpPr>
          <p:spPr>
            <a:xfrm>
              <a:off x="4213913" y="621025"/>
              <a:ext cx="716175" cy="470250"/>
            </a:xfrm>
            <a:custGeom>
              <a:avLst/>
              <a:gdLst/>
              <a:ahLst/>
              <a:cxnLst/>
              <a:rect l="l" t="t" r="r" b="b"/>
              <a:pathLst>
                <a:path w="28647" h="18810" extrusionOk="0">
                  <a:moveTo>
                    <a:pt x="14314" y="0"/>
                  </a:moveTo>
                  <a:cubicBezTo>
                    <a:pt x="8778" y="0"/>
                    <a:pt x="3246" y="2168"/>
                    <a:pt x="0" y="6504"/>
                  </a:cubicBezTo>
                  <a:cubicBezTo>
                    <a:pt x="100" y="8785"/>
                    <a:pt x="978" y="15953"/>
                    <a:pt x="7143" y="18810"/>
                  </a:cubicBezTo>
                  <a:lnTo>
                    <a:pt x="21504" y="18810"/>
                  </a:lnTo>
                  <a:cubicBezTo>
                    <a:pt x="27670" y="15953"/>
                    <a:pt x="28547" y="8785"/>
                    <a:pt x="28647" y="6504"/>
                  </a:cubicBezTo>
                  <a:cubicBezTo>
                    <a:pt x="25389" y="2168"/>
                    <a:pt x="19850" y="0"/>
                    <a:pt x="143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g1c2b2bf2c38_3_6"/>
            <p:cNvSpPr/>
            <p:nvPr/>
          </p:nvSpPr>
          <p:spPr>
            <a:xfrm>
              <a:off x="4472688" y="999775"/>
              <a:ext cx="198650" cy="152275"/>
            </a:xfrm>
            <a:custGeom>
              <a:avLst/>
              <a:gdLst/>
              <a:ahLst/>
              <a:cxnLst/>
              <a:rect l="l" t="t" r="r" b="b"/>
              <a:pathLst>
                <a:path w="7946" h="6091" extrusionOk="0">
                  <a:moveTo>
                    <a:pt x="0" y="1"/>
                  </a:moveTo>
                  <a:lnTo>
                    <a:pt x="0" y="2131"/>
                  </a:lnTo>
                  <a:cubicBezTo>
                    <a:pt x="0" y="4311"/>
                    <a:pt x="1780" y="6091"/>
                    <a:pt x="3960" y="6091"/>
                  </a:cubicBezTo>
                  <a:cubicBezTo>
                    <a:pt x="6166" y="6091"/>
                    <a:pt x="7945" y="4311"/>
                    <a:pt x="7945" y="2131"/>
                  </a:cubicBezTo>
                  <a:lnTo>
                    <a:pt x="7945" y="1"/>
                  </a:lnTo>
                  <a:close/>
                </a:path>
              </a:pathLst>
            </a:custGeom>
            <a:solidFill>
              <a:srgbClr val="FFD2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3" name="Google Shape;4193;g1c2b2bf2c38_3_6"/>
            <p:cNvSpPr/>
            <p:nvPr/>
          </p:nvSpPr>
          <p:spPr>
            <a:xfrm>
              <a:off x="4339838" y="600650"/>
              <a:ext cx="464325" cy="432375"/>
            </a:xfrm>
            <a:custGeom>
              <a:avLst/>
              <a:gdLst/>
              <a:ahLst/>
              <a:cxnLst/>
              <a:rect l="l" t="t" r="r" b="b"/>
              <a:pathLst>
                <a:path w="18573" h="17295" extrusionOk="0">
                  <a:moveTo>
                    <a:pt x="1" y="1"/>
                  </a:moveTo>
                  <a:lnTo>
                    <a:pt x="1" y="8021"/>
                  </a:lnTo>
                  <a:cubicBezTo>
                    <a:pt x="1" y="13134"/>
                    <a:pt x="4161" y="17294"/>
                    <a:pt x="9274" y="17294"/>
                  </a:cubicBezTo>
                  <a:cubicBezTo>
                    <a:pt x="14412" y="17294"/>
                    <a:pt x="18572" y="13134"/>
                    <a:pt x="18572" y="8021"/>
                  </a:cubicBezTo>
                  <a:lnTo>
                    <a:pt x="18572" y="1"/>
                  </a:lnTo>
                  <a:close/>
                </a:path>
              </a:pathLst>
            </a:custGeom>
            <a:solidFill>
              <a:srgbClr val="FFD2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4" name="Google Shape;4194;g1c2b2bf2c38_3_6"/>
            <p:cNvSpPr/>
            <p:nvPr/>
          </p:nvSpPr>
          <p:spPr>
            <a:xfrm>
              <a:off x="4339838" y="692750"/>
              <a:ext cx="464325" cy="340275"/>
            </a:xfrm>
            <a:custGeom>
              <a:avLst/>
              <a:gdLst/>
              <a:ahLst/>
              <a:cxnLst/>
              <a:rect l="l" t="t" r="r" b="b"/>
              <a:pathLst>
                <a:path w="18573" h="13611" extrusionOk="0">
                  <a:moveTo>
                    <a:pt x="1" y="1"/>
                  </a:moveTo>
                  <a:lnTo>
                    <a:pt x="1" y="4337"/>
                  </a:lnTo>
                  <a:cubicBezTo>
                    <a:pt x="1" y="9450"/>
                    <a:pt x="4161" y="13610"/>
                    <a:pt x="9274" y="13610"/>
                  </a:cubicBezTo>
                  <a:cubicBezTo>
                    <a:pt x="14412" y="13610"/>
                    <a:pt x="18572" y="9450"/>
                    <a:pt x="18572" y="4337"/>
                  </a:cubicBezTo>
                  <a:lnTo>
                    <a:pt x="18572" y="1"/>
                  </a:lnTo>
                  <a:cubicBezTo>
                    <a:pt x="18572" y="3460"/>
                    <a:pt x="16668" y="7495"/>
                    <a:pt x="13861" y="9099"/>
                  </a:cubicBezTo>
                  <a:cubicBezTo>
                    <a:pt x="13309" y="7595"/>
                    <a:pt x="11906" y="6517"/>
                    <a:pt x="10252" y="6517"/>
                  </a:cubicBezTo>
                  <a:lnTo>
                    <a:pt x="8322" y="6517"/>
                  </a:lnTo>
                  <a:cubicBezTo>
                    <a:pt x="6668" y="6517"/>
                    <a:pt x="5264" y="7595"/>
                    <a:pt x="4713" y="9099"/>
                  </a:cubicBezTo>
                  <a:cubicBezTo>
                    <a:pt x="1906" y="7495"/>
                    <a:pt x="1" y="3460"/>
                    <a:pt x="1" y="1"/>
                  </a:cubicBezTo>
                  <a:close/>
                </a:path>
              </a:pathLst>
            </a:custGeom>
            <a:solidFill>
              <a:srgbClr val="F3BA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g1c2b2bf2c38_3_6"/>
            <p:cNvSpPr/>
            <p:nvPr/>
          </p:nvSpPr>
          <p:spPr>
            <a:xfrm>
              <a:off x="4339838" y="692750"/>
              <a:ext cx="464325" cy="340275"/>
            </a:xfrm>
            <a:custGeom>
              <a:avLst/>
              <a:gdLst/>
              <a:ahLst/>
              <a:cxnLst/>
              <a:rect l="l" t="t" r="r" b="b"/>
              <a:pathLst>
                <a:path w="18573" h="13611" extrusionOk="0">
                  <a:moveTo>
                    <a:pt x="1" y="1"/>
                  </a:moveTo>
                  <a:lnTo>
                    <a:pt x="1" y="4337"/>
                  </a:lnTo>
                  <a:cubicBezTo>
                    <a:pt x="1" y="9450"/>
                    <a:pt x="4161" y="13610"/>
                    <a:pt x="9274" y="13610"/>
                  </a:cubicBezTo>
                  <a:cubicBezTo>
                    <a:pt x="14412" y="13610"/>
                    <a:pt x="18572" y="9450"/>
                    <a:pt x="18572" y="4337"/>
                  </a:cubicBezTo>
                  <a:lnTo>
                    <a:pt x="18572" y="1"/>
                  </a:lnTo>
                  <a:cubicBezTo>
                    <a:pt x="18572" y="3460"/>
                    <a:pt x="16668" y="7495"/>
                    <a:pt x="13861" y="9099"/>
                  </a:cubicBezTo>
                  <a:cubicBezTo>
                    <a:pt x="13309" y="7595"/>
                    <a:pt x="11906" y="6517"/>
                    <a:pt x="10252" y="6517"/>
                  </a:cubicBezTo>
                  <a:lnTo>
                    <a:pt x="8322" y="6517"/>
                  </a:lnTo>
                  <a:cubicBezTo>
                    <a:pt x="6668" y="6517"/>
                    <a:pt x="5264" y="7595"/>
                    <a:pt x="4713" y="9099"/>
                  </a:cubicBezTo>
                  <a:cubicBezTo>
                    <a:pt x="1906" y="7495"/>
                    <a:pt x="1" y="3460"/>
                    <a:pt x="1" y="1"/>
                  </a:cubicBezTo>
                  <a:close/>
                </a:path>
              </a:pathLst>
            </a:custGeom>
            <a:solidFill>
              <a:srgbClr val="DDA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g1c2b2bf2c38_3_6"/>
            <p:cNvSpPr/>
            <p:nvPr/>
          </p:nvSpPr>
          <p:spPr>
            <a:xfrm>
              <a:off x="4339838" y="600650"/>
              <a:ext cx="40750" cy="162950"/>
            </a:xfrm>
            <a:custGeom>
              <a:avLst/>
              <a:gdLst/>
              <a:ahLst/>
              <a:cxnLst/>
              <a:rect l="l" t="t" r="r" b="b"/>
              <a:pathLst>
                <a:path w="1630" h="6518" extrusionOk="0">
                  <a:moveTo>
                    <a:pt x="1" y="1"/>
                  </a:moveTo>
                  <a:lnTo>
                    <a:pt x="1" y="6517"/>
                  </a:lnTo>
                  <a:lnTo>
                    <a:pt x="327" y="6517"/>
                  </a:lnTo>
                  <a:cubicBezTo>
                    <a:pt x="1053" y="6517"/>
                    <a:pt x="1630" y="5941"/>
                    <a:pt x="1630" y="5214"/>
                  </a:cubicBezTo>
                  <a:lnTo>
                    <a:pt x="16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g1c2b2bf2c38_3_6"/>
            <p:cNvSpPr/>
            <p:nvPr/>
          </p:nvSpPr>
          <p:spPr>
            <a:xfrm>
              <a:off x="4763413" y="600650"/>
              <a:ext cx="40750" cy="162950"/>
            </a:xfrm>
            <a:custGeom>
              <a:avLst/>
              <a:gdLst/>
              <a:ahLst/>
              <a:cxnLst/>
              <a:rect l="l" t="t" r="r" b="b"/>
              <a:pathLst>
                <a:path w="1630" h="6518" extrusionOk="0">
                  <a:moveTo>
                    <a:pt x="0" y="1"/>
                  </a:moveTo>
                  <a:lnTo>
                    <a:pt x="0" y="5214"/>
                  </a:lnTo>
                  <a:cubicBezTo>
                    <a:pt x="0" y="5941"/>
                    <a:pt x="577" y="6517"/>
                    <a:pt x="1304" y="6517"/>
                  </a:cubicBezTo>
                  <a:lnTo>
                    <a:pt x="1629" y="6517"/>
                  </a:lnTo>
                  <a:lnTo>
                    <a:pt x="16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g1c2b2bf2c38_3_6"/>
            <p:cNvSpPr/>
            <p:nvPr/>
          </p:nvSpPr>
          <p:spPr>
            <a:xfrm>
              <a:off x="4265913" y="673975"/>
              <a:ext cx="75850" cy="118425"/>
            </a:xfrm>
            <a:custGeom>
              <a:avLst/>
              <a:gdLst/>
              <a:ahLst/>
              <a:cxnLst/>
              <a:rect l="l" t="t" r="r" b="b"/>
              <a:pathLst>
                <a:path w="3034" h="4737" extrusionOk="0">
                  <a:moveTo>
                    <a:pt x="2356" y="0"/>
                  </a:moveTo>
                  <a:cubicBezTo>
                    <a:pt x="1053" y="0"/>
                    <a:pt x="0" y="1053"/>
                    <a:pt x="0" y="2356"/>
                  </a:cubicBezTo>
                  <a:cubicBezTo>
                    <a:pt x="0" y="3659"/>
                    <a:pt x="1053" y="4737"/>
                    <a:pt x="2356" y="4737"/>
                  </a:cubicBezTo>
                  <a:lnTo>
                    <a:pt x="3033" y="4737"/>
                  </a:lnTo>
                  <a:lnTo>
                    <a:pt x="3033" y="0"/>
                  </a:lnTo>
                  <a:close/>
                </a:path>
              </a:pathLst>
            </a:custGeom>
            <a:solidFill>
              <a:srgbClr val="FFD2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g1c2b2bf2c38_3_6"/>
            <p:cNvSpPr/>
            <p:nvPr/>
          </p:nvSpPr>
          <p:spPr>
            <a:xfrm>
              <a:off x="4802263" y="673975"/>
              <a:ext cx="75825" cy="118425"/>
            </a:xfrm>
            <a:custGeom>
              <a:avLst/>
              <a:gdLst/>
              <a:ahLst/>
              <a:cxnLst/>
              <a:rect l="l" t="t" r="r" b="b"/>
              <a:pathLst>
                <a:path w="3033" h="4737" extrusionOk="0">
                  <a:moveTo>
                    <a:pt x="0" y="0"/>
                  </a:moveTo>
                  <a:lnTo>
                    <a:pt x="0" y="4737"/>
                  </a:lnTo>
                  <a:lnTo>
                    <a:pt x="677" y="4737"/>
                  </a:lnTo>
                  <a:cubicBezTo>
                    <a:pt x="1980" y="4737"/>
                    <a:pt x="3033" y="3659"/>
                    <a:pt x="3033" y="2356"/>
                  </a:cubicBezTo>
                  <a:cubicBezTo>
                    <a:pt x="3033" y="1053"/>
                    <a:pt x="1980" y="0"/>
                    <a:pt x="677" y="0"/>
                  </a:cubicBezTo>
                  <a:close/>
                </a:path>
              </a:pathLst>
            </a:custGeom>
            <a:solidFill>
              <a:srgbClr val="FFD2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0" name="Google Shape;4200;g1c2b2bf2c38_3_6"/>
            <p:cNvSpPr/>
            <p:nvPr/>
          </p:nvSpPr>
          <p:spPr>
            <a:xfrm>
              <a:off x="4213288" y="327775"/>
              <a:ext cx="717450" cy="456500"/>
            </a:xfrm>
            <a:custGeom>
              <a:avLst/>
              <a:gdLst/>
              <a:ahLst/>
              <a:cxnLst/>
              <a:rect l="l" t="t" r="r" b="b"/>
              <a:pathLst>
                <a:path w="28698" h="18260" extrusionOk="0">
                  <a:moveTo>
                    <a:pt x="14349" y="1"/>
                  </a:moveTo>
                  <a:cubicBezTo>
                    <a:pt x="11209" y="1"/>
                    <a:pt x="8070" y="1492"/>
                    <a:pt x="5865" y="4475"/>
                  </a:cubicBezTo>
                  <a:cubicBezTo>
                    <a:pt x="1579" y="10239"/>
                    <a:pt x="0" y="18259"/>
                    <a:pt x="0" y="18259"/>
                  </a:cubicBezTo>
                  <a:cubicBezTo>
                    <a:pt x="3258" y="13911"/>
                    <a:pt x="8803" y="11737"/>
                    <a:pt x="14349" y="11737"/>
                  </a:cubicBezTo>
                  <a:cubicBezTo>
                    <a:pt x="19894" y="11737"/>
                    <a:pt x="25439" y="13911"/>
                    <a:pt x="28697" y="18259"/>
                  </a:cubicBezTo>
                  <a:cubicBezTo>
                    <a:pt x="28697" y="18259"/>
                    <a:pt x="27118" y="10239"/>
                    <a:pt x="22832" y="4475"/>
                  </a:cubicBezTo>
                  <a:cubicBezTo>
                    <a:pt x="20627" y="1492"/>
                    <a:pt x="17488" y="1"/>
                    <a:pt x="143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1" name="Google Shape;4201;g1c2b2bf2c38_3_6"/>
            <p:cNvSpPr/>
            <p:nvPr/>
          </p:nvSpPr>
          <p:spPr>
            <a:xfrm>
              <a:off x="4339838" y="695900"/>
              <a:ext cx="464325" cy="110925"/>
            </a:xfrm>
            <a:custGeom>
              <a:avLst/>
              <a:gdLst/>
              <a:ahLst/>
              <a:cxnLst/>
              <a:rect l="l" t="t" r="r" b="b"/>
              <a:pathLst>
                <a:path w="18573" h="4437" extrusionOk="0">
                  <a:moveTo>
                    <a:pt x="18422" y="0"/>
                  </a:moveTo>
                  <a:lnTo>
                    <a:pt x="201" y="176"/>
                  </a:lnTo>
                  <a:lnTo>
                    <a:pt x="1" y="4311"/>
                  </a:lnTo>
                  <a:lnTo>
                    <a:pt x="18547" y="4436"/>
                  </a:lnTo>
                  <a:cubicBezTo>
                    <a:pt x="18572" y="3183"/>
                    <a:pt x="18522" y="1228"/>
                    <a:pt x="184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2" name="Google Shape;4202;g1c2b2bf2c38_3_6"/>
            <p:cNvSpPr/>
            <p:nvPr/>
          </p:nvSpPr>
          <p:spPr>
            <a:xfrm>
              <a:off x="4405013" y="733600"/>
              <a:ext cx="116575" cy="43225"/>
            </a:xfrm>
            <a:custGeom>
              <a:avLst/>
              <a:gdLst/>
              <a:ahLst/>
              <a:cxnLst/>
              <a:rect l="l" t="t" r="r" b="b"/>
              <a:pathLst>
                <a:path w="4663" h="1729" extrusionOk="0">
                  <a:moveTo>
                    <a:pt x="2051" y="0"/>
                  </a:moveTo>
                  <a:cubicBezTo>
                    <a:pt x="1455" y="0"/>
                    <a:pt x="768" y="161"/>
                    <a:pt x="0" y="598"/>
                  </a:cubicBezTo>
                  <a:cubicBezTo>
                    <a:pt x="0" y="598"/>
                    <a:pt x="936" y="1729"/>
                    <a:pt x="2652" y="1729"/>
                  </a:cubicBezTo>
                  <a:cubicBezTo>
                    <a:pt x="3234" y="1729"/>
                    <a:pt x="3906" y="1599"/>
                    <a:pt x="4662" y="1249"/>
                  </a:cubicBezTo>
                  <a:cubicBezTo>
                    <a:pt x="4662" y="1249"/>
                    <a:pt x="3712" y="0"/>
                    <a:pt x="20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3" name="Google Shape;4203;g1c2b2bf2c38_3_6"/>
            <p:cNvSpPr/>
            <p:nvPr/>
          </p:nvSpPr>
          <p:spPr>
            <a:xfrm>
              <a:off x="4405013" y="734750"/>
              <a:ext cx="55150" cy="40125"/>
            </a:xfrm>
            <a:custGeom>
              <a:avLst/>
              <a:gdLst/>
              <a:ahLst/>
              <a:cxnLst/>
              <a:rect l="l" t="t" r="r" b="b"/>
              <a:pathLst>
                <a:path w="2206" h="1605" extrusionOk="0">
                  <a:moveTo>
                    <a:pt x="1454" y="0"/>
                  </a:moveTo>
                  <a:cubicBezTo>
                    <a:pt x="1003" y="75"/>
                    <a:pt x="527" y="251"/>
                    <a:pt x="25" y="526"/>
                  </a:cubicBezTo>
                  <a:cubicBezTo>
                    <a:pt x="25" y="526"/>
                    <a:pt x="25" y="552"/>
                    <a:pt x="0" y="552"/>
                  </a:cubicBezTo>
                  <a:cubicBezTo>
                    <a:pt x="101" y="652"/>
                    <a:pt x="752" y="1354"/>
                    <a:pt x="1880" y="1604"/>
                  </a:cubicBezTo>
                  <a:cubicBezTo>
                    <a:pt x="2081" y="1404"/>
                    <a:pt x="2206" y="1128"/>
                    <a:pt x="2206" y="802"/>
                  </a:cubicBezTo>
                  <a:cubicBezTo>
                    <a:pt x="2206" y="552"/>
                    <a:pt x="2131" y="326"/>
                    <a:pt x="1980" y="151"/>
                  </a:cubicBezTo>
                  <a:cubicBezTo>
                    <a:pt x="1805" y="75"/>
                    <a:pt x="1629" y="25"/>
                    <a:pt x="14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4" name="Google Shape;4204;g1c2b2bf2c38_3_6"/>
            <p:cNvSpPr/>
            <p:nvPr/>
          </p:nvSpPr>
          <p:spPr>
            <a:xfrm>
              <a:off x="4399988" y="728525"/>
              <a:ext cx="127225" cy="40700"/>
            </a:xfrm>
            <a:custGeom>
              <a:avLst/>
              <a:gdLst/>
              <a:ahLst/>
              <a:cxnLst/>
              <a:rect l="l" t="t" r="r" b="b"/>
              <a:pathLst>
                <a:path w="5089" h="1628" extrusionOk="0">
                  <a:moveTo>
                    <a:pt x="2202" y="0"/>
                  </a:moveTo>
                  <a:cubicBezTo>
                    <a:pt x="1581" y="0"/>
                    <a:pt x="875" y="169"/>
                    <a:pt x="101" y="625"/>
                  </a:cubicBezTo>
                  <a:cubicBezTo>
                    <a:pt x="26" y="675"/>
                    <a:pt x="1" y="801"/>
                    <a:pt x="51" y="876"/>
                  </a:cubicBezTo>
                  <a:cubicBezTo>
                    <a:pt x="84" y="943"/>
                    <a:pt x="140" y="976"/>
                    <a:pt x="203" y="976"/>
                  </a:cubicBezTo>
                  <a:cubicBezTo>
                    <a:pt x="235" y="976"/>
                    <a:pt x="268" y="968"/>
                    <a:pt x="302" y="951"/>
                  </a:cubicBezTo>
                  <a:cubicBezTo>
                    <a:pt x="1015" y="523"/>
                    <a:pt x="1662" y="366"/>
                    <a:pt x="2227" y="366"/>
                  </a:cubicBezTo>
                  <a:cubicBezTo>
                    <a:pt x="3749" y="366"/>
                    <a:pt x="4683" y="1504"/>
                    <a:pt x="4738" y="1577"/>
                  </a:cubicBezTo>
                  <a:cubicBezTo>
                    <a:pt x="4763" y="1603"/>
                    <a:pt x="4813" y="1628"/>
                    <a:pt x="4863" y="1628"/>
                  </a:cubicBezTo>
                  <a:cubicBezTo>
                    <a:pt x="4913" y="1628"/>
                    <a:pt x="4963" y="1628"/>
                    <a:pt x="4988" y="1603"/>
                  </a:cubicBezTo>
                  <a:cubicBezTo>
                    <a:pt x="5064" y="1527"/>
                    <a:pt x="5089" y="1427"/>
                    <a:pt x="5013" y="1327"/>
                  </a:cubicBezTo>
                  <a:cubicBezTo>
                    <a:pt x="4995" y="1308"/>
                    <a:pt x="3931" y="0"/>
                    <a:pt x="2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5" name="Google Shape;4205;g1c2b2bf2c38_3_6"/>
            <p:cNvSpPr/>
            <p:nvPr/>
          </p:nvSpPr>
          <p:spPr>
            <a:xfrm>
              <a:off x="4624313" y="733600"/>
              <a:ext cx="117200" cy="43225"/>
            </a:xfrm>
            <a:custGeom>
              <a:avLst/>
              <a:gdLst/>
              <a:ahLst/>
              <a:cxnLst/>
              <a:rect l="l" t="t" r="r" b="b"/>
              <a:pathLst>
                <a:path w="4688" h="1729" extrusionOk="0">
                  <a:moveTo>
                    <a:pt x="2055" y="0"/>
                  </a:moveTo>
                  <a:cubicBezTo>
                    <a:pt x="1457" y="0"/>
                    <a:pt x="768" y="161"/>
                    <a:pt x="0" y="598"/>
                  </a:cubicBezTo>
                  <a:cubicBezTo>
                    <a:pt x="0" y="598"/>
                    <a:pt x="950" y="1729"/>
                    <a:pt x="2673" y="1729"/>
                  </a:cubicBezTo>
                  <a:cubicBezTo>
                    <a:pt x="3257" y="1729"/>
                    <a:pt x="3931" y="1599"/>
                    <a:pt x="4687" y="1249"/>
                  </a:cubicBezTo>
                  <a:cubicBezTo>
                    <a:pt x="4687" y="1249"/>
                    <a:pt x="3723" y="0"/>
                    <a:pt x="20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6" name="Google Shape;4206;g1c2b2bf2c38_3_6"/>
            <p:cNvSpPr/>
            <p:nvPr/>
          </p:nvSpPr>
          <p:spPr>
            <a:xfrm>
              <a:off x="4624938" y="734750"/>
              <a:ext cx="55150" cy="40125"/>
            </a:xfrm>
            <a:custGeom>
              <a:avLst/>
              <a:gdLst/>
              <a:ahLst/>
              <a:cxnLst/>
              <a:rect l="l" t="t" r="r" b="b"/>
              <a:pathLst>
                <a:path w="2206" h="1605" extrusionOk="0">
                  <a:moveTo>
                    <a:pt x="1429" y="0"/>
                  </a:moveTo>
                  <a:cubicBezTo>
                    <a:pt x="1003" y="75"/>
                    <a:pt x="527" y="251"/>
                    <a:pt x="0" y="526"/>
                  </a:cubicBezTo>
                  <a:cubicBezTo>
                    <a:pt x="0" y="526"/>
                    <a:pt x="0" y="552"/>
                    <a:pt x="0" y="552"/>
                  </a:cubicBezTo>
                  <a:cubicBezTo>
                    <a:pt x="76" y="652"/>
                    <a:pt x="727" y="1354"/>
                    <a:pt x="1855" y="1604"/>
                  </a:cubicBezTo>
                  <a:cubicBezTo>
                    <a:pt x="2056" y="1404"/>
                    <a:pt x="2206" y="1128"/>
                    <a:pt x="2206" y="802"/>
                  </a:cubicBezTo>
                  <a:cubicBezTo>
                    <a:pt x="2206" y="552"/>
                    <a:pt x="2106" y="326"/>
                    <a:pt x="1955" y="151"/>
                  </a:cubicBezTo>
                  <a:cubicBezTo>
                    <a:pt x="1805" y="75"/>
                    <a:pt x="1630" y="25"/>
                    <a:pt x="142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7" name="Google Shape;4207;g1c2b2bf2c38_3_6"/>
            <p:cNvSpPr/>
            <p:nvPr/>
          </p:nvSpPr>
          <p:spPr>
            <a:xfrm>
              <a:off x="4619288" y="728525"/>
              <a:ext cx="127225" cy="40700"/>
            </a:xfrm>
            <a:custGeom>
              <a:avLst/>
              <a:gdLst/>
              <a:ahLst/>
              <a:cxnLst/>
              <a:rect l="l" t="t" r="r" b="b"/>
              <a:pathLst>
                <a:path w="5089" h="1628" extrusionOk="0">
                  <a:moveTo>
                    <a:pt x="2216" y="0"/>
                  </a:moveTo>
                  <a:cubicBezTo>
                    <a:pt x="1597" y="0"/>
                    <a:pt x="894" y="169"/>
                    <a:pt x="126" y="625"/>
                  </a:cubicBezTo>
                  <a:cubicBezTo>
                    <a:pt x="26" y="675"/>
                    <a:pt x="1" y="801"/>
                    <a:pt x="51" y="876"/>
                  </a:cubicBezTo>
                  <a:cubicBezTo>
                    <a:pt x="84" y="943"/>
                    <a:pt x="151" y="976"/>
                    <a:pt x="214" y="976"/>
                  </a:cubicBezTo>
                  <a:cubicBezTo>
                    <a:pt x="246" y="976"/>
                    <a:pt x="277" y="968"/>
                    <a:pt x="302" y="951"/>
                  </a:cubicBezTo>
                  <a:cubicBezTo>
                    <a:pt x="1022" y="523"/>
                    <a:pt x="1671" y="366"/>
                    <a:pt x="2238" y="366"/>
                  </a:cubicBezTo>
                  <a:cubicBezTo>
                    <a:pt x="3762" y="366"/>
                    <a:pt x="4683" y="1504"/>
                    <a:pt x="4738" y="1577"/>
                  </a:cubicBezTo>
                  <a:cubicBezTo>
                    <a:pt x="4788" y="1603"/>
                    <a:pt x="4838" y="1628"/>
                    <a:pt x="4888" y="1628"/>
                  </a:cubicBezTo>
                  <a:cubicBezTo>
                    <a:pt x="4913" y="1628"/>
                    <a:pt x="4963" y="1628"/>
                    <a:pt x="4988" y="1603"/>
                  </a:cubicBezTo>
                  <a:cubicBezTo>
                    <a:pt x="5089" y="1527"/>
                    <a:pt x="5089" y="1427"/>
                    <a:pt x="5038" y="1327"/>
                  </a:cubicBezTo>
                  <a:cubicBezTo>
                    <a:pt x="5020" y="1308"/>
                    <a:pt x="3943" y="0"/>
                    <a:pt x="22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8" name="Google Shape;4208;g1c2b2bf2c38_3_6"/>
            <p:cNvSpPr/>
            <p:nvPr/>
          </p:nvSpPr>
          <p:spPr>
            <a:xfrm>
              <a:off x="4545988" y="818900"/>
              <a:ext cx="66450" cy="20500"/>
            </a:xfrm>
            <a:custGeom>
              <a:avLst/>
              <a:gdLst/>
              <a:ahLst/>
              <a:cxnLst/>
              <a:rect l="l" t="t" r="r" b="b"/>
              <a:pathLst>
                <a:path w="2658" h="820" extrusionOk="0">
                  <a:moveTo>
                    <a:pt x="249" y="0"/>
                  </a:moveTo>
                  <a:cubicBezTo>
                    <a:pt x="174" y="0"/>
                    <a:pt x="98" y="40"/>
                    <a:pt x="51" y="118"/>
                  </a:cubicBezTo>
                  <a:cubicBezTo>
                    <a:pt x="1" y="218"/>
                    <a:pt x="26" y="343"/>
                    <a:pt x="126" y="419"/>
                  </a:cubicBezTo>
                  <a:cubicBezTo>
                    <a:pt x="602" y="719"/>
                    <a:pt x="1028" y="820"/>
                    <a:pt x="1379" y="820"/>
                  </a:cubicBezTo>
                  <a:cubicBezTo>
                    <a:pt x="2106" y="820"/>
                    <a:pt x="2557" y="394"/>
                    <a:pt x="2557" y="394"/>
                  </a:cubicBezTo>
                  <a:cubicBezTo>
                    <a:pt x="2657" y="293"/>
                    <a:pt x="2657" y="168"/>
                    <a:pt x="2557" y="68"/>
                  </a:cubicBezTo>
                  <a:cubicBezTo>
                    <a:pt x="2519" y="30"/>
                    <a:pt x="2463" y="11"/>
                    <a:pt x="2407" y="11"/>
                  </a:cubicBezTo>
                  <a:cubicBezTo>
                    <a:pt x="2350" y="11"/>
                    <a:pt x="2294" y="30"/>
                    <a:pt x="2256" y="68"/>
                  </a:cubicBezTo>
                  <a:cubicBezTo>
                    <a:pt x="2256" y="68"/>
                    <a:pt x="1930" y="372"/>
                    <a:pt x="1385" y="372"/>
                  </a:cubicBezTo>
                  <a:cubicBezTo>
                    <a:pt x="1102" y="372"/>
                    <a:pt x="761" y="291"/>
                    <a:pt x="376" y="43"/>
                  </a:cubicBezTo>
                  <a:cubicBezTo>
                    <a:pt x="339" y="14"/>
                    <a:pt x="294" y="0"/>
                    <a:pt x="24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9" name="Google Shape;4209;g1c2b2bf2c38_3_6"/>
            <p:cNvSpPr/>
            <p:nvPr/>
          </p:nvSpPr>
          <p:spPr>
            <a:xfrm>
              <a:off x="4513413" y="907675"/>
              <a:ext cx="131600" cy="38000"/>
            </a:xfrm>
            <a:custGeom>
              <a:avLst/>
              <a:gdLst/>
              <a:ahLst/>
              <a:cxnLst/>
              <a:rect l="l" t="t" r="r" b="b"/>
              <a:pathLst>
                <a:path w="5264" h="1520" extrusionOk="0">
                  <a:moveTo>
                    <a:pt x="627" y="0"/>
                  </a:moveTo>
                  <a:cubicBezTo>
                    <a:pt x="176" y="0"/>
                    <a:pt x="0" y="627"/>
                    <a:pt x="401" y="853"/>
                  </a:cubicBezTo>
                  <a:cubicBezTo>
                    <a:pt x="1285" y="1340"/>
                    <a:pt x="2086" y="1520"/>
                    <a:pt x="2788" y="1520"/>
                  </a:cubicBezTo>
                  <a:cubicBezTo>
                    <a:pt x="3638" y="1520"/>
                    <a:pt x="4340" y="1255"/>
                    <a:pt x="4862" y="953"/>
                  </a:cubicBezTo>
                  <a:cubicBezTo>
                    <a:pt x="5263" y="727"/>
                    <a:pt x="5088" y="126"/>
                    <a:pt x="4637" y="126"/>
                  </a:cubicBezTo>
                  <a:lnTo>
                    <a:pt x="62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0" name="Google Shape;4210;g1c2b2bf2c38_3_6"/>
            <p:cNvSpPr/>
            <p:nvPr/>
          </p:nvSpPr>
          <p:spPr>
            <a:xfrm>
              <a:off x="4519038" y="907675"/>
              <a:ext cx="122225" cy="15700"/>
            </a:xfrm>
            <a:custGeom>
              <a:avLst/>
              <a:gdLst/>
              <a:ahLst/>
              <a:cxnLst/>
              <a:rect l="l" t="t" r="r" b="b"/>
              <a:pathLst>
                <a:path w="4889" h="628" extrusionOk="0">
                  <a:moveTo>
                    <a:pt x="402" y="0"/>
                  </a:moveTo>
                  <a:cubicBezTo>
                    <a:pt x="226" y="0"/>
                    <a:pt x="76" y="101"/>
                    <a:pt x="1" y="251"/>
                  </a:cubicBezTo>
                  <a:lnTo>
                    <a:pt x="4863" y="627"/>
                  </a:lnTo>
                  <a:cubicBezTo>
                    <a:pt x="4888" y="376"/>
                    <a:pt x="4713" y="126"/>
                    <a:pt x="4412" y="126"/>
                  </a:cubicBezTo>
                  <a:lnTo>
                    <a:pt x="4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1" name="Google Shape;4211;g1c2b2bf2c38_3_6"/>
            <p:cNvSpPr/>
            <p:nvPr/>
          </p:nvSpPr>
          <p:spPr>
            <a:xfrm>
              <a:off x="4416913" y="661975"/>
              <a:ext cx="74600" cy="23800"/>
            </a:xfrm>
            <a:custGeom>
              <a:avLst/>
              <a:gdLst/>
              <a:ahLst/>
              <a:cxnLst/>
              <a:rect l="l" t="t" r="r" b="b"/>
              <a:pathLst>
                <a:path w="2984" h="952" extrusionOk="0">
                  <a:moveTo>
                    <a:pt x="1223" y="1"/>
                  </a:moveTo>
                  <a:cubicBezTo>
                    <a:pt x="850" y="1"/>
                    <a:pt x="454" y="107"/>
                    <a:pt x="76" y="405"/>
                  </a:cubicBezTo>
                  <a:cubicBezTo>
                    <a:pt x="1" y="480"/>
                    <a:pt x="1" y="580"/>
                    <a:pt x="51" y="655"/>
                  </a:cubicBezTo>
                  <a:cubicBezTo>
                    <a:pt x="76" y="681"/>
                    <a:pt x="101" y="706"/>
                    <a:pt x="151" y="706"/>
                  </a:cubicBezTo>
                  <a:cubicBezTo>
                    <a:pt x="166" y="713"/>
                    <a:pt x="180" y="716"/>
                    <a:pt x="195" y="716"/>
                  </a:cubicBezTo>
                  <a:cubicBezTo>
                    <a:pt x="230" y="716"/>
                    <a:pt x="266" y="698"/>
                    <a:pt x="301" y="681"/>
                  </a:cubicBezTo>
                  <a:cubicBezTo>
                    <a:pt x="608" y="433"/>
                    <a:pt x="933" y="344"/>
                    <a:pt x="1243" y="344"/>
                  </a:cubicBezTo>
                  <a:cubicBezTo>
                    <a:pt x="1996" y="344"/>
                    <a:pt x="2654" y="871"/>
                    <a:pt x="2707" y="906"/>
                  </a:cubicBezTo>
                  <a:cubicBezTo>
                    <a:pt x="2728" y="938"/>
                    <a:pt x="2763" y="952"/>
                    <a:pt x="2799" y="952"/>
                  </a:cubicBezTo>
                  <a:cubicBezTo>
                    <a:pt x="2849" y="952"/>
                    <a:pt x="2904" y="925"/>
                    <a:pt x="2933" y="881"/>
                  </a:cubicBezTo>
                  <a:cubicBezTo>
                    <a:pt x="2983" y="831"/>
                    <a:pt x="2983" y="706"/>
                    <a:pt x="2908" y="655"/>
                  </a:cubicBezTo>
                  <a:cubicBezTo>
                    <a:pt x="2908" y="638"/>
                    <a:pt x="2137" y="1"/>
                    <a:pt x="12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2" name="Google Shape;4212;g1c2b2bf2c38_3_6"/>
            <p:cNvSpPr/>
            <p:nvPr/>
          </p:nvSpPr>
          <p:spPr>
            <a:xfrm>
              <a:off x="4651888" y="661975"/>
              <a:ext cx="75200" cy="23800"/>
            </a:xfrm>
            <a:custGeom>
              <a:avLst/>
              <a:gdLst/>
              <a:ahLst/>
              <a:cxnLst/>
              <a:rect l="l" t="t" r="r" b="b"/>
              <a:pathLst>
                <a:path w="3008" h="952" extrusionOk="0">
                  <a:moveTo>
                    <a:pt x="1785" y="1"/>
                  </a:moveTo>
                  <a:cubicBezTo>
                    <a:pt x="871" y="1"/>
                    <a:pt x="100" y="638"/>
                    <a:pt x="100" y="655"/>
                  </a:cubicBezTo>
                  <a:cubicBezTo>
                    <a:pt x="25" y="706"/>
                    <a:pt x="0" y="831"/>
                    <a:pt x="75" y="881"/>
                  </a:cubicBezTo>
                  <a:cubicBezTo>
                    <a:pt x="104" y="925"/>
                    <a:pt x="150" y="952"/>
                    <a:pt x="199" y="952"/>
                  </a:cubicBezTo>
                  <a:cubicBezTo>
                    <a:pt x="233" y="952"/>
                    <a:pt x="269" y="938"/>
                    <a:pt x="301" y="906"/>
                  </a:cubicBezTo>
                  <a:cubicBezTo>
                    <a:pt x="336" y="871"/>
                    <a:pt x="1002" y="344"/>
                    <a:pt x="1761" y="344"/>
                  </a:cubicBezTo>
                  <a:cubicBezTo>
                    <a:pt x="2073" y="344"/>
                    <a:pt x="2401" y="433"/>
                    <a:pt x="2707" y="681"/>
                  </a:cubicBezTo>
                  <a:cubicBezTo>
                    <a:pt x="2742" y="698"/>
                    <a:pt x="2778" y="716"/>
                    <a:pt x="2813" y="716"/>
                  </a:cubicBezTo>
                  <a:cubicBezTo>
                    <a:pt x="2828" y="716"/>
                    <a:pt x="2843" y="713"/>
                    <a:pt x="2857" y="706"/>
                  </a:cubicBezTo>
                  <a:cubicBezTo>
                    <a:pt x="2907" y="706"/>
                    <a:pt x="2932" y="681"/>
                    <a:pt x="2958" y="655"/>
                  </a:cubicBezTo>
                  <a:cubicBezTo>
                    <a:pt x="3008" y="580"/>
                    <a:pt x="3008" y="480"/>
                    <a:pt x="2932" y="405"/>
                  </a:cubicBezTo>
                  <a:cubicBezTo>
                    <a:pt x="2555" y="107"/>
                    <a:pt x="2158" y="1"/>
                    <a:pt x="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13" name="Google Shape;4213;g1c2b2bf2c38_3_6"/>
          <p:cNvSpPr/>
          <p:nvPr/>
        </p:nvSpPr>
        <p:spPr>
          <a:xfrm>
            <a:off x="1197850" y="1658175"/>
            <a:ext cx="6742800" cy="259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4" name="Google Shape;4214;g1c2b2bf2c38_3_6"/>
          <p:cNvSpPr txBox="1">
            <a:spLocks noGrp="1"/>
          </p:cNvSpPr>
          <p:nvPr>
            <p:ph type="title"/>
          </p:nvPr>
        </p:nvSpPr>
        <p:spPr>
          <a:xfrm>
            <a:off x="2137650" y="1765213"/>
            <a:ext cx="4967400" cy="58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Read data</a:t>
            </a:r>
            <a:endParaRPr/>
          </a:p>
        </p:txBody>
      </p:sp>
      <p:sp>
        <p:nvSpPr>
          <p:cNvPr id="4215" name="Google Shape;4215;g1c2b2bf2c38_3_6"/>
          <p:cNvSpPr txBox="1">
            <a:spLocks noGrp="1"/>
          </p:cNvSpPr>
          <p:nvPr>
            <p:ph type="subTitle" idx="1"/>
          </p:nvPr>
        </p:nvSpPr>
        <p:spPr>
          <a:xfrm>
            <a:off x="1336050" y="2260775"/>
            <a:ext cx="6486300" cy="178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Courier New"/>
                <a:ea typeface="Courier New"/>
                <a:cs typeface="Courier New"/>
                <a:sym typeface="Courier New"/>
              </a:rPr>
              <a:t>data = LOAD 'path/Data.csv' USING org.apache.pig.piggybank.storage.CSVExcelStorage(',') AS(ID:chararray,Case_Number:chararray,Date:chararray,</a:t>
            </a:r>
            <a:endParaRPr sz="1100">
              <a:latin typeface="Courier New"/>
              <a:ea typeface="Courier New"/>
              <a:cs typeface="Courier New"/>
              <a:sym typeface="Courier New"/>
            </a:endParaRPr>
          </a:p>
          <a:p>
            <a:pPr marL="0" lvl="0" indent="0" algn="l" rtl="0">
              <a:spcBef>
                <a:spcPts val="0"/>
              </a:spcBef>
              <a:spcAft>
                <a:spcPts val="0"/>
              </a:spcAft>
              <a:buNone/>
            </a:pPr>
            <a:r>
              <a:rPr lang="en" sz="1100">
                <a:latin typeface="Courier New"/>
                <a:ea typeface="Courier New"/>
                <a:cs typeface="Courier New"/>
                <a:sym typeface="Courier New"/>
              </a:rPr>
              <a:t>Block:chararray,IUCR:chararray,Primary_Type:chararray,Description:chararray,Location_Description:chararray,Arrest:int,Domestic:int,Beat:int,</a:t>
            </a:r>
            <a:endParaRPr sz="1100">
              <a:latin typeface="Courier New"/>
              <a:ea typeface="Courier New"/>
              <a:cs typeface="Courier New"/>
              <a:sym typeface="Courier New"/>
            </a:endParaRPr>
          </a:p>
          <a:p>
            <a:pPr marL="0" lvl="0" indent="0" algn="l" rtl="0">
              <a:spcBef>
                <a:spcPts val="0"/>
              </a:spcBef>
              <a:spcAft>
                <a:spcPts val="0"/>
              </a:spcAft>
              <a:buNone/>
            </a:pPr>
            <a:r>
              <a:rPr lang="en" sz="1100">
                <a:latin typeface="Courier New"/>
                <a:ea typeface="Courier New"/>
                <a:cs typeface="Courier New"/>
                <a:sym typeface="Courier New"/>
              </a:rPr>
              <a:t>District:int,Ward:int,Community_Area:int,FBI_Code:chararray,X:long,Y:long,Year:int,Updated_On:chararray,Latitude:double,Longitude:double,</a:t>
            </a:r>
            <a:endParaRPr sz="1100">
              <a:latin typeface="Courier New"/>
              <a:ea typeface="Courier New"/>
              <a:cs typeface="Courier New"/>
              <a:sym typeface="Courier New"/>
            </a:endParaRPr>
          </a:p>
          <a:p>
            <a:pPr marL="0" lvl="0" indent="0" algn="l" rtl="0">
              <a:spcBef>
                <a:spcPts val="0"/>
              </a:spcBef>
              <a:spcAft>
                <a:spcPts val="0"/>
              </a:spcAft>
              <a:buNone/>
            </a:pPr>
            <a:r>
              <a:rPr lang="en" sz="1100">
                <a:latin typeface="Courier New"/>
                <a:ea typeface="Courier New"/>
                <a:cs typeface="Courier New"/>
                <a:sym typeface="Courier New"/>
              </a:rPr>
              <a:t>Location:chararray,Month:int,Day:int,Hour:int,Minute:int,AM_PM:chararray);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19"/>
        <p:cNvGrpSpPr/>
        <p:nvPr/>
      </p:nvGrpSpPr>
      <p:grpSpPr>
        <a:xfrm>
          <a:off x="0" y="0"/>
          <a:ext cx="0" cy="0"/>
          <a:chOff x="0" y="0"/>
          <a:chExt cx="0" cy="0"/>
        </a:xfrm>
      </p:grpSpPr>
      <p:grpSp>
        <p:nvGrpSpPr>
          <p:cNvPr id="4220" name="Google Shape;4220;g1c29613e2c4_0_35"/>
          <p:cNvGrpSpPr/>
          <p:nvPr/>
        </p:nvGrpSpPr>
        <p:grpSpPr>
          <a:xfrm>
            <a:off x="-230841" y="3690248"/>
            <a:ext cx="1326619" cy="1966373"/>
            <a:chOff x="1210384" y="2637748"/>
            <a:chExt cx="1326619" cy="1966373"/>
          </a:xfrm>
        </p:grpSpPr>
        <p:sp>
          <p:nvSpPr>
            <p:cNvPr id="4221" name="Google Shape;4221;g1c29613e2c4_0_35"/>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2" name="Google Shape;4222;g1c29613e2c4_0_35"/>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3" name="Google Shape;4223;g1c29613e2c4_0_35"/>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4" name="Google Shape;4224;g1c29613e2c4_0_35"/>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25" name="Google Shape;4225;g1c29613e2c4_0_35"/>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100">
                <a:latin typeface="Courier New"/>
                <a:ea typeface="Courier New"/>
                <a:cs typeface="Courier New"/>
                <a:sym typeface="Courier New"/>
              </a:rPr>
              <a:t>grp = GROUP data All; </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cnt = FOREACH grp GENERATE COUNT(data) ;</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STORE cnt INTO 'path/pig_Output/Q1CrimesCount' USING PigStorage (','); </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 dump cnt;</a:t>
            </a:r>
            <a:endParaRPr sz="11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100"/>
          </a:p>
        </p:txBody>
      </p:sp>
      <p:grpSp>
        <p:nvGrpSpPr>
          <p:cNvPr id="4226" name="Google Shape;4226;g1c29613e2c4_0_35"/>
          <p:cNvGrpSpPr/>
          <p:nvPr/>
        </p:nvGrpSpPr>
        <p:grpSpPr>
          <a:xfrm>
            <a:off x="193264" y="4344481"/>
            <a:ext cx="516942" cy="499074"/>
            <a:chOff x="1644214" y="3291981"/>
            <a:chExt cx="516942" cy="499074"/>
          </a:xfrm>
        </p:grpSpPr>
        <p:grpSp>
          <p:nvGrpSpPr>
            <p:cNvPr id="4227" name="Google Shape;4227;g1c29613e2c4_0_35"/>
            <p:cNvGrpSpPr/>
            <p:nvPr/>
          </p:nvGrpSpPr>
          <p:grpSpPr>
            <a:xfrm>
              <a:off x="1644214" y="3291981"/>
              <a:ext cx="126526" cy="126366"/>
              <a:chOff x="1644214" y="3291981"/>
              <a:chExt cx="126526" cy="126366"/>
            </a:xfrm>
          </p:grpSpPr>
          <p:sp>
            <p:nvSpPr>
              <p:cNvPr id="4228" name="Google Shape;4228;g1c29613e2c4_0_35"/>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9" name="Google Shape;4229;g1c29613e2c4_0_35"/>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g1c29613e2c4_0_35"/>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1" name="Google Shape;4231;g1c29613e2c4_0_35"/>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32" name="Google Shape;4232;g1c29613e2c4_0_35"/>
            <p:cNvGrpSpPr/>
            <p:nvPr/>
          </p:nvGrpSpPr>
          <p:grpSpPr>
            <a:xfrm>
              <a:off x="2023705" y="3662550"/>
              <a:ext cx="137451" cy="128505"/>
              <a:chOff x="2023705" y="3590000"/>
              <a:chExt cx="137451" cy="128505"/>
            </a:xfrm>
          </p:grpSpPr>
          <p:sp>
            <p:nvSpPr>
              <p:cNvPr id="4233" name="Google Shape;4233;g1c29613e2c4_0_35"/>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4" name="Google Shape;4234;g1c29613e2c4_0_35"/>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5" name="Google Shape;4235;g1c29613e2c4_0_35"/>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6" name="Google Shape;4236;g1c29613e2c4_0_35"/>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237" name="Google Shape;4237;g1c29613e2c4_0_35"/>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238" name="Google Shape;4238;g1c29613e2c4_0_35"/>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1642922</a:t>
            </a:r>
            <a:endParaRPr sz="1400" i="0" u="none" strike="noStrike" cap="none">
              <a:solidFill>
                <a:srgbClr val="000000"/>
              </a:solidFill>
              <a:latin typeface="Courier New"/>
              <a:ea typeface="Courier New"/>
              <a:cs typeface="Courier New"/>
              <a:sym typeface="Courier New"/>
            </a:endParaRPr>
          </a:p>
        </p:txBody>
      </p:sp>
      <p:sp>
        <p:nvSpPr>
          <p:cNvPr id="4239" name="Google Shape;4239;g1c29613e2c4_0_35"/>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solidFill>
                  <a:schemeClr val="accent3"/>
                </a:solidFill>
              </a:rPr>
              <a:t>Q#1</a:t>
            </a:r>
            <a:r>
              <a:rPr lang="en"/>
              <a:t>:</a:t>
            </a:r>
            <a:r>
              <a:rPr lang="en">
                <a:solidFill>
                  <a:schemeClr val="accent3"/>
                </a:solidFill>
              </a:rPr>
              <a:t> </a:t>
            </a:r>
            <a:r>
              <a:rPr lang="en">
                <a:solidFill>
                  <a:schemeClr val="dk1"/>
                </a:solidFill>
              </a:rPr>
              <a:t>how many crimes?</a:t>
            </a:r>
            <a:endParaRPr sz="2700">
              <a:solidFill>
                <a:schemeClr val="dk1"/>
              </a:solidFill>
            </a:endParaRPr>
          </a:p>
        </p:txBody>
      </p:sp>
      <p:sp>
        <p:nvSpPr>
          <p:cNvPr id="4240" name="Google Shape;4240;g1c29613e2c4_0_35"/>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44"/>
        <p:cNvGrpSpPr/>
        <p:nvPr/>
      </p:nvGrpSpPr>
      <p:grpSpPr>
        <a:xfrm>
          <a:off x="0" y="0"/>
          <a:ext cx="0" cy="0"/>
          <a:chOff x="0" y="0"/>
          <a:chExt cx="0" cy="0"/>
        </a:xfrm>
      </p:grpSpPr>
      <p:grpSp>
        <p:nvGrpSpPr>
          <p:cNvPr id="4245" name="Google Shape;4245;g1c29613e2c4_0_395"/>
          <p:cNvGrpSpPr/>
          <p:nvPr/>
        </p:nvGrpSpPr>
        <p:grpSpPr>
          <a:xfrm>
            <a:off x="-230841" y="3690248"/>
            <a:ext cx="1326619" cy="1966373"/>
            <a:chOff x="1210384" y="2637748"/>
            <a:chExt cx="1326619" cy="1966373"/>
          </a:xfrm>
        </p:grpSpPr>
        <p:sp>
          <p:nvSpPr>
            <p:cNvPr id="4246" name="Google Shape;4246;g1c29613e2c4_0_395"/>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7" name="Google Shape;4247;g1c29613e2c4_0_395"/>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8" name="Google Shape;4248;g1c29613e2c4_0_395"/>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9" name="Google Shape;4249;g1c29613e2c4_0_395"/>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50" name="Google Shape;4250;g1c29613e2c4_0_395"/>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rel1 = FOREACH data generate Block, Ward;</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rel1 By Block;</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    unique_ward = DISTINCT cnt1.Ward;</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    generate group, COUNT(unique_ward) as  total_unique_ward;</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 Order cnt BY total_unique_ward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'path/pig_Output/Q17UniqueWardsInEachBlock'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dump ordered;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grpSp>
        <p:nvGrpSpPr>
          <p:cNvPr id="4251" name="Google Shape;4251;g1c29613e2c4_0_395"/>
          <p:cNvGrpSpPr/>
          <p:nvPr/>
        </p:nvGrpSpPr>
        <p:grpSpPr>
          <a:xfrm>
            <a:off x="193264" y="4344481"/>
            <a:ext cx="516942" cy="499074"/>
            <a:chOff x="1644214" y="3291981"/>
            <a:chExt cx="516942" cy="499074"/>
          </a:xfrm>
        </p:grpSpPr>
        <p:grpSp>
          <p:nvGrpSpPr>
            <p:cNvPr id="4252" name="Google Shape;4252;g1c29613e2c4_0_395"/>
            <p:cNvGrpSpPr/>
            <p:nvPr/>
          </p:nvGrpSpPr>
          <p:grpSpPr>
            <a:xfrm>
              <a:off x="1644214" y="3291981"/>
              <a:ext cx="126526" cy="126366"/>
              <a:chOff x="1644214" y="3291981"/>
              <a:chExt cx="126526" cy="126366"/>
            </a:xfrm>
          </p:grpSpPr>
          <p:sp>
            <p:nvSpPr>
              <p:cNvPr id="4253" name="Google Shape;4253;g1c29613e2c4_0_395"/>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4" name="Google Shape;4254;g1c29613e2c4_0_395"/>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5" name="Google Shape;4255;g1c29613e2c4_0_395"/>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6" name="Google Shape;4256;g1c29613e2c4_0_395"/>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7" name="Google Shape;4257;g1c29613e2c4_0_395"/>
            <p:cNvGrpSpPr/>
            <p:nvPr/>
          </p:nvGrpSpPr>
          <p:grpSpPr>
            <a:xfrm>
              <a:off x="2023705" y="3662550"/>
              <a:ext cx="137451" cy="128505"/>
              <a:chOff x="2023705" y="3590000"/>
              <a:chExt cx="137451" cy="128505"/>
            </a:xfrm>
          </p:grpSpPr>
          <p:sp>
            <p:nvSpPr>
              <p:cNvPr id="4258" name="Google Shape;4258;g1c29613e2c4_0_395"/>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9" name="Google Shape;4259;g1c29613e2c4_0_395"/>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0" name="Google Shape;4260;g1c29613e2c4_0_395"/>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1" name="Google Shape;4261;g1c29613e2c4_0_395"/>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262" name="Google Shape;4262;g1c29613e2c4_0_395"/>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263" name="Google Shape;4263;g1c29613e2c4_0_395"/>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latin typeface="Courier New"/>
                <a:ea typeface="Courier New"/>
                <a:cs typeface="Courier New"/>
                <a:sym typeface="Courier New"/>
              </a:rPr>
              <a:t>043XX W NORTH AVE,5</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040XX W GRAND AVE,4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007XX S ASHLAND AVE,4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016XX N LOWELL AVE,4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002XX S RACINE AVE,4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043XX W GRAND AVE,4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001XX W SCHILLER ST,4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007XX S DAMEN AVE,4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020XX W POLK ST,4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021XX W HARRISON ST,4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006XX S ASHLAND AVE,4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001XX W MAPLE ST,4</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a:p>
        </p:txBody>
      </p:sp>
      <p:sp>
        <p:nvSpPr>
          <p:cNvPr id="4264" name="Google Shape;4264;g1c29613e2c4_0_395"/>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Q#2: </a:t>
            </a:r>
            <a:r>
              <a:rPr lang="en">
                <a:solidFill>
                  <a:schemeClr val="dk1"/>
                </a:solidFill>
              </a:rPr>
              <a:t>what the total number of unique ward in each block?</a:t>
            </a:r>
            <a:endParaRPr sz="2700">
              <a:solidFill>
                <a:schemeClr val="dk1"/>
              </a:solidFill>
            </a:endParaRPr>
          </a:p>
        </p:txBody>
      </p:sp>
      <p:sp>
        <p:nvSpPr>
          <p:cNvPr id="4265" name="Google Shape;4265;g1c29613e2c4_0_395"/>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9"/>
        <p:cNvGrpSpPr/>
        <p:nvPr/>
      </p:nvGrpSpPr>
      <p:grpSpPr>
        <a:xfrm>
          <a:off x="0" y="0"/>
          <a:ext cx="0" cy="0"/>
          <a:chOff x="0" y="0"/>
          <a:chExt cx="0" cy="0"/>
        </a:xfrm>
      </p:grpSpPr>
      <p:grpSp>
        <p:nvGrpSpPr>
          <p:cNvPr id="4270" name="Google Shape;4270;g1c29613e2c4_0_83"/>
          <p:cNvGrpSpPr/>
          <p:nvPr/>
        </p:nvGrpSpPr>
        <p:grpSpPr>
          <a:xfrm>
            <a:off x="-230841" y="3690248"/>
            <a:ext cx="1326619" cy="1966373"/>
            <a:chOff x="1210384" y="2637748"/>
            <a:chExt cx="1326619" cy="1966373"/>
          </a:xfrm>
        </p:grpSpPr>
        <p:sp>
          <p:nvSpPr>
            <p:cNvPr id="4271" name="Google Shape;4271;g1c29613e2c4_0_83"/>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2" name="Google Shape;4272;g1c29613e2c4_0_83"/>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3" name="Google Shape;4273;g1c29613e2c4_0_83"/>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4" name="Google Shape;4274;g1c29613e2c4_0_83"/>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5" name="Google Shape;4275;g1c29613e2c4_0_83"/>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data By Month;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Month,  COUNT(data) As countPerMonth;</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ORDER cnt BY countPerMonth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 Q3CrimePerMonth'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ordered;</a:t>
            </a:r>
            <a:endParaRPr>
              <a:latin typeface="Courier New"/>
              <a:ea typeface="Courier New"/>
              <a:cs typeface="Courier New"/>
              <a:sym typeface="Courier New"/>
            </a:endParaRPr>
          </a:p>
        </p:txBody>
      </p:sp>
      <p:grpSp>
        <p:nvGrpSpPr>
          <p:cNvPr id="4276" name="Google Shape;4276;g1c29613e2c4_0_83"/>
          <p:cNvGrpSpPr/>
          <p:nvPr/>
        </p:nvGrpSpPr>
        <p:grpSpPr>
          <a:xfrm>
            <a:off x="193264" y="4344481"/>
            <a:ext cx="516942" cy="499074"/>
            <a:chOff x="1644214" y="3291981"/>
            <a:chExt cx="516942" cy="499074"/>
          </a:xfrm>
        </p:grpSpPr>
        <p:grpSp>
          <p:nvGrpSpPr>
            <p:cNvPr id="4277" name="Google Shape;4277;g1c29613e2c4_0_83"/>
            <p:cNvGrpSpPr/>
            <p:nvPr/>
          </p:nvGrpSpPr>
          <p:grpSpPr>
            <a:xfrm>
              <a:off x="1644214" y="3291981"/>
              <a:ext cx="126526" cy="126366"/>
              <a:chOff x="1644214" y="3291981"/>
              <a:chExt cx="126526" cy="126366"/>
            </a:xfrm>
          </p:grpSpPr>
          <p:sp>
            <p:nvSpPr>
              <p:cNvPr id="4278" name="Google Shape;4278;g1c29613e2c4_0_83"/>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9" name="Google Shape;4279;g1c29613e2c4_0_83"/>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0" name="Google Shape;4280;g1c29613e2c4_0_83"/>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1" name="Google Shape;4281;g1c29613e2c4_0_83"/>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2" name="Google Shape;4282;g1c29613e2c4_0_83"/>
            <p:cNvGrpSpPr/>
            <p:nvPr/>
          </p:nvGrpSpPr>
          <p:grpSpPr>
            <a:xfrm>
              <a:off x="2023705" y="3662550"/>
              <a:ext cx="137451" cy="128505"/>
              <a:chOff x="2023705" y="3590000"/>
              <a:chExt cx="137451" cy="128505"/>
            </a:xfrm>
          </p:grpSpPr>
          <p:sp>
            <p:nvSpPr>
              <p:cNvPr id="4283" name="Google Shape;4283;g1c29613e2c4_0_83"/>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g1c29613e2c4_0_83"/>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5" name="Google Shape;4285;g1c29613e2c4_0_83"/>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g1c29613e2c4_0_83"/>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287" name="Google Shape;4287;g1c29613e2c4_0_83"/>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288" name="Google Shape;4288;g1c29613e2c4_0_83"/>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Courier New"/>
                <a:ea typeface="Courier New"/>
                <a:cs typeface="Courier New"/>
                <a:sym typeface="Courier New"/>
              </a:rPr>
              <a:t>7,158265</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8,157368</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6,150569</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5,148756</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9,148359</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10,137171</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3,133252</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1,132359</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4,129495</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2,118545</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11,115043</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12,113739</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a:latin typeface="Courier New"/>
              <a:ea typeface="Courier New"/>
              <a:cs typeface="Courier New"/>
              <a:sym typeface="Courier New"/>
            </a:endParaRPr>
          </a:p>
        </p:txBody>
      </p:sp>
      <p:sp>
        <p:nvSpPr>
          <p:cNvPr id="4289" name="Google Shape;4289;g1c29613e2c4_0_83"/>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solidFill>
                  <a:schemeClr val="accent3"/>
                </a:solidFill>
              </a:rPr>
              <a:t>Q#</a:t>
            </a:r>
            <a:r>
              <a:rPr lang="en"/>
              <a:t>3:</a:t>
            </a:r>
            <a:r>
              <a:rPr lang="en">
                <a:solidFill>
                  <a:schemeClr val="accent3"/>
                </a:solidFill>
              </a:rPr>
              <a:t> </a:t>
            </a:r>
            <a:r>
              <a:rPr lang="en">
                <a:solidFill>
                  <a:schemeClr val="dk1"/>
                </a:solidFill>
              </a:rPr>
              <a:t> what are the months with the most crimes rates?</a:t>
            </a:r>
            <a:endParaRPr sz="2700">
              <a:solidFill>
                <a:schemeClr val="dk1"/>
              </a:solidFill>
            </a:endParaRPr>
          </a:p>
        </p:txBody>
      </p:sp>
      <p:sp>
        <p:nvSpPr>
          <p:cNvPr id="4290" name="Google Shape;4290;g1c29613e2c4_0_83"/>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g1c29613e2c4_0_155"/>
          <p:cNvGrpSpPr/>
          <p:nvPr/>
        </p:nvGrpSpPr>
        <p:grpSpPr>
          <a:xfrm>
            <a:off x="-230841" y="3690248"/>
            <a:ext cx="1326619" cy="1966373"/>
            <a:chOff x="1210384" y="2637748"/>
            <a:chExt cx="1326619" cy="1966373"/>
          </a:xfrm>
        </p:grpSpPr>
        <p:sp>
          <p:nvSpPr>
            <p:cNvPr id="4296" name="Google Shape;4296;g1c29613e2c4_0_155"/>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7" name="Google Shape;4297;g1c29613e2c4_0_155"/>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8" name="Google Shape;4298;g1c29613e2c4_0_155"/>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9" name="Google Shape;4299;g1c29613e2c4_0_155"/>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00" name="Google Shape;4300;g1c29613e2c4_0_155"/>
          <p:cNvSpPr/>
          <p:nvPr/>
        </p:nvSpPr>
        <p:spPr>
          <a:xfrm>
            <a:off x="203000" y="1297625"/>
            <a:ext cx="5055000" cy="3455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sz="1200">
                <a:latin typeface="Courier New"/>
                <a:ea typeface="Courier New"/>
                <a:cs typeface="Courier New"/>
                <a:sym typeface="Courier New"/>
              </a:rPr>
              <a:t>grp = GROUP data All; </a:t>
            </a:r>
            <a:endParaRPr sz="12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sz="1200">
                <a:latin typeface="Courier New"/>
                <a:ea typeface="Courier New"/>
                <a:cs typeface="Courier New"/>
                <a:sym typeface="Courier New"/>
              </a:rPr>
              <a:t>yearsminmax = FOREACH grp GENERATE MIN(data.Year) As minYear, MAX(data.Year) As maxYear;</a:t>
            </a:r>
            <a:endParaRPr sz="12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sz="1200">
                <a:latin typeface="Courier New"/>
                <a:ea typeface="Courier New"/>
                <a:cs typeface="Courier New"/>
                <a:sym typeface="Courier New"/>
              </a:rPr>
              <a:t>STORE  yearsminmax INTO 'path/pig_Output/Q2dataYearRange' USING PigStorage (','); </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dump yearsminmax;</a:t>
            </a:r>
            <a:endParaRPr sz="1200">
              <a:latin typeface="Courier New"/>
              <a:ea typeface="Courier New"/>
              <a:cs typeface="Courier New"/>
              <a:sym typeface="Courier New"/>
            </a:endParaRPr>
          </a:p>
        </p:txBody>
      </p:sp>
      <p:grpSp>
        <p:nvGrpSpPr>
          <p:cNvPr id="4301" name="Google Shape;4301;g1c29613e2c4_0_155"/>
          <p:cNvGrpSpPr/>
          <p:nvPr/>
        </p:nvGrpSpPr>
        <p:grpSpPr>
          <a:xfrm>
            <a:off x="193264" y="4344481"/>
            <a:ext cx="516942" cy="499074"/>
            <a:chOff x="1644214" y="3291981"/>
            <a:chExt cx="516942" cy="499074"/>
          </a:xfrm>
        </p:grpSpPr>
        <p:grpSp>
          <p:nvGrpSpPr>
            <p:cNvPr id="4302" name="Google Shape;4302;g1c29613e2c4_0_155"/>
            <p:cNvGrpSpPr/>
            <p:nvPr/>
          </p:nvGrpSpPr>
          <p:grpSpPr>
            <a:xfrm>
              <a:off x="1644214" y="3291981"/>
              <a:ext cx="126526" cy="126366"/>
              <a:chOff x="1644214" y="3291981"/>
              <a:chExt cx="126526" cy="126366"/>
            </a:xfrm>
          </p:grpSpPr>
          <p:sp>
            <p:nvSpPr>
              <p:cNvPr id="4303" name="Google Shape;4303;g1c29613e2c4_0_155"/>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4" name="Google Shape;4304;g1c29613e2c4_0_155"/>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5" name="Google Shape;4305;g1c29613e2c4_0_155"/>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6" name="Google Shape;4306;g1c29613e2c4_0_155"/>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7" name="Google Shape;4307;g1c29613e2c4_0_155"/>
            <p:cNvGrpSpPr/>
            <p:nvPr/>
          </p:nvGrpSpPr>
          <p:grpSpPr>
            <a:xfrm>
              <a:off x="2023705" y="3662550"/>
              <a:ext cx="137451" cy="128505"/>
              <a:chOff x="2023705" y="3590000"/>
              <a:chExt cx="137451" cy="128505"/>
            </a:xfrm>
          </p:grpSpPr>
          <p:sp>
            <p:nvSpPr>
              <p:cNvPr id="4308" name="Google Shape;4308;g1c29613e2c4_0_155"/>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9" name="Google Shape;4309;g1c29613e2c4_0_155"/>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0" name="Google Shape;4310;g1c29613e2c4_0_155"/>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1" name="Google Shape;4311;g1c29613e2c4_0_155"/>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312" name="Google Shape;4312;g1c29613e2c4_0_155"/>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313" name="Google Shape;4313;g1c29613e2c4_0_155"/>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2016,2022</a:t>
            </a:r>
            <a:endParaRPr i="0" u="none" strike="noStrike" cap="none">
              <a:solidFill>
                <a:srgbClr val="000000"/>
              </a:solidFill>
              <a:latin typeface="Courier New"/>
              <a:ea typeface="Courier New"/>
              <a:cs typeface="Courier New"/>
              <a:sym typeface="Courier New"/>
            </a:endParaRPr>
          </a:p>
        </p:txBody>
      </p:sp>
      <p:sp>
        <p:nvSpPr>
          <p:cNvPr id="4314" name="Google Shape;4314;g1c29613e2c4_0_155"/>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Q#4: </a:t>
            </a:r>
            <a:r>
              <a:rPr lang="en">
                <a:solidFill>
                  <a:schemeClr val="dk1"/>
                </a:solidFill>
              </a:rPr>
              <a:t>what oldest and most recent crime committed?</a:t>
            </a:r>
            <a:endParaRPr sz="2700">
              <a:solidFill>
                <a:schemeClr val="dk1"/>
              </a:solidFill>
            </a:endParaRPr>
          </a:p>
        </p:txBody>
      </p:sp>
      <p:sp>
        <p:nvSpPr>
          <p:cNvPr id="4315" name="Google Shape;4315;g1c29613e2c4_0_155"/>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19"/>
        <p:cNvGrpSpPr/>
        <p:nvPr/>
      </p:nvGrpSpPr>
      <p:grpSpPr>
        <a:xfrm>
          <a:off x="0" y="0"/>
          <a:ext cx="0" cy="0"/>
          <a:chOff x="0" y="0"/>
          <a:chExt cx="0" cy="0"/>
        </a:xfrm>
      </p:grpSpPr>
      <p:grpSp>
        <p:nvGrpSpPr>
          <p:cNvPr id="4320" name="Google Shape;4320;g1c2b2bf2c38_3_85"/>
          <p:cNvGrpSpPr/>
          <p:nvPr/>
        </p:nvGrpSpPr>
        <p:grpSpPr>
          <a:xfrm>
            <a:off x="-230841" y="3690248"/>
            <a:ext cx="1326619" cy="1966373"/>
            <a:chOff x="1210384" y="2637748"/>
            <a:chExt cx="1326619" cy="1966373"/>
          </a:xfrm>
        </p:grpSpPr>
        <p:sp>
          <p:nvSpPr>
            <p:cNvPr id="4321" name="Google Shape;4321;g1c2b2bf2c38_3_85"/>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2" name="Google Shape;4322;g1c2b2bf2c38_3_85"/>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3" name="Google Shape;4323;g1c2b2bf2c38_3_85"/>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4" name="Google Shape;4324;g1c2b2bf2c38_3_85"/>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25" name="Google Shape;4325;g1c2b2bf2c38_3_85"/>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data By Primary_Type;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Crime, COUNT(data) As Crime_Rate;</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ORDER cnt BY Crime_Rate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 Q6MostCommonCrimes'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ordered;</a:t>
            </a:r>
            <a:endParaRPr>
              <a:latin typeface="Courier New"/>
              <a:ea typeface="Courier New"/>
              <a:cs typeface="Courier New"/>
              <a:sym typeface="Courier New"/>
            </a:endParaRPr>
          </a:p>
        </p:txBody>
      </p:sp>
      <p:grpSp>
        <p:nvGrpSpPr>
          <p:cNvPr id="4326" name="Google Shape;4326;g1c2b2bf2c38_3_85"/>
          <p:cNvGrpSpPr/>
          <p:nvPr/>
        </p:nvGrpSpPr>
        <p:grpSpPr>
          <a:xfrm>
            <a:off x="193264" y="4344481"/>
            <a:ext cx="516942" cy="499074"/>
            <a:chOff x="1644214" y="3291981"/>
            <a:chExt cx="516942" cy="499074"/>
          </a:xfrm>
        </p:grpSpPr>
        <p:grpSp>
          <p:nvGrpSpPr>
            <p:cNvPr id="4327" name="Google Shape;4327;g1c2b2bf2c38_3_85"/>
            <p:cNvGrpSpPr/>
            <p:nvPr/>
          </p:nvGrpSpPr>
          <p:grpSpPr>
            <a:xfrm>
              <a:off x="1644214" y="3291981"/>
              <a:ext cx="126526" cy="126366"/>
              <a:chOff x="1644214" y="3291981"/>
              <a:chExt cx="126526" cy="126366"/>
            </a:xfrm>
          </p:grpSpPr>
          <p:sp>
            <p:nvSpPr>
              <p:cNvPr id="4328" name="Google Shape;4328;g1c2b2bf2c38_3_85"/>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9" name="Google Shape;4329;g1c2b2bf2c38_3_85"/>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0" name="Google Shape;4330;g1c2b2bf2c38_3_85"/>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1" name="Google Shape;4331;g1c2b2bf2c38_3_85"/>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2" name="Google Shape;4332;g1c2b2bf2c38_3_85"/>
            <p:cNvGrpSpPr/>
            <p:nvPr/>
          </p:nvGrpSpPr>
          <p:grpSpPr>
            <a:xfrm>
              <a:off x="2023705" y="3662550"/>
              <a:ext cx="137451" cy="128505"/>
              <a:chOff x="2023705" y="3590000"/>
              <a:chExt cx="137451" cy="128505"/>
            </a:xfrm>
          </p:grpSpPr>
          <p:sp>
            <p:nvSpPr>
              <p:cNvPr id="4333" name="Google Shape;4333;g1c2b2bf2c38_3_85"/>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4" name="Google Shape;4334;g1c2b2bf2c38_3_85"/>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5" name="Google Shape;4335;g1c2b2bf2c38_3_85"/>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6" name="Google Shape;4336;g1c2b2bf2c38_3_85"/>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337" name="Google Shape;4337;g1c2b2bf2c38_3_85"/>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338" name="Google Shape;4338;g1c2b2bf2c38_3_85"/>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a:latin typeface="Courier New"/>
                <a:ea typeface="Courier New"/>
                <a:cs typeface="Courier New"/>
                <a:sym typeface="Courier New"/>
              </a:rPr>
              <a:t>THEFT,371549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BATTERY,313165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CRIMINAL DAMAGE,184643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ASSAULT,133935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DECEPTIVE PRACTICE,110662</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OTHER OFFENSE,105413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MOTOR VEHICLE THEFT,75971</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BURGLARY,69689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NARCOTICS,67069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ROBBERY,64009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WEAPONS VIOLATION,44479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CRIMINAL TRESPASS,37653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OFFENSE INVOLVING CHILDREN,14111</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PUBLIC PEACE VIOLATION,8408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SEX OFFENSE,7104</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INTERFERENCE WITH PUBLIC OFFICER,6163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CRIM SEXUAL ASSAULT,5186</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CRIMINAL SEXUAL ASSAULT,4758</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4339" name="Google Shape;4339;g1c2b2bf2c38_3_85"/>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Q#5: </a:t>
            </a:r>
            <a:r>
              <a:rPr lang="en">
                <a:solidFill>
                  <a:schemeClr val="dk1"/>
                </a:solidFill>
              </a:rPr>
              <a:t>what are the most common crimes?</a:t>
            </a:r>
            <a:endParaRPr sz="2700">
              <a:solidFill>
                <a:schemeClr val="dk1"/>
              </a:solidFill>
            </a:endParaRPr>
          </a:p>
        </p:txBody>
      </p:sp>
      <p:sp>
        <p:nvSpPr>
          <p:cNvPr id="4340" name="Google Shape;4340;g1c2b2bf2c38_3_85"/>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g1c29613e2c4_0_131"/>
          <p:cNvGrpSpPr/>
          <p:nvPr/>
        </p:nvGrpSpPr>
        <p:grpSpPr>
          <a:xfrm>
            <a:off x="-230841" y="3690248"/>
            <a:ext cx="1326619" cy="1966373"/>
            <a:chOff x="1210384" y="2637748"/>
            <a:chExt cx="1326619" cy="1966373"/>
          </a:xfrm>
        </p:grpSpPr>
        <p:sp>
          <p:nvSpPr>
            <p:cNvPr id="4346" name="Google Shape;4346;g1c29613e2c4_0_131"/>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7" name="Google Shape;4347;g1c29613e2c4_0_131"/>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8" name="Google Shape;4348;g1c29613e2c4_0_131"/>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9" name="Google Shape;4349;g1c29613e2c4_0_131"/>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50" name="Google Shape;4350;g1c29613e2c4_0_131"/>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data By (Year, Primary_Type);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freq = Foreach grp generate FLATTEN(group) as (Year, Primary_Type) , COUNT(data) as frequency;</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 ORDER freq BY Year DESC, frequency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'path/pig_Output/Q7CrimeFreqPerYear'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ordered;</a:t>
            </a:r>
            <a:endParaRPr>
              <a:latin typeface="Courier New"/>
              <a:ea typeface="Courier New"/>
              <a:cs typeface="Courier New"/>
              <a:sym typeface="Courier New"/>
            </a:endParaRPr>
          </a:p>
        </p:txBody>
      </p:sp>
      <p:grpSp>
        <p:nvGrpSpPr>
          <p:cNvPr id="4351" name="Google Shape;4351;g1c29613e2c4_0_131"/>
          <p:cNvGrpSpPr/>
          <p:nvPr/>
        </p:nvGrpSpPr>
        <p:grpSpPr>
          <a:xfrm>
            <a:off x="193264" y="4344481"/>
            <a:ext cx="516942" cy="499074"/>
            <a:chOff x="1644214" y="3291981"/>
            <a:chExt cx="516942" cy="499074"/>
          </a:xfrm>
        </p:grpSpPr>
        <p:grpSp>
          <p:nvGrpSpPr>
            <p:cNvPr id="4352" name="Google Shape;4352;g1c29613e2c4_0_131"/>
            <p:cNvGrpSpPr/>
            <p:nvPr/>
          </p:nvGrpSpPr>
          <p:grpSpPr>
            <a:xfrm>
              <a:off x="1644214" y="3291981"/>
              <a:ext cx="126526" cy="126366"/>
              <a:chOff x="1644214" y="3291981"/>
              <a:chExt cx="126526" cy="126366"/>
            </a:xfrm>
          </p:grpSpPr>
          <p:sp>
            <p:nvSpPr>
              <p:cNvPr id="4353" name="Google Shape;4353;g1c29613e2c4_0_131"/>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4" name="Google Shape;4354;g1c29613e2c4_0_131"/>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5" name="Google Shape;4355;g1c29613e2c4_0_131"/>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6" name="Google Shape;4356;g1c29613e2c4_0_131"/>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7" name="Google Shape;4357;g1c29613e2c4_0_131"/>
            <p:cNvGrpSpPr/>
            <p:nvPr/>
          </p:nvGrpSpPr>
          <p:grpSpPr>
            <a:xfrm>
              <a:off x="2023705" y="3662550"/>
              <a:ext cx="137451" cy="128505"/>
              <a:chOff x="2023705" y="3590000"/>
              <a:chExt cx="137451" cy="128505"/>
            </a:xfrm>
          </p:grpSpPr>
          <p:sp>
            <p:nvSpPr>
              <p:cNvPr id="4358" name="Google Shape;4358;g1c29613e2c4_0_131"/>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9" name="Google Shape;4359;g1c29613e2c4_0_131"/>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0" name="Google Shape;4360;g1c29613e2c4_0_131"/>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1" name="Google Shape;4361;g1c29613e2c4_0_131"/>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362" name="Google Shape;4362;g1c29613e2c4_0_131"/>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363" name="Google Shape;4363;g1c29613e2c4_0_131"/>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a:latin typeface="Courier New"/>
                <a:ea typeface="Courier New"/>
                <a:cs typeface="Courier New"/>
                <a:sym typeface="Courier New"/>
              </a:rPr>
              <a:t>2022,THEFT,41749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2022,BATTERY,32870</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2021,BATTERY,40314</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2021,THEFT,39258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2020,BATTERY,41411</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2020,THEFT,40223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2019,THEFT,61675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2019,BATTERY,49472</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2018,THEFT,64024</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2018,BATTERY,49713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2017,THEFT,63583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2017,BATTERY,49139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2016,THEFT,61037</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2016,BATTERY,50246</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endParaRPr sz="1000">
              <a:latin typeface="Courier New"/>
              <a:ea typeface="Courier New"/>
              <a:cs typeface="Courier New"/>
              <a:sym typeface="Courier New"/>
            </a:endParaRPr>
          </a:p>
        </p:txBody>
      </p:sp>
      <p:sp>
        <p:nvSpPr>
          <p:cNvPr id="4364" name="Google Shape;4364;g1c29613e2c4_0_131"/>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Q#6: </a:t>
            </a:r>
            <a:r>
              <a:rPr lang="en">
                <a:solidFill>
                  <a:schemeClr val="dk1"/>
                </a:solidFill>
              </a:rPr>
              <a:t>what are the most common crimes per Year?</a:t>
            </a:r>
            <a:endParaRPr sz="2700">
              <a:solidFill>
                <a:schemeClr val="dk1"/>
              </a:solidFill>
            </a:endParaRPr>
          </a:p>
        </p:txBody>
      </p:sp>
      <p:sp>
        <p:nvSpPr>
          <p:cNvPr id="4365" name="Google Shape;4365;g1c29613e2c4_0_131"/>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69"/>
        <p:cNvGrpSpPr/>
        <p:nvPr/>
      </p:nvGrpSpPr>
      <p:grpSpPr>
        <a:xfrm>
          <a:off x="0" y="0"/>
          <a:ext cx="0" cy="0"/>
          <a:chOff x="0" y="0"/>
          <a:chExt cx="0" cy="0"/>
        </a:xfrm>
      </p:grpSpPr>
      <p:grpSp>
        <p:nvGrpSpPr>
          <p:cNvPr id="4370" name="Google Shape;4370;g1c29613e2c4_0_107"/>
          <p:cNvGrpSpPr/>
          <p:nvPr/>
        </p:nvGrpSpPr>
        <p:grpSpPr>
          <a:xfrm>
            <a:off x="-230841" y="3690248"/>
            <a:ext cx="1326619" cy="1966373"/>
            <a:chOff x="1210384" y="2637748"/>
            <a:chExt cx="1326619" cy="1966373"/>
          </a:xfrm>
        </p:grpSpPr>
        <p:sp>
          <p:nvSpPr>
            <p:cNvPr id="4371" name="Google Shape;4371;g1c29613e2c4_0_107"/>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2" name="Google Shape;4372;g1c29613e2c4_0_107"/>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3" name="Google Shape;4373;g1c29613e2c4_0_107"/>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4" name="Google Shape;4374;g1c29613e2c4_0_107"/>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75" name="Google Shape;4375;g1c29613e2c4_0_107"/>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filtered =FILTER data BY Arrest==1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filtered By Primary_Type;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Crime, COUNT(filtered) As Arrest_Rate;</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ORDER cnt BY Arrest_Rate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 STORE ordered INTO 'path/pig_Output/ Q5ArrestCrimes'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 dump ordered;</a:t>
            </a:r>
            <a:endParaRPr>
              <a:latin typeface="Courier New"/>
              <a:ea typeface="Courier New"/>
              <a:cs typeface="Courier New"/>
              <a:sym typeface="Courier New"/>
            </a:endParaRPr>
          </a:p>
        </p:txBody>
      </p:sp>
      <p:grpSp>
        <p:nvGrpSpPr>
          <p:cNvPr id="4376" name="Google Shape;4376;g1c29613e2c4_0_107"/>
          <p:cNvGrpSpPr/>
          <p:nvPr/>
        </p:nvGrpSpPr>
        <p:grpSpPr>
          <a:xfrm>
            <a:off x="193264" y="4344481"/>
            <a:ext cx="516942" cy="499074"/>
            <a:chOff x="1644214" y="3291981"/>
            <a:chExt cx="516942" cy="499074"/>
          </a:xfrm>
        </p:grpSpPr>
        <p:grpSp>
          <p:nvGrpSpPr>
            <p:cNvPr id="4377" name="Google Shape;4377;g1c29613e2c4_0_107"/>
            <p:cNvGrpSpPr/>
            <p:nvPr/>
          </p:nvGrpSpPr>
          <p:grpSpPr>
            <a:xfrm>
              <a:off x="1644214" y="3291981"/>
              <a:ext cx="126526" cy="126366"/>
              <a:chOff x="1644214" y="3291981"/>
              <a:chExt cx="126526" cy="126366"/>
            </a:xfrm>
          </p:grpSpPr>
          <p:sp>
            <p:nvSpPr>
              <p:cNvPr id="4378" name="Google Shape;4378;g1c29613e2c4_0_107"/>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9" name="Google Shape;4379;g1c29613e2c4_0_107"/>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0" name="Google Shape;4380;g1c29613e2c4_0_107"/>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1" name="Google Shape;4381;g1c29613e2c4_0_107"/>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82" name="Google Shape;4382;g1c29613e2c4_0_107"/>
            <p:cNvGrpSpPr/>
            <p:nvPr/>
          </p:nvGrpSpPr>
          <p:grpSpPr>
            <a:xfrm>
              <a:off x="2023705" y="3662550"/>
              <a:ext cx="137451" cy="128505"/>
              <a:chOff x="2023705" y="3590000"/>
              <a:chExt cx="137451" cy="128505"/>
            </a:xfrm>
          </p:grpSpPr>
          <p:sp>
            <p:nvSpPr>
              <p:cNvPr id="4383" name="Google Shape;4383;g1c29613e2c4_0_107"/>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4" name="Google Shape;4384;g1c29613e2c4_0_107"/>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5" name="Google Shape;4385;g1c29613e2c4_0_107"/>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6" name="Google Shape;4386;g1c29613e2c4_0_107"/>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387" name="Google Shape;4387;g1c29613e2c4_0_107"/>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388" name="Google Shape;4388;g1c29613e2c4_0_107"/>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latin typeface="Courier New"/>
                <a:ea typeface="Courier New"/>
                <a:cs typeface="Courier New"/>
                <a:sym typeface="Courier New"/>
              </a:rPr>
              <a:t>NARCOTICS,66773</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BATTERY,58213</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THEFT,31218</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WEAPONS VIOLATION,29752</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ASSAULT,19776</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OTHER OFFENSE,19342</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CRIMINAL TRESPASS,19020</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CRIMINAL DAMAGE,9533</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INTERFERENCE WITH PUBLIC OFFICER,5809</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PUBLIC PEACE VIOLATION,4984</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ROBBERY,4763</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MOTOR VEHICLE THEFT,4270</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DECEPTIVE PRACTICE,4167</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PROSTITUTION,3539</a:t>
            </a:r>
            <a:endParaRPr sz="12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200">
                <a:latin typeface="Courier New"/>
                <a:ea typeface="Courier New"/>
                <a:cs typeface="Courier New"/>
                <a:sym typeface="Courier New"/>
              </a:rPr>
              <a:t>BURGLARY,3493</a:t>
            </a:r>
            <a:endParaRPr sz="12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p:txBody>
      </p:sp>
      <p:sp>
        <p:nvSpPr>
          <p:cNvPr id="4389" name="Google Shape;4389;g1c29613e2c4_0_107"/>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Q#7: </a:t>
            </a:r>
            <a:r>
              <a:rPr lang="en">
                <a:solidFill>
                  <a:schemeClr val="dk1"/>
                </a:solidFill>
              </a:rPr>
              <a:t>what are the most common crimes that result in arrests?</a:t>
            </a:r>
            <a:endParaRPr sz="2700">
              <a:solidFill>
                <a:schemeClr val="dk1"/>
              </a:solidFill>
            </a:endParaRPr>
          </a:p>
        </p:txBody>
      </p:sp>
      <p:sp>
        <p:nvSpPr>
          <p:cNvPr id="4390" name="Google Shape;4390;g1c29613e2c4_0_107"/>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4"/>
        <p:cNvGrpSpPr/>
        <p:nvPr/>
      </p:nvGrpSpPr>
      <p:grpSpPr>
        <a:xfrm>
          <a:off x="0" y="0"/>
          <a:ext cx="0" cy="0"/>
          <a:chOff x="0" y="0"/>
          <a:chExt cx="0" cy="0"/>
        </a:xfrm>
      </p:grpSpPr>
      <p:sp>
        <p:nvSpPr>
          <p:cNvPr id="3835" name="Google Shape;3835;p3"/>
          <p:cNvSpPr txBox="1">
            <a:spLocks noGrp="1"/>
          </p:cNvSpPr>
          <p:nvPr>
            <p:ph type="title"/>
          </p:nvPr>
        </p:nvSpPr>
        <p:spPr>
          <a:xfrm>
            <a:off x="2213100" y="2399988"/>
            <a:ext cx="4717800" cy="64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INTRODUCTION</a:t>
            </a:r>
            <a:endParaRPr/>
          </a:p>
        </p:txBody>
      </p:sp>
      <p:sp>
        <p:nvSpPr>
          <p:cNvPr id="3836" name="Google Shape;3836;p3"/>
          <p:cNvSpPr txBox="1">
            <a:spLocks noGrp="1"/>
          </p:cNvSpPr>
          <p:nvPr>
            <p:ph type="title" idx="2"/>
          </p:nvPr>
        </p:nvSpPr>
        <p:spPr>
          <a:xfrm>
            <a:off x="3890700" y="1666250"/>
            <a:ext cx="1362600" cy="73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sp>
        <p:nvSpPr>
          <p:cNvPr id="3837" name="Google Shape;3837;p3"/>
          <p:cNvSpPr txBox="1">
            <a:spLocks noGrp="1"/>
          </p:cNvSpPr>
          <p:nvPr>
            <p:ph type="subTitle" idx="1"/>
          </p:nvPr>
        </p:nvSpPr>
        <p:spPr>
          <a:xfrm>
            <a:off x="2213100" y="3049738"/>
            <a:ext cx="4717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 Objective and data description</a:t>
            </a:r>
            <a:endParaRPr/>
          </a:p>
        </p:txBody>
      </p:sp>
      <p:grpSp>
        <p:nvGrpSpPr>
          <p:cNvPr id="3838" name="Google Shape;3838;p3"/>
          <p:cNvGrpSpPr/>
          <p:nvPr/>
        </p:nvGrpSpPr>
        <p:grpSpPr>
          <a:xfrm>
            <a:off x="3238358" y="-43925"/>
            <a:ext cx="4876690" cy="4647821"/>
            <a:chOff x="3830023" y="0"/>
            <a:chExt cx="4830797" cy="4604082"/>
          </a:xfrm>
        </p:grpSpPr>
        <p:grpSp>
          <p:nvGrpSpPr>
            <p:cNvPr id="3839" name="Google Shape;3839;p3"/>
            <p:cNvGrpSpPr/>
            <p:nvPr/>
          </p:nvGrpSpPr>
          <p:grpSpPr>
            <a:xfrm>
              <a:off x="3830023" y="0"/>
              <a:ext cx="3739211" cy="883229"/>
              <a:chOff x="3830023" y="-234825"/>
              <a:chExt cx="3739211" cy="883229"/>
            </a:xfrm>
          </p:grpSpPr>
          <p:sp>
            <p:nvSpPr>
              <p:cNvPr id="3840" name="Google Shape;3840;p3"/>
              <p:cNvSpPr/>
              <p:nvPr/>
            </p:nvSpPr>
            <p:spPr>
              <a:xfrm>
                <a:off x="3830023" y="-234825"/>
                <a:ext cx="3391577" cy="648625"/>
              </a:xfrm>
              <a:custGeom>
                <a:avLst/>
                <a:gdLst/>
                <a:ahLst/>
                <a:cxnLst/>
                <a:rect l="l" t="t" r="r" b="b"/>
                <a:pathLst>
                  <a:path w="41580" h="7952" extrusionOk="0">
                    <a:moveTo>
                      <a:pt x="25690" y="426"/>
                    </a:moveTo>
                    <a:cubicBezTo>
                      <a:pt x="25765" y="602"/>
                      <a:pt x="25790" y="777"/>
                      <a:pt x="25790" y="952"/>
                    </a:cubicBezTo>
                    <a:cubicBezTo>
                      <a:pt x="25665" y="777"/>
                      <a:pt x="25564" y="576"/>
                      <a:pt x="25690" y="426"/>
                    </a:cubicBezTo>
                    <a:close/>
                    <a:moveTo>
                      <a:pt x="76" y="0"/>
                    </a:moveTo>
                    <a:cubicBezTo>
                      <a:pt x="25" y="0"/>
                      <a:pt x="0" y="75"/>
                      <a:pt x="51" y="75"/>
                    </a:cubicBezTo>
                    <a:cubicBezTo>
                      <a:pt x="3860" y="1078"/>
                      <a:pt x="7720" y="1955"/>
                      <a:pt x="11579" y="2682"/>
                    </a:cubicBezTo>
                    <a:cubicBezTo>
                      <a:pt x="13484" y="3058"/>
                      <a:pt x="15389" y="3409"/>
                      <a:pt x="17319" y="3609"/>
                    </a:cubicBezTo>
                    <a:cubicBezTo>
                      <a:pt x="18268" y="3712"/>
                      <a:pt x="19244" y="3781"/>
                      <a:pt x="20218" y="3781"/>
                    </a:cubicBezTo>
                    <a:cubicBezTo>
                      <a:pt x="21148" y="3781"/>
                      <a:pt x="22078" y="3718"/>
                      <a:pt x="22983" y="3559"/>
                    </a:cubicBezTo>
                    <a:cubicBezTo>
                      <a:pt x="23835" y="3409"/>
                      <a:pt x="24712" y="3108"/>
                      <a:pt x="25314" y="2431"/>
                    </a:cubicBezTo>
                    <a:cubicBezTo>
                      <a:pt x="25590" y="2080"/>
                      <a:pt x="25815" y="1654"/>
                      <a:pt x="25865" y="1203"/>
                    </a:cubicBezTo>
                    <a:cubicBezTo>
                      <a:pt x="26166" y="1479"/>
                      <a:pt x="26592" y="1629"/>
                      <a:pt x="26943" y="1754"/>
                    </a:cubicBezTo>
                    <a:cubicBezTo>
                      <a:pt x="27970" y="2155"/>
                      <a:pt x="29048" y="2306"/>
                      <a:pt x="30126" y="2381"/>
                    </a:cubicBezTo>
                    <a:cubicBezTo>
                      <a:pt x="30673" y="2409"/>
                      <a:pt x="31220" y="2424"/>
                      <a:pt x="31766" y="2424"/>
                    </a:cubicBezTo>
                    <a:cubicBezTo>
                      <a:pt x="33623" y="2424"/>
                      <a:pt x="35473" y="2259"/>
                      <a:pt x="37294" y="1930"/>
                    </a:cubicBezTo>
                    <a:cubicBezTo>
                      <a:pt x="38647" y="1704"/>
                      <a:pt x="39976" y="1378"/>
                      <a:pt x="41279" y="952"/>
                    </a:cubicBezTo>
                    <a:lnTo>
                      <a:pt x="41279" y="952"/>
                    </a:lnTo>
                    <a:cubicBezTo>
                      <a:pt x="41229" y="3283"/>
                      <a:pt x="41279" y="5589"/>
                      <a:pt x="41454" y="7895"/>
                    </a:cubicBezTo>
                    <a:cubicBezTo>
                      <a:pt x="41454" y="7932"/>
                      <a:pt x="41486" y="7951"/>
                      <a:pt x="41517" y="7951"/>
                    </a:cubicBezTo>
                    <a:cubicBezTo>
                      <a:pt x="41548" y="7951"/>
                      <a:pt x="41580" y="7932"/>
                      <a:pt x="41580" y="7895"/>
                    </a:cubicBezTo>
                    <a:cubicBezTo>
                      <a:pt x="41404" y="5564"/>
                      <a:pt x="41329" y="3208"/>
                      <a:pt x="41404" y="877"/>
                    </a:cubicBezTo>
                    <a:cubicBezTo>
                      <a:pt x="41404" y="857"/>
                      <a:pt x="41371" y="820"/>
                      <a:pt x="41346" y="820"/>
                    </a:cubicBezTo>
                    <a:cubicBezTo>
                      <a:pt x="41339" y="820"/>
                      <a:pt x="41334" y="822"/>
                      <a:pt x="41329" y="827"/>
                    </a:cubicBezTo>
                    <a:cubicBezTo>
                      <a:pt x="39174" y="1504"/>
                      <a:pt x="36968" y="1955"/>
                      <a:pt x="34712" y="2180"/>
                    </a:cubicBezTo>
                    <a:cubicBezTo>
                      <a:pt x="33610" y="2281"/>
                      <a:pt x="32507" y="2306"/>
                      <a:pt x="31404" y="2306"/>
                    </a:cubicBezTo>
                    <a:cubicBezTo>
                      <a:pt x="30376" y="2281"/>
                      <a:pt x="29299" y="2231"/>
                      <a:pt x="28271" y="2030"/>
                    </a:cubicBezTo>
                    <a:cubicBezTo>
                      <a:pt x="27695" y="1905"/>
                      <a:pt x="27143" y="1754"/>
                      <a:pt x="26592" y="1504"/>
                    </a:cubicBezTo>
                    <a:cubicBezTo>
                      <a:pt x="26366" y="1378"/>
                      <a:pt x="26091" y="1253"/>
                      <a:pt x="25890" y="1078"/>
                    </a:cubicBezTo>
                    <a:cubicBezTo>
                      <a:pt x="25915" y="802"/>
                      <a:pt x="25865" y="551"/>
                      <a:pt x="25790" y="301"/>
                    </a:cubicBezTo>
                    <a:cubicBezTo>
                      <a:pt x="25772" y="283"/>
                      <a:pt x="25755" y="265"/>
                      <a:pt x="25728" y="265"/>
                    </a:cubicBezTo>
                    <a:cubicBezTo>
                      <a:pt x="25717" y="265"/>
                      <a:pt x="25704" y="268"/>
                      <a:pt x="25690" y="276"/>
                    </a:cubicBezTo>
                    <a:cubicBezTo>
                      <a:pt x="25414" y="476"/>
                      <a:pt x="25539" y="827"/>
                      <a:pt x="25740" y="1078"/>
                    </a:cubicBezTo>
                    <a:cubicBezTo>
                      <a:pt x="25740" y="1078"/>
                      <a:pt x="25765" y="1078"/>
                      <a:pt x="25765" y="1103"/>
                    </a:cubicBezTo>
                    <a:cubicBezTo>
                      <a:pt x="25715" y="1604"/>
                      <a:pt x="25489" y="2080"/>
                      <a:pt x="25138" y="2431"/>
                    </a:cubicBezTo>
                    <a:cubicBezTo>
                      <a:pt x="24562" y="3033"/>
                      <a:pt x="23760" y="3308"/>
                      <a:pt x="22958" y="3459"/>
                    </a:cubicBezTo>
                    <a:cubicBezTo>
                      <a:pt x="22079" y="3605"/>
                      <a:pt x="21177" y="3662"/>
                      <a:pt x="20274" y="3662"/>
                    </a:cubicBezTo>
                    <a:cubicBezTo>
                      <a:pt x="19322" y="3662"/>
                      <a:pt x="18370" y="3599"/>
                      <a:pt x="17444" y="3509"/>
                    </a:cubicBezTo>
                    <a:cubicBezTo>
                      <a:pt x="15539" y="3333"/>
                      <a:pt x="13660" y="2982"/>
                      <a:pt x="11780" y="2607"/>
                    </a:cubicBezTo>
                    <a:cubicBezTo>
                      <a:pt x="9925" y="2256"/>
                      <a:pt x="8096" y="1880"/>
                      <a:pt x="6266" y="1479"/>
                    </a:cubicBezTo>
                    <a:cubicBezTo>
                      <a:pt x="4186" y="1028"/>
                      <a:pt x="2131" y="526"/>
                      <a:pt x="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3"/>
              <p:cNvSpPr/>
              <p:nvPr/>
            </p:nvSpPr>
            <p:spPr>
              <a:xfrm>
                <a:off x="6904704" y="409085"/>
                <a:ext cx="664530" cy="239319"/>
              </a:xfrm>
              <a:custGeom>
                <a:avLst/>
                <a:gdLst/>
                <a:ahLst/>
                <a:cxnLst/>
                <a:rect l="l" t="t" r="r" b="b"/>
                <a:pathLst>
                  <a:path w="8147" h="2934" extrusionOk="0">
                    <a:moveTo>
                      <a:pt x="3760" y="1"/>
                    </a:moveTo>
                    <a:lnTo>
                      <a:pt x="1" y="2933"/>
                    </a:lnTo>
                    <a:lnTo>
                      <a:pt x="8146" y="2933"/>
                    </a:lnTo>
                    <a:lnTo>
                      <a:pt x="37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42" name="Google Shape;3842;p3"/>
            <p:cNvSpPr/>
            <p:nvPr/>
          </p:nvSpPr>
          <p:spPr>
            <a:xfrm>
              <a:off x="5651550" y="883150"/>
              <a:ext cx="3009270" cy="3720932"/>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43" name="Google Shape;3843;p3"/>
          <p:cNvGrpSpPr/>
          <p:nvPr/>
        </p:nvGrpSpPr>
        <p:grpSpPr>
          <a:xfrm rot="8100000" flipH="1">
            <a:off x="1302707" y="3869705"/>
            <a:ext cx="957383" cy="1095775"/>
            <a:chOff x="672325" y="3360781"/>
            <a:chExt cx="957392" cy="1095785"/>
          </a:xfrm>
        </p:grpSpPr>
        <p:sp>
          <p:nvSpPr>
            <p:cNvPr id="3844" name="Google Shape;3844;p3"/>
            <p:cNvSpPr/>
            <p:nvPr/>
          </p:nvSpPr>
          <p:spPr>
            <a:xfrm>
              <a:off x="1118859" y="3653205"/>
              <a:ext cx="339331" cy="339331"/>
            </a:xfrm>
            <a:custGeom>
              <a:avLst/>
              <a:gdLst/>
              <a:ahLst/>
              <a:cxnLst/>
              <a:rect l="l" t="t" r="r" b="b"/>
              <a:pathLst>
                <a:path w="4362" h="4362" extrusionOk="0">
                  <a:moveTo>
                    <a:pt x="2181" y="126"/>
                  </a:moveTo>
                  <a:cubicBezTo>
                    <a:pt x="3309" y="126"/>
                    <a:pt x="4236" y="1053"/>
                    <a:pt x="4236" y="2181"/>
                  </a:cubicBezTo>
                  <a:cubicBezTo>
                    <a:pt x="4236" y="3309"/>
                    <a:pt x="3309" y="4236"/>
                    <a:pt x="2181" y="4236"/>
                  </a:cubicBezTo>
                  <a:cubicBezTo>
                    <a:pt x="1053" y="4236"/>
                    <a:pt x="126" y="3309"/>
                    <a:pt x="126" y="2181"/>
                  </a:cubicBezTo>
                  <a:cubicBezTo>
                    <a:pt x="126" y="1053"/>
                    <a:pt x="1053" y="126"/>
                    <a:pt x="2181" y="126"/>
                  </a:cubicBezTo>
                  <a:close/>
                  <a:moveTo>
                    <a:pt x="2181" y="1"/>
                  </a:moveTo>
                  <a:cubicBezTo>
                    <a:pt x="978" y="1"/>
                    <a:pt x="0" y="978"/>
                    <a:pt x="0" y="2181"/>
                  </a:cubicBezTo>
                  <a:cubicBezTo>
                    <a:pt x="0" y="3384"/>
                    <a:pt x="978" y="4362"/>
                    <a:pt x="2181" y="4362"/>
                  </a:cubicBezTo>
                  <a:cubicBezTo>
                    <a:pt x="3384" y="4362"/>
                    <a:pt x="4361" y="3384"/>
                    <a:pt x="4361" y="2181"/>
                  </a:cubicBezTo>
                  <a:cubicBezTo>
                    <a:pt x="4361" y="978"/>
                    <a:pt x="3384" y="1"/>
                    <a:pt x="21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3"/>
            <p:cNvSpPr/>
            <p:nvPr/>
          </p:nvSpPr>
          <p:spPr>
            <a:xfrm>
              <a:off x="1226058" y="3782964"/>
              <a:ext cx="148273" cy="206461"/>
            </a:xfrm>
            <a:custGeom>
              <a:avLst/>
              <a:gdLst/>
              <a:ahLst/>
              <a:cxnLst/>
              <a:rect l="l" t="t" r="r" b="b"/>
              <a:pathLst>
                <a:path w="1906" h="2654" extrusionOk="0">
                  <a:moveTo>
                    <a:pt x="1229" y="112"/>
                  </a:moveTo>
                  <a:cubicBezTo>
                    <a:pt x="1304" y="363"/>
                    <a:pt x="1304" y="639"/>
                    <a:pt x="1128" y="864"/>
                  </a:cubicBezTo>
                  <a:cubicBezTo>
                    <a:pt x="1053" y="739"/>
                    <a:pt x="1053" y="588"/>
                    <a:pt x="1053" y="463"/>
                  </a:cubicBezTo>
                  <a:cubicBezTo>
                    <a:pt x="1078" y="338"/>
                    <a:pt x="1103" y="162"/>
                    <a:pt x="1229" y="112"/>
                  </a:cubicBezTo>
                  <a:close/>
                  <a:moveTo>
                    <a:pt x="1780" y="313"/>
                  </a:moveTo>
                  <a:cubicBezTo>
                    <a:pt x="1780" y="463"/>
                    <a:pt x="1755" y="614"/>
                    <a:pt x="1680" y="739"/>
                  </a:cubicBezTo>
                  <a:cubicBezTo>
                    <a:pt x="1655" y="764"/>
                    <a:pt x="1605" y="814"/>
                    <a:pt x="1580" y="864"/>
                  </a:cubicBezTo>
                  <a:cubicBezTo>
                    <a:pt x="1580" y="814"/>
                    <a:pt x="1605" y="739"/>
                    <a:pt x="1605" y="689"/>
                  </a:cubicBezTo>
                  <a:cubicBezTo>
                    <a:pt x="1630" y="563"/>
                    <a:pt x="1655" y="388"/>
                    <a:pt x="1780" y="313"/>
                  </a:cubicBezTo>
                  <a:close/>
                  <a:moveTo>
                    <a:pt x="207" y="378"/>
                  </a:moveTo>
                  <a:cubicBezTo>
                    <a:pt x="213" y="378"/>
                    <a:pt x="220" y="381"/>
                    <a:pt x="226" y="388"/>
                  </a:cubicBezTo>
                  <a:cubicBezTo>
                    <a:pt x="251" y="413"/>
                    <a:pt x="276" y="463"/>
                    <a:pt x="301" y="513"/>
                  </a:cubicBezTo>
                  <a:cubicBezTo>
                    <a:pt x="377" y="639"/>
                    <a:pt x="427" y="814"/>
                    <a:pt x="452" y="989"/>
                  </a:cubicBezTo>
                  <a:cubicBezTo>
                    <a:pt x="452" y="1015"/>
                    <a:pt x="452" y="1040"/>
                    <a:pt x="452" y="1090"/>
                  </a:cubicBezTo>
                  <a:cubicBezTo>
                    <a:pt x="377" y="1065"/>
                    <a:pt x="326" y="1015"/>
                    <a:pt x="276" y="964"/>
                  </a:cubicBezTo>
                  <a:cubicBezTo>
                    <a:pt x="201" y="864"/>
                    <a:pt x="126" y="739"/>
                    <a:pt x="126" y="614"/>
                  </a:cubicBezTo>
                  <a:cubicBezTo>
                    <a:pt x="126" y="563"/>
                    <a:pt x="151" y="488"/>
                    <a:pt x="176" y="438"/>
                  </a:cubicBezTo>
                  <a:cubicBezTo>
                    <a:pt x="176" y="401"/>
                    <a:pt x="190" y="378"/>
                    <a:pt x="207" y="378"/>
                  </a:cubicBezTo>
                  <a:close/>
                  <a:moveTo>
                    <a:pt x="1253" y="1"/>
                  </a:moveTo>
                  <a:cubicBezTo>
                    <a:pt x="1245" y="1"/>
                    <a:pt x="1237" y="4"/>
                    <a:pt x="1229" y="12"/>
                  </a:cubicBezTo>
                  <a:cubicBezTo>
                    <a:pt x="1053" y="62"/>
                    <a:pt x="1003" y="263"/>
                    <a:pt x="1003" y="413"/>
                  </a:cubicBezTo>
                  <a:cubicBezTo>
                    <a:pt x="978" y="588"/>
                    <a:pt x="978" y="789"/>
                    <a:pt x="1078" y="914"/>
                  </a:cubicBezTo>
                  <a:cubicBezTo>
                    <a:pt x="1078" y="914"/>
                    <a:pt x="1053" y="939"/>
                    <a:pt x="1053" y="939"/>
                  </a:cubicBezTo>
                  <a:cubicBezTo>
                    <a:pt x="928" y="1065"/>
                    <a:pt x="727" y="1115"/>
                    <a:pt x="577" y="1115"/>
                  </a:cubicBezTo>
                  <a:cubicBezTo>
                    <a:pt x="552" y="1015"/>
                    <a:pt x="552" y="939"/>
                    <a:pt x="527" y="839"/>
                  </a:cubicBezTo>
                  <a:cubicBezTo>
                    <a:pt x="502" y="664"/>
                    <a:pt x="452" y="463"/>
                    <a:pt x="301" y="338"/>
                  </a:cubicBezTo>
                  <a:cubicBezTo>
                    <a:pt x="272" y="294"/>
                    <a:pt x="235" y="267"/>
                    <a:pt x="198" y="267"/>
                  </a:cubicBezTo>
                  <a:cubicBezTo>
                    <a:pt x="172" y="267"/>
                    <a:pt x="147" y="281"/>
                    <a:pt x="126" y="313"/>
                  </a:cubicBezTo>
                  <a:cubicBezTo>
                    <a:pt x="76" y="363"/>
                    <a:pt x="51" y="438"/>
                    <a:pt x="26" y="513"/>
                  </a:cubicBezTo>
                  <a:cubicBezTo>
                    <a:pt x="1" y="664"/>
                    <a:pt x="51" y="814"/>
                    <a:pt x="126" y="939"/>
                  </a:cubicBezTo>
                  <a:cubicBezTo>
                    <a:pt x="226" y="1065"/>
                    <a:pt x="326" y="1140"/>
                    <a:pt x="452" y="1165"/>
                  </a:cubicBezTo>
                  <a:cubicBezTo>
                    <a:pt x="477" y="1290"/>
                    <a:pt x="477" y="1390"/>
                    <a:pt x="452" y="1491"/>
                  </a:cubicBezTo>
                  <a:cubicBezTo>
                    <a:pt x="427" y="1892"/>
                    <a:pt x="326" y="2268"/>
                    <a:pt x="126" y="2619"/>
                  </a:cubicBezTo>
                  <a:cubicBezTo>
                    <a:pt x="108" y="2636"/>
                    <a:pt x="141" y="2654"/>
                    <a:pt x="170" y="2654"/>
                  </a:cubicBezTo>
                  <a:cubicBezTo>
                    <a:pt x="182" y="2654"/>
                    <a:pt x="194" y="2651"/>
                    <a:pt x="201" y="2644"/>
                  </a:cubicBezTo>
                  <a:cubicBezTo>
                    <a:pt x="427" y="2293"/>
                    <a:pt x="552" y="1892"/>
                    <a:pt x="577" y="1466"/>
                  </a:cubicBezTo>
                  <a:cubicBezTo>
                    <a:pt x="577" y="1390"/>
                    <a:pt x="577" y="1290"/>
                    <a:pt x="577" y="1190"/>
                  </a:cubicBezTo>
                  <a:cubicBezTo>
                    <a:pt x="615" y="1196"/>
                    <a:pt x="652" y="1199"/>
                    <a:pt x="690" y="1199"/>
                  </a:cubicBezTo>
                  <a:cubicBezTo>
                    <a:pt x="801" y="1199"/>
                    <a:pt x="909" y="1171"/>
                    <a:pt x="1003" y="1115"/>
                  </a:cubicBezTo>
                  <a:cubicBezTo>
                    <a:pt x="1053" y="1065"/>
                    <a:pt x="1103" y="1040"/>
                    <a:pt x="1154" y="989"/>
                  </a:cubicBezTo>
                  <a:cubicBezTo>
                    <a:pt x="1154" y="989"/>
                    <a:pt x="1179" y="1015"/>
                    <a:pt x="1179" y="1015"/>
                  </a:cubicBezTo>
                  <a:cubicBezTo>
                    <a:pt x="1223" y="1044"/>
                    <a:pt x="1275" y="1056"/>
                    <a:pt x="1326" y="1056"/>
                  </a:cubicBezTo>
                  <a:cubicBezTo>
                    <a:pt x="1363" y="1056"/>
                    <a:pt x="1398" y="1050"/>
                    <a:pt x="1429" y="1040"/>
                  </a:cubicBezTo>
                  <a:lnTo>
                    <a:pt x="1429" y="1040"/>
                  </a:lnTo>
                  <a:cubicBezTo>
                    <a:pt x="1404" y="1090"/>
                    <a:pt x="1404" y="1115"/>
                    <a:pt x="1404" y="1165"/>
                  </a:cubicBezTo>
                  <a:cubicBezTo>
                    <a:pt x="1329" y="1616"/>
                    <a:pt x="1304" y="2042"/>
                    <a:pt x="1304" y="2493"/>
                  </a:cubicBezTo>
                  <a:cubicBezTo>
                    <a:pt x="1304" y="2531"/>
                    <a:pt x="1335" y="2550"/>
                    <a:pt x="1367" y="2550"/>
                  </a:cubicBezTo>
                  <a:cubicBezTo>
                    <a:pt x="1398" y="2550"/>
                    <a:pt x="1429" y="2531"/>
                    <a:pt x="1429" y="2493"/>
                  </a:cubicBezTo>
                  <a:cubicBezTo>
                    <a:pt x="1404" y="2092"/>
                    <a:pt x="1429" y="1691"/>
                    <a:pt x="1504" y="1265"/>
                  </a:cubicBezTo>
                  <a:cubicBezTo>
                    <a:pt x="1504" y="1190"/>
                    <a:pt x="1529" y="1090"/>
                    <a:pt x="1555" y="989"/>
                  </a:cubicBezTo>
                  <a:cubicBezTo>
                    <a:pt x="1605" y="939"/>
                    <a:pt x="1680" y="889"/>
                    <a:pt x="1705" y="839"/>
                  </a:cubicBezTo>
                  <a:cubicBezTo>
                    <a:pt x="1855" y="664"/>
                    <a:pt x="1905" y="438"/>
                    <a:pt x="1855" y="238"/>
                  </a:cubicBezTo>
                  <a:cubicBezTo>
                    <a:pt x="1855" y="212"/>
                    <a:pt x="1830" y="212"/>
                    <a:pt x="1805" y="212"/>
                  </a:cubicBezTo>
                  <a:cubicBezTo>
                    <a:pt x="1655" y="263"/>
                    <a:pt x="1580" y="388"/>
                    <a:pt x="1555" y="538"/>
                  </a:cubicBezTo>
                  <a:cubicBezTo>
                    <a:pt x="1504" y="664"/>
                    <a:pt x="1454" y="814"/>
                    <a:pt x="1429" y="939"/>
                  </a:cubicBezTo>
                  <a:cubicBezTo>
                    <a:pt x="1404" y="964"/>
                    <a:pt x="1373" y="977"/>
                    <a:pt x="1338" y="977"/>
                  </a:cubicBezTo>
                  <a:cubicBezTo>
                    <a:pt x="1304" y="977"/>
                    <a:pt x="1266" y="964"/>
                    <a:pt x="1229" y="939"/>
                  </a:cubicBezTo>
                  <a:lnTo>
                    <a:pt x="1204" y="939"/>
                  </a:lnTo>
                  <a:cubicBezTo>
                    <a:pt x="1404" y="689"/>
                    <a:pt x="1429" y="313"/>
                    <a:pt x="1279" y="12"/>
                  </a:cubicBezTo>
                  <a:cubicBezTo>
                    <a:pt x="1279" y="12"/>
                    <a:pt x="1268" y="1"/>
                    <a:pt x="12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3"/>
            <p:cNvSpPr/>
            <p:nvPr/>
          </p:nvSpPr>
          <p:spPr>
            <a:xfrm>
              <a:off x="1224114" y="3973013"/>
              <a:ext cx="128747" cy="128747"/>
            </a:xfrm>
            <a:custGeom>
              <a:avLst/>
              <a:gdLst/>
              <a:ahLst/>
              <a:cxnLst/>
              <a:rect l="l" t="t" r="r" b="b"/>
              <a:pathLst>
                <a:path w="1655" h="1655" extrusionOk="0">
                  <a:moveTo>
                    <a:pt x="1" y="0"/>
                  </a:moveTo>
                  <a:lnTo>
                    <a:pt x="1" y="827"/>
                  </a:lnTo>
                  <a:cubicBezTo>
                    <a:pt x="1" y="1278"/>
                    <a:pt x="377" y="1654"/>
                    <a:pt x="828" y="1654"/>
                  </a:cubicBezTo>
                  <a:cubicBezTo>
                    <a:pt x="1279" y="1654"/>
                    <a:pt x="1655" y="1278"/>
                    <a:pt x="1655" y="827"/>
                  </a:cubicBezTo>
                  <a:lnTo>
                    <a:pt x="16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7" name="Google Shape;3847;p3"/>
            <p:cNvSpPr/>
            <p:nvPr/>
          </p:nvSpPr>
          <p:spPr>
            <a:xfrm>
              <a:off x="814687" y="3929449"/>
              <a:ext cx="354889" cy="338008"/>
            </a:xfrm>
            <a:custGeom>
              <a:avLst/>
              <a:gdLst/>
              <a:ahLst/>
              <a:cxnLst/>
              <a:rect l="l" t="t" r="r" b="b"/>
              <a:pathLst>
                <a:path w="4562" h="4345" extrusionOk="0">
                  <a:moveTo>
                    <a:pt x="2334" y="119"/>
                  </a:moveTo>
                  <a:cubicBezTo>
                    <a:pt x="2568" y="119"/>
                    <a:pt x="2803" y="158"/>
                    <a:pt x="3033" y="234"/>
                  </a:cubicBezTo>
                  <a:cubicBezTo>
                    <a:pt x="3534" y="435"/>
                    <a:pt x="3960" y="811"/>
                    <a:pt x="4186" y="1312"/>
                  </a:cubicBezTo>
                  <a:cubicBezTo>
                    <a:pt x="4411" y="1813"/>
                    <a:pt x="4437" y="2365"/>
                    <a:pt x="4261" y="2866"/>
                  </a:cubicBezTo>
                  <a:cubicBezTo>
                    <a:pt x="4061" y="3392"/>
                    <a:pt x="3685" y="3793"/>
                    <a:pt x="3183" y="4019"/>
                  </a:cubicBezTo>
                  <a:cubicBezTo>
                    <a:pt x="2910" y="4155"/>
                    <a:pt x="2623" y="4217"/>
                    <a:pt x="2336" y="4217"/>
                  </a:cubicBezTo>
                  <a:cubicBezTo>
                    <a:pt x="2097" y="4217"/>
                    <a:pt x="1858" y="4174"/>
                    <a:pt x="1629" y="4094"/>
                  </a:cubicBezTo>
                  <a:cubicBezTo>
                    <a:pt x="1103" y="3893"/>
                    <a:pt x="702" y="3517"/>
                    <a:pt x="477" y="3041"/>
                  </a:cubicBezTo>
                  <a:cubicBezTo>
                    <a:pt x="0" y="2014"/>
                    <a:pt x="452" y="786"/>
                    <a:pt x="1454" y="309"/>
                  </a:cubicBezTo>
                  <a:cubicBezTo>
                    <a:pt x="1736" y="183"/>
                    <a:pt x="2034" y="119"/>
                    <a:pt x="2334" y="119"/>
                  </a:cubicBezTo>
                  <a:close/>
                  <a:moveTo>
                    <a:pt x="2329" y="0"/>
                  </a:moveTo>
                  <a:cubicBezTo>
                    <a:pt x="2012" y="0"/>
                    <a:pt x="1696" y="70"/>
                    <a:pt x="1404" y="209"/>
                  </a:cubicBezTo>
                  <a:cubicBezTo>
                    <a:pt x="878" y="435"/>
                    <a:pt x="477" y="886"/>
                    <a:pt x="276" y="1412"/>
                  </a:cubicBezTo>
                  <a:cubicBezTo>
                    <a:pt x="76" y="1964"/>
                    <a:pt x="101" y="2565"/>
                    <a:pt x="351" y="3091"/>
                  </a:cubicBezTo>
                  <a:cubicBezTo>
                    <a:pt x="602" y="3618"/>
                    <a:pt x="1028" y="4019"/>
                    <a:pt x="1579" y="4219"/>
                  </a:cubicBezTo>
                  <a:cubicBezTo>
                    <a:pt x="1830" y="4294"/>
                    <a:pt x="2081" y="4345"/>
                    <a:pt x="2331" y="4345"/>
                  </a:cubicBezTo>
                  <a:cubicBezTo>
                    <a:pt x="2632" y="4345"/>
                    <a:pt x="2958" y="4269"/>
                    <a:pt x="3234" y="4144"/>
                  </a:cubicBezTo>
                  <a:cubicBezTo>
                    <a:pt x="3760" y="3893"/>
                    <a:pt x="4161" y="3467"/>
                    <a:pt x="4361" y="2916"/>
                  </a:cubicBezTo>
                  <a:cubicBezTo>
                    <a:pt x="4562" y="2365"/>
                    <a:pt x="4537" y="1788"/>
                    <a:pt x="4286" y="1262"/>
                  </a:cubicBezTo>
                  <a:cubicBezTo>
                    <a:pt x="4061" y="736"/>
                    <a:pt x="3609" y="335"/>
                    <a:pt x="3083" y="134"/>
                  </a:cubicBezTo>
                  <a:cubicBezTo>
                    <a:pt x="2838" y="45"/>
                    <a:pt x="2583" y="0"/>
                    <a:pt x="23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3"/>
            <p:cNvSpPr/>
            <p:nvPr/>
          </p:nvSpPr>
          <p:spPr>
            <a:xfrm>
              <a:off x="939468" y="4043182"/>
              <a:ext cx="167098" cy="227543"/>
            </a:xfrm>
            <a:custGeom>
              <a:avLst/>
              <a:gdLst/>
              <a:ahLst/>
              <a:cxnLst/>
              <a:rect l="l" t="t" r="r" b="b"/>
              <a:pathLst>
                <a:path w="2148" h="2925" extrusionOk="0">
                  <a:moveTo>
                    <a:pt x="1529" y="126"/>
                  </a:moveTo>
                  <a:cubicBezTo>
                    <a:pt x="1604" y="251"/>
                    <a:pt x="1630" y="401"/>
                    <a:pt x="1604" y="527"/>
                  </a:cubicBezTo>
                  <a:cubicBezTo>
                    <a:pt x="1604" y="577"/>
                    <a:pt x="1579" y="652"/>
                    <a:pt x="1554" y="702"/>
                  </a:cubicBezTo>
                  <a:cubicBezTo>
                    <a:pt x="1554" y="652"/>
                    <a:pt x="1529" y="577"/>
                    <a:pt x="1529" y="527"/>
                  </a:cubicBezTo>
                  <a:cubicBezTo>
                    <a:pt x="1504" y="401"/>
                    <a:pt x="1454" y="226"/>
                    <a:pt x="1529" y="126"/>
                  </a:cubicBezTo>
                  <a:close/>
                  <a:moveTo>
                    <a:pt x="928" y="151"/>
                  </a:moveTo>
                  <a:cubicBezTo>
                    <a:pt x="1103" y="351"/>
                    <a:pt x="1229" y="627"/>
                    <a:pt x="1153" y="878"/>
                  </a:cubicBezTo>
                  <a:cubicBezTo>
                    <a:pt x="1053" y="802"/>
                    <a:pt x="978" y="652"/>
                    <a:pt x="928" y="552"/>
                  </a:cubicBezTo>
                  <a:cubicBezTo>
                    <a:pt x="878" y="426"/>
                    <a:pt x="853" y="276"/>
                    <a:pt x="928" y="151"/>
                  </a:cubicBezTo>
                  <a:close/>
                  <a:moveTo>
                    <a:pt x="120" y="843"/>
                  </a:moveTo>
                  <a:cubicBezTo>
                    <a:pt x="128" y="843"/>
                    <a:pt x="137" y="846"/>
                    <a:pt x="151" y="852"/>
                  </a:cubicBezTo>
                  <a:cubicBezTo>
                    <a:pt x="176" y="852"/>
                    <a:pt x="226" y="878"/>
                    <a:pt x="276" y="903"/>
                  </a:cubicBezTo>
                  <a:cubicBezTo>
                    <a:pt x="401" y="1003"/>
                    <a:pt x="502" y="1153"/>
                    <a:pt x="577" y="1279"/>
                  </a:cubicBezTo>
                  <a:cubicBezTo>
                    <a:pt x="602" y="1304"/>
                    <a:pt x="627" y="1354"/>
                    <a:pt x="627" y="1379"/>
                  </a:cubicBezTo>
                  <a:cubicBezTo>
                    <a:pt x="577" y="1379"/>
                    <a:pt x="502" y="1354"/>
                    <a:pt x="427" y="1329"/>
                  </a:cubicBezTo>
                  <a:cubicBezTo>
                    <a:pt x="326" y="1279"/>
                    <a:pt x="201" y="1203"/>
                    <a:pt x="151" y="1078"/>
                  </a:cubicBezTo>
                  <a:cubicBezTo>
                    <a:pt x="126" y="1028"/>
                    <a:pt x="101" y="953"/>
                    <a:pt x="101" y="903"/>
                  </a:cubicBezTo>
                  <a:cubicBezTo>
                    <a:pt x="101" y="866"/>
                    <a:pt x="101" y="843"/>
                    <a:pt x="120" y="843"/>
                  </a:cubicBezTo>
                  <a:close/>
                  <a:moveTo>
                    <a:pt x="1504" y="0"/>
                  </a:moveTo>
                  <a:cubicBezTo>
                    <a:pt x="1379" y="126"/>
                    <a:pt x="1379" y="276"/>
                    <a:pt x="1404" y="426"/>
                  </a:cubicBezTo>
                  <a:cubicBezTo>
                    <a:pt x="1404" y="552"/>
                    <a:pt x="1454" y="702"/>
                    <a:pt x="1479" y="827"/>
                  </a:cubicBezTo>
                  <a:cubicBezTo>
                    <a:pt x="1429" y="903"/>
                    <a:pt x="1354" y="928"/>
                    <a:pt x="1279" y="928"/>
                  </a:cubicBezTo>
                  <a:lnTo>
                    <a:pt x="1254" y="928"/>
                  </a:lnTo>
                  <a:cubicBezTo>
                    <a:pt x="1329" y="602"/>
                    <a:pt x="1203" y="276"/>
                    <a:pt x="953" y="50"/>
                  </a:cubicBezTo>
                  <a:cubicBezTo>
                    <a:pt x="928" y="50"/>
                    <a:pt x="903" y="50"/>
                    <a:pt x="903" y="76"/>
                  </a:cubicBezTo>
                  <a:cubicBezTo>
                    <a:pt x="777" y="201"/>
                    <a:pt x="802" y="376"/>
                    <a:pt x="853" y="552"/>
                  </a:cubicBezTo>
                  <a:cubicBezTo>
                    <a:pt x="903" y="702"/>
                    <a:pt x="1003" y="878"/>
                    <a:pt x="1153" y="953"/>
                  </a:cubicBezTo>
                  <a:cubicBezTo>
                    <a:pt x="1128" y="978"/>
                    <a:pt x="1128" y="978"/>
                    <a:pt x="1128" y="1003"/>
                  </a:cubicBezTo>
                  <a:cubicBezTo>
                    <a:pt x="1053" y="1153"/>
                    <a:pt x="928" y="1279"/>
                    <a:pt x="752" y="1354"/>
                  </a:cubicBezTo>
                  <a:cubicBezTo>
                    <a:pt x="702" y="1279"/>
                    <a:pt x="652" y="1203"/>
                    <a:pt x="602" y="1128"/>
                  </a:cubicBezTo>
                  <a:cubicBezTo>
                    <a:pt x="502" y="978"/>
                    <a:pt x="376" y="802"/>
                    <a:pt x="201" y="752"/>
                  </a:cubicBezTo>
                  <a:cubicBezTo>
                    <a:pt x="170" y="731"/>
                    <a:pt x="134" y="719"/>
                    <a:pt x="102" y="719"/>
                  </a:cubicBezTo>
                  <a:cubicBezTo>
                    <a:pt x="56" y="719"/>
                    <a:pt x="15" y="744"/>
                    <a:pt x="0" y="802"/>
                  </a:cubicBezTo>
                  <a:cubicBezTo>
                    <a:pt x="0" y="878"/>
                    <a:pt x="0" y="953"/>
                    <a:pt x="25" y="1028"/>
                  </a:cubicBezTo>
                  <a:cubicBezTo>
                    <a:pt x="51" y="1178"/>
                    <a:pt x="176" y="1304"/>
                    <a:pt x="301" y="1379"/>
                  </a:cubicBezTo>
                  <a:cubicBezTo>
                    <a:pt x="395" y="1435"/>
                    <a:pt x="489" y="1463"/>
                    <a:pt x="583" y="1463"/>
                  </a:cubicBezTo>
                  <a:cubicBezTo>
                    <a:pt x="614" y="1463"/>
                    <a:pt x="646" y="1460"/>
                    <a:pt x="677" y="1454"/>
                  </a:cubicBezTo>
                  <a:cubicBezTo>
                    <a:pt x="727" y="1554"/>
                    <a:pt x="777" y="1629"/>
                    <a:pt x="828" y="1730"/>
                  </a:cubicBezTo>
                  <a:cubicBezTo>
                    <a:pt x="953" y="2106"/>
                    <a:pt x="1003" y="2507"/>
                    <a:pt x="1003" y="2883"/>
                  </a:cubicBezTo>
                  <a:cubicBezTo>
                    <a:pt x="988" y="2912"/>
                    <a:pt x="1008" y="2924"/>
                    <a:pt x="1027" y="2924"/>
                  </a:cubicBezTo>
                  <a:cubicBezTo>
                    <a:pt x="1040" y="2924"/>
                    <a:pt x="1053" y="2918"/>
                    <a:pt x="1053" y="2908"/>
                  </a:cubicBezTo>
                  <a:cubicBezTo>
                    <a:pt x="1128" y="2482"/>
                    <a:pt x="1078" y="2055"/>
                    <a:pt x="903" y="1680"/>
                  </a:cubicBezTo>
                  <a:cubicBezTo>
                    <a:pt x="878" y="1579"/>
                    <a:pt x="828" y="1504"/>
                    <a:pt x="802" y="1429"/>
                  </a:cubicBezTo>
                  <a:cubicBezTo>
                    <a:pt x="928" y="1379"/>
                    <a:pt x="1053" y="1279"/>
                    <a:pt x="1153" y="1153"/>
                  </a:cubicBezTo>
                  <a:cubicBezTo>
                    <a:pt x="1178" y="1103"/>
                    <a:pt x="1203" y="1053"/>
                    <a:pt x="1229" y="978"/>
                  </a:cubicBezTo>
                  <a:cubicBezTo>
                    <a:pt x="1254" y="1003"/>
                    <a:pt x="1254" y="1003"/>
                    <a:pt x="1279" y="1003"/>
                  </a:cubicBezTo>
                  <a:cubicBezTo>
                    <a:pt x="1354" y="1003"/>
                    <a:pt x="1429" y="978"/>
                    <a:pt x="1504" y="928"/>
                  </a:cubicBezTo>
                  <a:cubicBezTo>
                    <a:pt x="1504" y="953"/>
                    <a:pt x="1529" y="1003"/>
                    <a:pt x="1529" y="1053"/>
                  </a:cubicBezTo>
                  <a:cubicBezTo>
                    <a:pt x="1655" y="1479"/>
                    <a:pt x="1805" y="1905"/>
                    <a:pt x="2005" y="2281"/>
                  </a:cubicBezTo>
                  <a:cubicBezTo>
                    <a:pt x="2023" y="2307"/>
                    <a:pt x="2046" y="2318"/>
                    <a:pt x="2069" y="2318"/>
                  </a:cubicBezTo>
                  <a:cubicBezTo>
                    <a:pt x="2110" y="2318"/>
                    <a:pt x="2147" y="2280"/>
                    <a:pt x="2131" y="2231"/>
                  </a:cubicBezTo>
                  <a:cubicBezTo>
                    <a:pt x="1930" y="1880"/>
                    <a:pt x="1780" y="1504"/>
                    <a:pt x="1680" y="1103"/>
                  </a:cubicBezTo>
                  <a:cubicBezTo>
                    <a:pt x="1630" y="1003"/>
                    <a:pt x="1604" y="928"/>
                    <a:pt x="1579" y="827"/>
                  </a:cubicBezTo>
                  <a:cubicBezTo>
                    <a:pt x="1630" y="752"/>
                    <a:pt x="1655" y="677"/>
                    <a:pt x="1680" y="602"/>
                  </a:cubicBezTo>
                  <a:cubicBezTo>
                    <a:pt x="1730" y="401"/>
                    <a:pt x="1680" y="201"/>
                    <a:pt x="1579" y="25"/>
                  </a:cubicBezTo>
                  <a:cubicBezTo>
                    <a:pt x="1554" y="0"/>
                    <a:pt x="1529" y="0"/>
                    <a:pt x="150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3"/>
            <p:cNvSpPr/>
            <p:nvPr/>
          </p:nvSpPr>
          <p:spPr>
            <a:xfrm>
              <a:off x="999913" y="4206937"/>
              <a:ext cx="157997" cy="149673"/>
            </a:xfrm>
            <a:custGeom>
              <a:avLst/>
              <a:gdLst/>
              <a:ahLst/>
              <a:cxnLst/>
              <a:rect l="l" t="t" r="r" b="b"/>
              <a:pathLst>
                <a:path w="2031" h="1924" extrusionOk="0">
                  <a:moveTo>
                    <a:pt x="1504" y="1"/>
                  </a:moveTo>
                  <a:lnTo>
                    <a:pt x="0" y="702"/>
                  </a:lnTo>
                  <a:lnTo>
                    <a:pt x="351" y="1454"/>
                  </a:lnTo>
                  <a:cubicBezTo>
                    <a:pt x="499" y="1750"/>
                    <a:pt x="797" y="1923"/>
                    <a:pt x="1114" y="1923"/>
                  </a:cubicBezTo>
                  <a:cubicBezTo>
                    <a:pt x="1227" y="1923"/>
                    <a:pt x="1342" y="1901"/>
                    <a:pt x="1454" y="1855"/>
                  </a:cubicBezTo>
                  <a:cubicBezTo>
                    <a:pt x="1855" y="1655"/>
                    <a:pt x="2030" y="1154"/>
                    <a:pt x="1855" y="753"/>
                  </a:cubicBezTo>
                  <a:lnTo>
                    <a:pt x="15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0" name="Google Shape;3850;p3"/>
            <p:cNvSpPr/>
            <p:nvPr/>
          </p:nvSpPr>
          <p:spPr>
            <a:xfrm>
              <a:off x="1222169" y="4102227"/>
              <a:ext cx="276941" cy="254926"/>
            </a:xfrm>
            <a:custGeom>
              <a:avLst/>
              <a:gdLst/>
              <a:ahLst/>
              <a:cxnLst/>
              <a:rect l="l" t="t" r="r" b="b"/>
              <a:pathLst>
                <a:path w="3560" h="3277" extrusionOk="0">
                  <a:moveTo>
                    <a:pt x="1705" y="119"/>
                  </a:moveTo>
                  <a:cubicBezTo>
                    <a:pt x="1981" y="119"/>
                    <a:pt x="2256" y="219"/>
                    <a:pt x="2507" y="369"/>
                  </a:cubicBezTo>
                  <a:cubicBezTo>
                    <a:pt x="3209" y="820"/>
                    <a:pt x="3409" y="1748"/>
                    <a:pt x="2958" y="2449"/>
                  </a:cubicBezTo>
                  <a:cubicBezTo>
                    <a:pt x="2757" y="2800"/>
                    <a:pt x="2407" y="3026"/>
                    <a:pt x="2031" y="3126"/>
                  </a:cubicBezTo>
                  <a:cubicBezTo>
                    <a:pt x="1928" y="3145"/>
                    <a:pt x="1826" y="3155"/>
                    <a:pt x="1724" y="3155"/>
                  </a:cubicBezTo>
                  <a:cubicBezTo>
                    <a:pt x="1428" y="3155"/>
                    <a:pt x="1139" y="3075"/>
                    <a:pt x="878" y="2926"/>
                  </a:cubicBezTo>
                  <a:cubicBezTo>
                    <a:pt x="527" y="2700"/>
                    <a:pt x="301" y="2374"/>
                    <a:pt x="226" y="1973"/>
                  </a:cubicBezTo>
                  <a:cubicBezTo>
                    <a:pt x="126" y="1572"/>
                    <a:pt x="201" y="1171"/>
                    <a:pt x="402" y="820"/>
                  </a:cubicBezTo>
                  <a:cubicBezTo>
                    <a:pt x="627" y="494"/>
                    <a:pt x="953" y="244"/>
                    <a:pt x="1354" y="169"/>
                  </a:cubicBezTo>
                  <a:cubicBezTo>
                    <a:pt x="1479" y="144"/>
                    <a:pt x="1579" y="119"/>
                    <a:pt x="1705" y="119"/>
                  </a:cubicBezTo>
                  <a:close/>
                  <a:moveTo>
                    <a:pt x="1697" y="0"/>
                  </a:moveTo>
                  <a:cubicBezTo>
                    <a:pt x="1574" y="0"/>
                    <a:pt x="1451" y="15"/>
                    <a:pt x="1329" y="43"/>
                  </a:cubicBezTo>
                  <a:cubicBezTo>
                    <a:pt x="903" y="144"/>
                    <a:pt x="552" y="394"/>
                    <a:pt x="301" y="770"/>
                  </a:cubicBezTo>
                  <a:cubicBezTo>
                    <a:pt x="76" y="1146"/>
                    <a:pt x="1" y="1572"/>
                    <a:pt x="101" y="1998"/>
                  </a:cubicBezTo>
                  <a:cubicBezTo>
                    <a:pt x="201" y="2424"/>
                    <a:pt x="452" y="2800"/>
                    <a:pt x="803" y="3026"/>
                  </a:cubicBezTo>
                  <a:cubicBezTo>
                    <a:pt x="1078" y="3201"/>
                    <a:pt x="1379" y="3276"/>
                    <a:pt x="1680" y="3276"/>
                  </a:cubicBezTo>
                  <a:cubicBezTo>
                    <a:pt x="1805" y="3276"/>
                    <a:pt x="1930" y="3251"/>
                    <a:pt x="2056" y="3226"/>
                  </a:cubicBezTo>
                  <a:cubicBezTo>
                    <a:pt x="2482" y="3151"/>
                    <a:pt x="2833" y="2875"/>
                    <a:pt x="3083" y="2525"/>
                  </a:cubicBezTo>
                  <a:cubicBezTo>
                    <a:pt x="3559" y="1748"/>
                    <a:pt x="3334" y="745"/>
                    <a:pt x="2557" y="269"/>
                  </a:cubicBezTo>
                  <a:cubicBezTo>
                    <a:pt x="2306" y="90"/>
                    <a:pt x="2005" y="0"/>
                    <a:pt x="169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1" name="Google Shape;3851;p3"/>
            <p:cNvSpPr/>
            <p:nvPr/>
          </p:nvSpPr>
          <p:spPr>
            <a:xfrm>
              <a:off x="1253753" y="4197213"/>
              <a:ext cx="161497" cy="149828"/>
            </a:xfrm>
            <a:custGeom>
              <a:avLst/>
              <a:gdLst/>
              <a:ahLst/>
              <a:cxnLst/>
              <a:rect l="l" t="t" r="r" b="b"/>
              <a:pathLst>
                <a:path w="2076" h="1926" extrusionOk="0">
                  <a:moveTo>
                    <a:pt x="954" y="89"/>
                  </a:moveTo>
                  <a:cubicBezTo>
                    <a:pt x="959" y="89"/>
                    <a:pt x="965" y="92"/>
                    <a:pt x="973" y="101"/>
                  </a:cubicBezTo>
                  <a:cubicBezTo>
                    <a:pt x="973" y="151"/>
                    <a:pt x="973" y="176"/>
                    <a:pt x="973" y="226"/>
                  </a:cubicBezTo>
                  <a:cubicBezTo>
                    <a:pt x="973" y="326"/>
                    <a:pt x="923" y="451"/>
                    <a:pt x="873" y="577"/>
                  </a:cubicBezTo>
                  <a:cubicBezTo>
                    <a:pt x="848" y="602"/>
                    <a:pt x="848" y="602"/>
                    <a:pt x="823" y="627"/>
                  </a:cubicBezTo>
                  <a:cubicBezTo>
                    <a:pt x="798" y="602"/>
                    <a:pt x="772" y="552"/>
                    <a:pt x="772" y="502"/>
                  </a:cubicBezTo>
                  <a:cubicBezTo>
                    <a:pt x="747" y="401"/>
                    <a:pt x="772" y="301"/>
                    <a:pt x="823" y="226"/>
                  </a:cubicBezTo>
                  <a:cubicBezTo>
                    <a:pt x="848" y="176"/>
                    <a:pt x="873" y="126"/>
                    <a:pt x="923" y="101"/>
                  </a:cubicBezTo>
                  <a:cubicBezTo>
                    <a:pt x="940" y="101"/>
                    <a:pt x="945" y="89"/>
                    <a:pt x="954" y="89"/>
                  </a:cubicBezTo>
                  <a:close/>
                  <a:moveTo>
                    <a:pt x="1700" y="326"/>
                  </a:moveTo>
                  <a:cubicBezTo>
                    <a:pt x="1650" y="527"/>
                    <a:pt x="1549" y="702"/>
                    <a:pt x="1349" y="777"/>
                  </a:cubicBezTo>
                  <a:cubicBezTo>
                    <a:pt x="1349" y="677"/>
                    <a:pt x="1424" y="552"/>
                    <a:pt x="1474" y="477"/>
                  </a:cubicBezTo>
                  <a:cubicBezTo>
                    <a:pt x="1524" y="401"/>
                    <a:pt x="1600" y="326"/>
                    <a:pt x="1700" y="326"/>
                  </a:cubicBezTo>
                  <a:close/>
                  <a:moveTo>
                    <a:pt x="1976" y="677"/>
                  </a:moveTo>
                  <a:cubicBezTo>
                    <a:pt x="1925" y="777"/>
                    <a:pt x="1850" y="852"/>
                    <a:pt x="1750" y="903"/>
                  </a:cubicBezTo>
                  <a:cubicBezTo>
                    <a:pt x="1725" y="928"/>
                    <a:pt x="1675" y="928"/>
                    <a:pt x="1625" y="953"/>
                  </a:cubicBezTo>
                  <a:cubicBezTo>
                    <a:pt x="1650" y="903"/>
                    <a:pt x="1700" y="878"/>
                    <a:pt x="1725" y="852"/>
                  </a:cubicBezTo>
                  <a:cubicBezTo>
                    <a:pt x="1775" y="777"/>
                    <a:pt x="1875" y="677"/>
                    <a:pt x="1976" y="677"/>
                  </a:cubicBezTo>
                  <a:close/>
                  <a:moveTo>
                    <a:pt x="948" y="0"/>
                  </a:moveTo>
                  <a:cubicBezTo>
                    <a:pt x="873" y="25"/>
                    <a:pt x="848" y="75"/>
                    <a:pt x="798" y="101"/>
                  </a:cubicBezTo>
                  <a:cubicBezTo>
                    <a:pt x="722" y="201"/>
                    <a:pt x="672" y="301"/>
                    <a:pt x="697" y="426"/>
                  </a:cubicBezTo>
                  <a:cubicBezTo>
                    <a:pt x="697" y="527"/>
                    <a:pt x="747" y="627"/>
                    <a:pt x="798" y="702"/>
                  </a:cubicBezTo>
                  <a:cubicBezTo>
                    <a:pt x="772" y="752"/>
                    <a:pt x="722" y="827"/>
                    <a:pt x="672" y="903"/>
                  </a:cubicBezTo>
                  <a:cubicBezTo>
                    <a:pt x="497" y="1128"/>
                    <a:pt x="271" y="1329"/>
                    <a:pt x="21" y="1479"/>
                  </a:cubicBezTo>
                  <a:cubicBezTo>
                    <a:pt x="1" y="1479"/>
                    <a:pt x="13" y="1511"/>
                    <a:pt x="31" y="1511"/>
                  </a:cubicBezTo>
                  <a:cubicBezTo>
                    <a:pt x="36" y="1511"/>
                    <a:pt x="41" y="1509"/>
                    <a:pt x="46" y="1504"/>
                  </a:cubicBezTo>
                  <a:cubicBezTo>
                    <a:pt x="321" y="1379"/>
                    <a:pt x="572" y="1178"/>
                    <a:pt x="747" y="928"/>
                  </a:cubicBezTo>
                  <a:cubicBezTo>
                    <a:pt x="798" y="878"/>
                    <a:pt x="823" y="802"/>
                    <a:pt x="873" y="752"/>
                  </a:cubicBezTo>
                  <a:cubicBezTo>
                    <a:pt x="948" y="827"/>
                    <a:pt x="1048" y="852"/>
                    <a:pt x="1173" y="878"/>
                  </a:cubicBezTo>
                  <a:cubicBezTo>
                    <a:pt x="1224" y="878"/>
                    <a:pt x="1274" y="852"/>
                    <a:pt x="1324" y="852"/>
                  </a:cubicBezTo>
                  <a:cubicBezTo>
                    <a:pt x="1324" y="852"/>
                    <a:pt x="1324" y="878"/>
                    <a:pt x="1324" y="878"/>
                  </a:cubicBezTo>
                  <a:cubicBezTo>
                    <a:pt x="1349" y="953"/>
                    <a:pt x="1399" y="978"/>
                    <a:pt x="1474" y="1003"/>
                  </a:cubicBezTo>
                  <a:cubicBezTo>
                    <a:pt x="1449" y="1028"/>
                    <a:pt x="1424" y="1053"/>
                    <a:pt x="1399" y="1078"/>
                  </a:cubicBezTo>
                  <a:cubicBezTo>
                    <a:pt x="1173" y="1304"/>
                    <a:pt x="973" y="1579"/>
                    <a:pt x="798" y="1855"/>
                  </a:cubicBezTo>
                  <a:cubicBezTo>
                    <a:pt x="780" y="1890"/>
                    <a:pt x="812" y="1926"/>
                    <a:pt x="842" y="1926"/>
                  </a:cubicBezTo>
                  <a:cubicBezTo>
                    <a:pt x="854" y="1926"/>
                    <a:pt x="865" y="1920"/>
                    <a:pt x="873" y="1905"/>
                  </a:cubicBezTo>
                  <a:cubicBezTo>
                    <a:pt x="1048" y="1654"/>
                    <a:pt x="1224" y="1404"/>
                    <a:pt x="1424" y="1178"/>
                  </a:cubicBezTo>
                  <a:cubicBezTo>
                    <a:pt x="1474" y="1128"/>
                    <a:pt x="1499" y="1053"/>
                    <a:pt x="1549" y="1003"/>
                  </a:cubicBezTo>
                  <a:cubicBezTo>
                    <a:pt x="1625" y="1003"/>
                    <a:pt x="1675" y="1003"/>
                    <a:pt x="1725" y="978"/>
                  </a:cubicBezTo>
                  <a:cubicBezTo>
                    <a:pt x="1875" y="928"/>
                    <a:pt x="2001" y="802"/>
                    <a:pt x="2051" y="677"/>
                  </a:cubicBezTo>
                  <a:cubicBezTo>
                    <a:pt x="2076" y="652"/>
                    <a:pt x="2051" y="627"/>
                    <a:pt x="2026" y="627"/>
                  </a:cubicBezTo>
                  <a:cubicBezTo>
                    <a:pt x="2008" y="622"/>
                    <a:pt x="1990" y="620"/>
                    <a:pt x="1972" y="620"/>
                  </a:cubicBezTo>
                  <a:cubicBezTo>
                    <a:pt x="1891" y="620"/>
                    <a:pt x="1812" y="665"/>
                    <a:pt x="1750" y="727"/>
                  </a:cubicBezTo>
                  <a:cubicBezTo>
                    <a:pt x="1650" y="802"/>
                    <a:pt x="1575" y="878"/>
                    <a:pt x="1499" y="953"/>
                  </a:cubicBezTo>
                  <a:cubicBezTo>
                    <a:pt x="1449" y="928"/>
                    <a:pt x="1399" y="903"/>
                    <a:pt x="1374" y="852"/>
                  </a:cubicBezTo>
                  <a:cubicBezTo>
                    <a:pt x="1374" y="852"/>
                    <a:pt x="1374" y="852"/>
                    <a:pt x="1374" y="827"/>
                  </a:cubicBezTo>
                  <a:cubicBezTo>
                    <a:pt x="1600" y="752"/>
                    <a:pt x="1750" y="527"/>
                    <a:pt x="1775" y="301"/>
                  </a:cubicBezTo>
                  <a:cubicBezTo>
                    <a:pt x="1775" y="276"/>
                    <a:pt x="1775" y="276"/>
                    <a:pt x="1750" y="276"/>
                  </a:cubicBezTo>
                  <a:cubicBezTo>
                    <a:pt x="1733" y="273"/>
                    <a:pt x="1717" y="271"/>
                    <a:pt x="1702" y="271"/>
                  </a:cubicBezTo>
                  <a:cubicBezTo>
                    <a:pt x="1598" y="271"/>
                    <a:pt x="1511" y="339"/>
                    <a:pt x="1424" y="426"/>
                  </a:cubicBezTo>
                  <a:cubicBezTo>
                    <a:pt x="1374" y="527"/>
                    <a:pt x="1299" y="652"/>
                    <a:pt x="1299" y="777"/>
                  </a:cubicBezTo>
                  <a:lnTo>
                    <a:pt x="1274" y="777"/>
                  </a:lnTo>
                  <a:cubicBezTo>
                    <a:pt x="1242" y="784"/>
                    <a:pt x="1210" y="787"/>
                    <a:pt x="1176" y="787"/>
                  </a:cubicBezTo>
                  <a:cubicBezTo>
                    <a:pt x="1076" y="787"/>
                    <a:pt x="973" y="758"/>
                    <a:pt x="898" y="702"/>
                  </a:cubicBezTo>
                  <a:cubicBezTo>
                    <a:pt x="923" y="627"/>
                    <a:pt x="948" y="577"/>
                    <a:pt x="973" y="527"/>
                  </a:cubicBezTo>
                  <a:cubicBezTo>
                    <a:pt x="1023" y="376"/>
                    <a:pt x="1073" y="251"/>
                    <a:pt x="1048" y="101"/>
                  </a:cubicBezTo>
                  <a:cubicBezTo>
                    <a:pt x="1048" y="50"/>
                    <a:pt x="998" y="0"/>
                    <a:pt x="9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2" name="Google Shape;3852;p3"/>
            <p:cNvSpPr/>
            <p:nvPr/>
          </p:nvSpPr>
          <p:spPr>
            <a:xfrm>
              <a:off x="1214389" y="4298577"/>
              <a:ext cx="119023" cy="114122"/>
            </a:xfrm>
            <a:custGeom>
              <a:avLst/>
              <a:gdLst/>
              <a:ahLst/>
              <a:cxnLst/>
              <a:rect l="l" t="t" r="r" b="b"/>
              <a:pathLst>
                <a:path w="1530" h="1467" extrusionOk="0">
                  <a:moveTo>
                    <a:pt x="502" y="1"/>
                  </a:moveTo>
                  <a:lnTo>
                    <a:pt x="176" y="527"/>
                  </a:lnTo>
                  <a:cubicBezTo>
                    <a:pt x="0" y="803"/>
                    <a:pt x="75" y="1179"/>
                    <a:pt x="351" y="1379"/>
                  </a:cubicBezTo>
                  <a:cubicBezTo>
                    <a:pt x="453" y="1439"/>
                    <a:pt x="564" y="1466"/>
                    <a:pt x="672" y="1466"/>
                  </a:cubicBezTo>
                  <a:cubicBezTo>
                    <a:pt x="884" y="1466"/>
                    <a:pt x="1087" y="1361"/>
                    <a:pt x="1203" y="1179"/>
                  </a:cubicBezTo>
                  <a:lnTo>
                    <a:pt x="1529" y="652"/>
                  </a:lnTo>
                  <a:lnTo>
                    <a:pt x="5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3" name="Google Shape;3853;p3"/>
            <p:cNvSpPr/>
            <p:nvPr/>
          </p:nvSpPr>
          <p:spPr>
            <a:xfrm>
              <a:off x="672325" y="3360781"/>
              <a:ext cx="957392" cy="1095785"/>
            </a:xfrm>
            <a:custGeom>
              <a:avLst/>
              <a:gdLst/>
              <a:ahLst/>
              <a:cxnLst/>
              <a:rect l="l" t="t" r="r" b="b"/>
              <a:pathLst>
                <a:path w="12307" h="14086" extrusionOk="0">
                  <a:moveTo>
                    <a:pt x="12156" y="201"/>
                  </a:moveTo>
                  <a:cubicBezTo>
                    <a:pt x="12156" y="878"/>
                    <a:pt x="12106" y="4587"/>
                    <a:pt x="11254" y="9875"/>
                  </a:cubicBezTo>
                  <a:cubicBezTo>
                    <a:pt x="10878" y="12206"/>
                    <a:pt x="9475" y="13685"/>
                    <a:pt x="7419" y="13935"/>
                  </a:cubicBezTo>
                  <a:cubicBezTo>
                    <a:pt x="7225" y="13959"/>
                    <a:pt x="7029" y="13970"/>
                    <a:pt x="6834" y="13970"/>
                  </a:cubicBezTo>
                  <a:cubicBezTo>
                    <a:pt x="4707" y="13970"/>
                    <a:pt x="2561" y="12636"/>
                    <a:pt x="1780" y="10777"/>
                  </a:cubicBezTo>
                  <a:cubicBezTo>
                    <a:pt x="251" y="7118"/>
                    <a:pt x="11028" y="853"/>
                    <a:pt x="12156" y="201"/>
                  </a:cubicBezTo>
                  <a:close/>
                  <a:moveTo>
                    <a:pt x="12282" y="0"/>
                  </a:moveTo>
                  <a:lnTo>
                    <a:pt x="12181" y="50"/>
                  </a:lnTo>
                  <a:cubicBezTo>
                    <a:pt x="11680" y="326"/>
                    <a:pt x="1" y="6893"/>
                    <a:pt x="1680" y="10827"/>
                  </a:cubicBezTo>
                  <a:cubicBezTo>
                    <a:pt x="2482" y="12757"/>
                    <a:pt x="4612" y="14086"/>
                    <a:pt x="6793" y="14086"/>
                  </a:cubicBezTo>
                  <a:cubicBezTo>
                    <a:pt x="7018" y="14086"/>
                    <a:pt x="7219" y="14086"/>
                    <a:pt x="7419" y="14061"/>
                  </a:cubicBezTo>
                  <a:cubicBezTo>
                    <a:pt x="9550" y="13810"/>
                    <a:pt x="10978" y="12281"/>
                    <a:pt x="11354" y="9900"/>
                  </a:cubicBezTo>
                  <a:cubicBezTo>
                    <a:pt x="12307" y="4061"/>
                    <a:pt x="12282" y="151"/>
                    <a:pt x="12282" y="101"/>
                  </a:cubicBezTo>
                  <a:lnTo>
                    <a:pt x="122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4" name="Google Shape;3854;p3"/>
            <p:cNvSpPr/>
            <p:nvPr/>
          </p:nvSpPr>
          <p:spPr>
            <a:xfrm>
              <a:off x="884857" y="3928126"/>
              <a:ext cx="466055" cy="499194"/>
            </a:xfrm>
            <a:custGeom>
              <a:avLst/>
              <a:gdLst/>
              <a:ahLst/>
              <a:cxnLst/>
              <a:rect l="l" t="t" r="r" b="b"/>
              <a:pathLst>
                <a:path w="5991" h="6417" extrusionOk="0">
                  <a:moveTo>
                    <a:pt x="1" y="1"/>
                  </a:moveTo>
                  <a:cubicBezTo>
                    <a:pt x="427" y="4337"/>
                    <a:pt x="5890" y="6392"/>
                    <a:pt x="5941" y="6417"/>
                  </a:cubicBezTo>
                  <a:lnTo>
                    <a:pt x="5991" y="6291"/>
                  </a:lnTo>
                  <a:cubicBezTo>
                    <a:pt x="5941" y="6266"/>
                    <a:pt x="527" y="4236"/>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3"/>
            <p:cNvSpPr/>
            <p:nvPr/>
          </p:nvSpPr>
          <p:spPr>
            <a:xfrm>
              <a:off x="1029163" y="3777986"/>
              <a:ext cx="483558" cy="491415"/>
            </a:xfrm>
            <a:custGeom>
              <a:avLst/>
              <a:gdLst/>
              <a:ahLst/>
              <a:cxnLst/>
              <a:rect l="l" t="t" r="r" b="b"/>
              <a:pathLst>
                <a:path w="6216" h="6317" extrusionOk="0">
                  <a:moveTo>
                    <a:pt x="126" y="1"/>
                  </a:moveTo>
                  <a:lnTo>
                    <a:pt x="0" y="26"/>
                  </a:lnTo>
                  <a:cubicBezTo>
                    <a:pt x="326" y="4086"/>
                    <a:pt x="6116" y="6292"/>
                    <a:pt x="6166" y="6317"/>
                  </a:cubicBezTo>
                  <a:lnTo>
                    <a:pt x="6216" y="6191"/>
                  </a:lnTo>
                  <a:cubicBezTo>
                    <a:pt x="6141" y="6166"/>
                    <a:pt x="451" y="401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3"/>
            <p:cNvSpPr/>
            <p:nvPr/>
          </p:nvSpPr>
          <p:spPr>
            <a:xfrm>
              <a:off x="1200698" y="3639592"/>
              <a:ext cx="368581" cy="358779"/>
            </a:xfrm>
            <a:custGeom>
              <a:avLst/>
              <a:gdLst/>
              <a:ahLst/>
              <a:cxnLst/>
              <a:rect l="l" t="t" r="r" b="b"/>
              <a:pathLst>
                <a:path w="4738" h="4612" extrusionOk="0">
                  <a:moveTo>
                    <a:pt x="126" y="0"/>
                  </a:moveTo>
                  <a:lnTo>
                    <a:pt x="1" y="25"/>
                  </a:lnTo>
                  <a:cubicBezTo>
                    <a:pt x="527" y="4562"/>
                    <a:pt x="4688" y="4612"/>
                    <a:pt x="4738" y="4612"/>
                  </a:cubicBezTo>
                  <a:lnTo>
                    <a:pt x="4738" y="4487"/>
                  </a:lnTo>
                  <a:cubicBezTo>
                    <a:pt x="4688" y="4487"/>
                    <a:pt x="627" y="4462"/>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7" name="Google Shape;3857;p3"/>
            <p:cNvSpPr/>
            <p:nvPr/>
          </p:nvSpPr>
          <p:spPr>
            <a:xfrm>
              <a:off x="814692" y="3450001"/>
              <a:ext cx="806118" cy="780422"/>
            </a:xfrm>
            <a:custGeom>
              <a:avLst/>
              <a:gdLst/>
              <a:ahLst/>
              <a:cxnLst/>
              <a:rect l="l" t="t" r="r" b="b"/>
              <a:pathLst>
                <a:path w="10227" h="9901" extrusionOk="0">
                  <a:moveTo>
                    <a:pt x="10151" y="1"/>
                  </a:moveTo>
                  <a:cubicBezTo>
                    <a:pt x="10076" y="76"/>
                    <a:pt x="2131" y="6692"/>
                    <a:pt x="0" y="9825"/>
                  </a:cubicBezTo>
                  <a:lnTo>
                    <a:pt x="101" y="9900"/>
                  </a:lnTo>
                  <a:cubicBezTo>
                    <a:pt x="2231" y="6793"/>
                    <a:pt x="10151" y="176"/>
                    <a:pt x="10226" y="101"/>
                  </a:cubicBezTo>
                  <a:lnTo>
                    <a:pt x="101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3"/>
            <p:cNvSpPr/>
            <p:nvPr/>
          </p:nvSpPr>
          <p:spPr>
            <a:xfrm>
              <a:off x="914107" y="3625900"/>
              <a:ext cx="696165" cy="725415"/>
            </a:xfrm>
            <a:custGeom>
              <a:avLst/>
              <a:gdLst/>
              <a:ahLst/>
              <a:cxnLst/>
              <a:rect l="l" t="t" r="r" b="b"/>
              <a:pathLst>
                <a:path w="8949" h="9325" extrusionOk="0">
                  <a:moveTo>
                    <a:pt x="8873" y="1"/>
                  </a:moveTo>
                  <a:lnTo>
                    <a:pt x="1" y="9249"/>
                  </a:lnTo>
                  <a:lnTo>
                    <a:pt x="101" y="9324"/>
                  </a:lnTo>
                  <a:lnTo>
                    <a:pt x="8948" y="76"/>
                  </a:lnTo>
                  <a:lnTo>
                    <a:pt x="887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3"/>
            <p:cNvSpPr/>
            <p:nvPr/>
          </p:nvSpPr>
          <p:spPr>
            <a:xfrm>
              <a:off x="1068138" y="3834541"/>
              <a:ext cx="526500" cy="600558"/>
            </a:xfrm>
            <a:custGeom>
              <a:avLst/>
              <a:gdLst/>
              <a:ahLst/>
              <a:cxnLst/>
              <a:rect l="l" t="t" r="r" b="b"/>
              <a:pathLst>
                <a:path w="6768" h="7720" extrusionOk="0">
                  <a:moveTo>
                    <a:pt x="6692" y="1"/>
                  </a:moveTo>
                  <a:lnTo>
                    <a:pt x="1" y="7620"/>
                  </a:lnTo>
                  <a:lnTo>
                    <a:pt x="101" y="7720"/>
                  </a:lnTo>
                  <a:lnTo>
                    <a:pt x="6768" y="76"/>
                  </a:lnTo>
                  <a:lnTo>
                    <a:pt x="669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3"/>
            <p:cNvSpPr/>
            <p:nvPr/>
          </p:nvSpPr>
          <p:spPr>
            <a:xfrm>
              <a:off x="1421009" y="3487506"/>
              <a:ext cx="189269" cy="204828"/>
            </a:xfrm>
            <a:custGeom>
              <a:avLst/>
              <a:gdLst/>
              <a:ahLst/>
              <a:cxnLst/>
              <a:rect l="l" t="t" r="r" b="b"/>
              <a:pathLst>
                <a:path w="2433" h="2633" extrusionOk="0">
                  <a:moveTo>
                    <a:pt x="126" y="0"/>
                  </a:moveTo>
                  <a:lnTo>
                    <a:pt x="1" y="26"/>
                  </a:lnTo>
                  <a:cubicBezTo>
                    <a:pt x="1" y="101"/>
                    <a:pt x="201" y="1880"/>
                    <a:pt x="1154" y="2457"/>
                  </a:cubicBezTo>
                  <a:cubicBezTo>
                    <a:pt x="1354" y="2557"/>
                    <a:pt x="1555" y="2632"/>
                    <a:pt x="1780" y="2632"/>
                  </a:cubicBezTo>
                  <a:cubicBezTo>
                    <a:pt x="1981" y="2632"/>
                    <a:pt x="2206" y="2582"/>
                    <a:pt x="2432" y="2482"/>
                  </a:cubicBezTo>
                  <a:lnTo>
                    <a:pt x="2382" y="2381"/>
                  </a:lnTo>
                  <a:cubicBezTo>
                    <a:pt x="2172" y="2463"/>
                    <a:pt x="1979" y="2501"/>
                    <a:pt x="1799" y="2501"/>
                  </a:cubicBezTo>
                  <a:cubicBezTo>
                    <a:pt x="1592" y="2501"/>
                    <a:pt x="1404" y="2450"/>
                    <a:pt x="1229" y="2356"/>
                  </a:cubicBezTo>
                  <a:cubicBezTo>
                    <a:pt x="327" y="1805"/>
                    <a:pt x="126" y="26"/>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61" name="Google Shape;3861;p3"/>
          <p:cNvCxnSpPr/>
          <p:nvPr/>
        </p:nvCxnSpPr>
        <p:spPr>
          <a:xfrm>
            <a:off x="713100" y="4610025"/>
            <a:ext cx="2136600" cy="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94"/>
        <p:cNvGrpSpPr/>
        <p:nvPr/>
      </p:nvGrpSpPr>
      <p:grpSpPr>
        <a:xfrm>
          <a:off x="0" y="0"/>
          <a:ext cx="0" cy="0"/>
          <a:chOff x="0" y="0"/>
          <a:chExt cx="0" cy="0"/>
        </a:xfrm>
      </p:grpSpPr>
      <p:grpSp>
        <p:nvGrpSpPr>
          <p:cNvPr id="4395" name="Google Shape;4395;g1c29613e2c4_0_59"/>
          <p:cNvGrpSpPr/>
          <p:nvPr/>
        </p:nvGrpSpPr>
        <p:grpSpPr>
          <a:xfrm>
            <a:off x="-230841" y="3690248"/>
            <a:ext cx="1326619" cy="1966373"/>
            <a:chOff x="1210384" y="2637748"/>
            <a:chExt cx="1326619" cy="1966373"/>
          </a:xfrm>
        </p:grpSpPr>
        <p:sp>
          <p:nvSpPr>
            <p:cNvPr id="4396" name="Google Shape;4396;g1c29613e2c4_0_59"/>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7" name="Google Shape;4397;g1c29613e2c4_0_59"/>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8" name="Google Shape;4398;g1c29613e2c4_0_59"/>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9" name="Google Shape;4399;g1c29613e2c4_0_59"/>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0" name="Google Shape;4400;g1c29613e2c4_0_59"/>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filtered =FILTER data BY Domestic==1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filtered By Primary_Type;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Crime, COUNT(filtered) As Domstic_offense_Rate;</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ORDER cnt BY Domstic_offense_Rate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 Q4DomesticAbuses'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ordered;</a:t>
            </a:r>
            <a:endParaRPr>
              <a:latin typeface="Courier New"/>
              <a:ea typeface="Courier New"/>
              <a:cs typeface="Courier New"/>
              <a:sym typeface="Courier New"/>
            </a:endParaRPr>
          </a:p>
        </p:txBody>
      </p:sp>
      <p:grpSp>
        <p:nvGrpSpPr>
          <p:cNvPr id="4401" name="Google Shape;4401;g1c29613e2c4_0_59"/>
          <p:cNvGrpSpPr/>
          <p:nvPr/>
        </p:nvGrpSpPr>
        <p:grpSpPr>
          <a:xfrm>
            <a:off x="193264" y="4344481"/>
            <a:ext cx="516942" cy="499074"/>
            <a:chOff x="1644214" y="3291981"/>
            <a:chExt cx="516942" cy="499074"/>
          </a:xfrm>
        </p:grpSpPr>
        <p:grpSp>
          <p:nvGrpSpPr>
            <p:cNvPr id="4402" name="Google Shape;4402;g1c29613e2c4_0_59"/>
            <p:cNvGrpSpPr/>
            <p:nvPr/>
          </p:nvGrpSpPr>
          <p:grpSpPr>
            <a:xfrm>
              <a:off x="1644214" y="3291981"/>
              <a:ext cx="126526" cy="126366"/>
              <a:chOff x="1644214" y="3291981"/>
              <a:chExt cx="126526" cy="126366"/>
            </a:xfrm>
          </p:grpSpPr>
          <p:sp>
            <p:nvSpPr>
              <p:cNvPr id="4403" name="Google Shape;4403;g1c29613e2c4_0_59"/>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4" name="Google Shape;4404;g1c29613e2c4_0_59"/>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5" name="Google Shape;4405;g1c29613e2c4_0_59"/>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6" name="Google Shape;4406;g1c29613e2c4_0_59"/>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7" name="Google Shape;4407;g1c29613e2c4_0_59"/>
            <p:cNvGrpSpPr/>
            <p:nvPr/>
          </p:nvGrpSpPr>
          <p:grpSpPr>
            <a:xfrm>
              <a:off x="2023705" y="3662550"/>
              <a:ext cx="137451" cy="128505"/>
              <a:chOff x="2023705" y="3590000"/>
              <a:chExt cx="137451" cy="128505"/>
            </a:xfrm>
          </p:grpSpPr>
          <p:sp>
            <p:nvSpPr>
              <p:cNvPr id="4408" name="Google Shape;4408;g1c29613e2c4_0_59"/>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9" name="Google Shape;4409;g1c29613e2c4_0_59"/>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0" name="Google Shape;4410;g1c29613e2c4_0_59"/>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1" name="Google Shape;4411;g1c29613e2c4_0_59"/>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412" name="Google Shape;4412;g1c29613e2c4_0_59"/>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413" name="Google Shape;4413;g1c29613e2c4_0_59"/>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a:latin typeface="Courier New"/>
                <a:ea typeface="Courier New"/>
                <a:cs typeface="Courier New"/>
                <a:sym typeface="Courier New"/>
              </a:rPr>
              <a:t>BATTERY,158341</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OTHER OFFENSE,35738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ASSAULT,35717</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CRIMINAL DAMAGE,24105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THEFT,15986</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OFFENSE INVOLVING CHILDREN,8001</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CRIMINAL TRESPASS,2241</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BURGLARY,1402</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ROBBERY,1267</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SEX OFFENSE,1208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MOTOR VEHICLE THEFT,1190</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DECEPTIVE PRACTICE,1166</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CRIMINAL SEXUAL ASSAULT,900</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CRIM SEXUAL ASSAULT,834</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STALKING,735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PUBLIC PEACE VIOLATION,314</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KIDNAPPING,298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HOMICIDE,294</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endParaRPr sz="1000">
              <a:latin typeface="Courier New"/>
              <a:ea typeface="Courier New"/>
              <a:cs typeface="Courier New"/>
              <a:sym typeface="Courier New"/>
            </a:endParaRPr>
          </a:p>
        </p:txBody>
      </p:sp>
      <p:sp>
        <p:nvSpPr>
          <p:cNvPr id="4414" name="Google Shape;4414;g1c29613e2c4_0_59"/>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Q#8: </a:t>
            </a:r>
            <a:r>
              <a:rPr lang="en">
                <a:solidFill>
                  <a:schemeClr val="dk1"/>
                </a:solidFill>
              </a:rPr>
              <a:t>what are the most common domestic abuses?</a:t>
            </a:r>
            <a:endParaRPr sz="2700">
              <a:solidFill>
                <a:schemeClr val="dk1"/>
              </a:solidFill>
            </a:endParaRPr>
          </a:p>
        </p:txBody>
      </p:sp>
      <p:sp>
        <p:nvSpPr>
          <p:cNvPr id="4415" name="Google Shape;4415;g1c29613e2c4_0_59"/>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9"/>
        <p:cNvGrpSpPr/>
        <p:nvPr/>
      </p:nvGrpSpPr>
      <p:grpSpPr>
        <a:xfrm>
          <a:off x="0" y="0"/>
          <a:ext cx="0" cy="0"/>
          <a:chOff x="0" y="0"/>
          <a:chExt cx="0" cy="0"/>
        </a:xfrm>
      </p:grpSpPr>
      <p:grpSp>
        <p:nvGrpSpPr>
          <p:cNvPr id="4420" name="Google Shape;4420;g1c29613e2c4_0_203"/>
          <p:cNvGrpSpPr/>
          <p:nvPr/>
        </p:nvGrpSpPr>
        <p:grpSpPr>
          <a:xfrm>
            <a:off x="-230841" y="3690248"/>
            <a:ext cx="1326619" cy="1966373"/>
            <a:chOff x="1210384" y="2637748"/>
            <a:chExt cx="1326619" cy="1966373"/>
          </a:xfrm>
        </p:grpSpPr>
        <p:sp>
          <p:nvSpPr>
            <p:cNvPr id="4421" name="Google Shape;4421;g1c29613e2c4_0_203"/>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g1c29613e2c4_0_203"/>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g1c29613e2c4_0_203"/>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g1c29613e2c4_0_203"/>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25" name="Google Shape;4425;g1c29613e2c4_0_203"/>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data By (AM_PM, Primary_Type);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freq = Foreach grp generate FLATTEN(group) as (AM_PM, Primary_Type) , COUNT(data) as frequency;</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 ORDER freq BY AM_PM DESC, frequency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 Q8CrimeFreqPerDay'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ordered;</a:t>
            </a:r>
            <a:endParaRPr>
              <a:latin typeface="Courier New"/>
              <a:ea typeface="Courier New"/>
              <a:cs typeface="Courier New"/>
              <a:sym typeface="Courier New"/>
            </a:endParaRPr>
          </a:p>
        </p:txBody>
      </p:sp>
      <p:grpSp>
        <p:nvGrpSpPr>
          <p:cNvPr id="4426" name="Google Shape;4426;g1c29613e2c4_0_203"/>
          <p:cNvGrpSpPr/>
          <p:nvPr/>
        </p:nvGrpSpPr>
        <p:grpSpPr>
          <a:xfrm>
            <a:off x="193264" y="4344481"/>
            <a:ext cx="516942" cy="499074"/>
            <a:chOff x="1644214" y="3291981"/>
            <a:chExt cx="516942" cy="499074"/>
          </a:xfrm>
        </p:grpSpPr>
        <p:grpSp>
          <p:nvGrpSpPr>
            <p:cNvPr id="4427" name="Google Shape;4427;g1c29613e2c4_0_203"/>
            <p:cNvGrpSpPr/>
            <p:nvPr/>
          </p:nvGrpSpPr>
          <p:grpSpPr>
            <a:xfrm>
              <a:off x="1644214" y="3291981"/>
              <a:ext cx="126526" cy="126366"/>
              <a:chOff x="1644214" y="3291981"/>
              <a:chExt cx="126526" cy="126366"/>
            </a:xfrm>
          </p:grpSpPr>
          <p:sp>
            <p:nvSpPr>
              <p:cNvPr id="4428" name="Google Shape;4428;g1c29613e2c4_0_203"/>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g1c29613e2c4_0_203"/>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0" name="Google Shape;4430;g1c29613e2c4_0_203"/>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g1c29613e2c4_0_203"/>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32" name="Google Shape;4432;g1c29613e2c4_0_203"/>
            <p:cNvGrpSpPr/>
            <p:nvPr/>
          </p:nvGrpSpPr>
          <p:grpSpPr>
            <a:xfrm>
              <a:off x="2023705" y="3662550"/>
              <a:ext cx="137451" cy="128505"/>
              <a:chOff x="2023705" y="3590000"/>
              <a:chExt cx="137451" cy="128505"/>
            </a:xfrm>
          </p:grpSpPr>
          <p:sp>
            <p:nvSpPr>
              <p:cNvPr id="4433" name="Google Shape;4433;g1c29613e2c4_0_203"/>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4" name="Google Shape;4434;g1c29613e2c4_0_203"/>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5" name="Google Shape;4435;g1c29613e2c4_0_203"/>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6" name="Google Shape;4436;g1c29613e2c4_0_203"/>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437" name="Google Shape;4437;g1c29613e2c4_0_203"/>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438" name="Google Shape;4438;g1c29613e2c4_0_203"/>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a:latin typeface="Courier New"/>
                <a:ea typeface="Courier New"/>
                <a:cs typeface="Courier New"/>
                <a:sym typeface="Courier New"/>
              </a:rPr>
              <a:t>PM,THEFT,246088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PM,BATTERY,187022</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PM,CRIMINAL DAMAGE,108385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PM,ASSAULT,86780</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PM,OTHER OFFENSE,64224</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PM,DECEPTIVE PRACTICE,62078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PM,MOTOR VEHICLE THEFT,48145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PM,NARCOTICS,47047</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PM,ROBBERY,39282</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AM,BATTERY,126143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AM,THEFT,125461</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AM,CRIMINAL DAMAGE,76258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AM,DECEPTIVE PRACTICE,48584</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AM,ASSAULT,47155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AM,OTHER OFFENSE,41189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AM,BURGLARY,33078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AM,MOTOR VEHICLE THEFT,27826</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AM,ROBBERY,24727</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4439" name="Google Shape;4439;g1c29613e2c4_0_203"/>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Q#9: </a:t>
            </a:r>
            <a:r>
              <a:rPr lang="en">
                <a:solidFill>
                  <a:schemeClr val="dk1"/>
                </a:solidFill>
              </a:rPr>
              <a:t>what are the most common crimes per day/night time?</a:t>
            </a:r>
            <a:endParaRPr sz="2700">
              <a:solidFill>
                <a:schemeClr val="dk1"/>
              </a:solidFill>
            </a:endParaRPr>
          </a:p>
        </p:txBody>
      </p:sp>
      <p:sp>
        <p:nvSpPr>
          <p:cNvPr id="4440" name="Google Shape;4440;g1c29613e2c4_0_203"/>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4"/>
        <p:cNvGrpSpPr/>
        <p:nvPr/>
      </p:nvGrpSpPr>
      <p:grpSpPr>
        <a:xfrm>
          <a:off x="0" y="0"/>
          <a:ext cx="0" cy="0"/>
          <a:chOff x="0" y="0"/>
          <a:chExt cx="0" cy="0"/>
        </a:xfrm>
      </p:grpSpPr>
      <p:grpSp>
        <p:nvGrpSpPr>
          <p:cNvPr id="4445" name="Google Shape;4445;g1c29613e2c4_0_227"/>
          <p:cNvGrpSpPr/>
          <p:nvPr/>
        </p:nvGrpSpPr>
        <p:grpSpPr>
          <a:xfrm>
            <a:off x="-230841" y="3690248"/>
            <a:ext cx="1326619" cy="1966373"/>
            <a:chOff x="1210384" y="2637748"/>
            <a:chExt cx="1326619" cy="1966373"/>
          </a:xfrm>
        </p:grpSpPr>
        <p:sp>
          <p:nvSpPr>
            <p:cNvPr id="4446" name="Google Shape;4446;g1c29613e2c4_0_227"/>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7" name="Google Shape;4447;g1c29613e2c4_0_227"/>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8" name="Google Shape;4448;g1c29613e2c4_0_227"/>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9" name="Google Shape;4449;g1c29613e2c4_0_227"/>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50" name="Google Shape;4450;g1c29613e2c4_0_227"/>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data By Block;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Block, COUNT(data) as freq;</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 Order cnt BY freq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topBlocks = FILTER ordered By freq &gt;1000;</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topBlocks INTO 'path/pig_Output/ Q9TopBlocks'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topBlocks;</a:t>
            </a:r>
            <a:endParaRPr>
              <a:latin typeface="Courier New"/>
              <a:ea typeface="Courier New"/>
              <a:cs typeface="Courier New"/>
              <a:sym typeface="Courier New"/>
            </a:endParaRPr>
          </a:p>
        </p:txBody>
      </p:sp>
      <p:grpSp>
        <p:nvGrpSpPr>
          <p:cNvPr id="4451" name="Google Shape;4451;g1c29613e2c4_0_227"/>
          <p:cNvGrpSpPr/>
          <p:nvPr/>
        </p:nvGrpSpPr>
        <p:grpSpPr>
          <a:xfrm>
            <a:off x="193264" y="4344481"/>
            <a:ext cx="516942" cy="499074"/>
            <a:chOff x="1644214" y="3291981"/>
            <a:chExt cx="516942" cy="499074"/>
          </a:xfrm>
        </p:grpSpPr>
        <p:grpSp>
          <p:nvGrpSpPr>
            <p:cNvPr id="4452" name="Google Shape;4452;g1c29613e2c4_0_227"/>
            <p:cNvGrpSpPr/>
            <p:nvPr/>
          </p:nvGrpSpPr>
          <p:grpSpPr>
            <a:xfrm>
              <a:off x="1644214" y="3291981"/>
              <a:ext cx="126526" cy="126366"/>
              <a:chOff x="1644214" y="3291981"/>
              <a:chExt cx="126526" cy="126366"/>
            </a:xfrm>
          </p:grpSpPr>
          <p:sp>
            <p:nvSpPr>
              <p:cNvPr id="4453" name="Google Shape;4453;g1c29613e2c4_0_227"/>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g1c29613e2c4_0_227"/>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5" name="Google Shape;4455;g1c29613e2c4_0_227"/>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6" name="Google Shape;4456;g1c29613e2c4_0_227"/>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7" name="Google Shape;4457;g1c29613e2c4_0_227"/>
            <p:cNvGrpSpPr/>
            <p:nvPr/>
          </p:nvGrpSpPr>
          <p:grpSpPr>
            <a:xfrm>
              <a:off x="2023705" y="3662550"/>
              <a:ext cx="137451" cy="128505"/>
              <a:chOff x="2023705" y="3590000"/>
              <a:chExt cx="137451" cy="128505"/>
            </a:xfrm>
          </p:grpSpPr>
          <p:sp>
            <p:nvSpPr>
              <p:cNvPr id="4458" name="Google Shape;4458;g1c29613e2c4_0_227"/>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9" name="Google Shape;4459;g1c29613e2c4_0_227"/>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0" name="Google Shape;4460;g1c29613e2c4_0_227"/>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g1c29613e2c4_0_227"/>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462" name="Google Shape;4462;g1c29613e2c4_0_227"/>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463" name="Google Shape;4463;g1c29613e2c4_0_227"/>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a:latin typeface="Courier New"/>
                <a:ea typeface="Courier New"/>
                <a:cs typeface="Courier New"/>
                <a:sym typeface="Courier New"/>
              </a:rPr>
              <a:t>001XX N STATE ST,5099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0000X W TERMINAL ST,2855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008XX N MICHIGAN AVE,2359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0000X N STATE ST,2065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0000X S STATE ST,1755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100XX W OHARE ST,1740</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011XX S CANAL ST,1613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064XX S DR MARTIN LUTHER KING JR DR,1573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006XX N MICHIGAN AVE,1552</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076XX S CICERO AVE,1463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003XX E RANDOLPH ST,1329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033XX W FILLMORE ST,1283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0000X E GRAND AVE,1280</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007XX N MICHIGAN AVE,1189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083XX S STEWART AVE,1155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005XX N STATE ST,1128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012XX S WABASH AVE,1112</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4464" name="Google Shape;4464;g1c29613e2c4_0_227"/>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Q#10: </a:t>
            </a:r>
            <a:r>
              <a:rPr lang="en">
                <a:solidFill>
                  <a:schemeClr val="dk1"/>
                </a:solidFill>
              </a:rPr>
              <a:t>what are the top blocks in crime rates?</a:t>
            </a:r>
            <a:endParaRPr sz="2700">
              <a:solidFill>
                <a:schemeClr val="dk1"/>
              </a:solidFill>
            </a:endParaRPr>
          </a:p>
        </p:txBody>
      </p:sp>
      <p:sp>
        <p:nvSpPr>
          <p:cNvPr id="4465" name="Google Shape;4465;g1c29613e2c4_0_227"/>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9"/>
        <p:cNvGrpSpPr/>
        <p:nvPr/>
      </p:nvGrpSpPr>
      <p:grpSpPr>
        <a:xfrm>
          <a:off x="0" y="0"/>
          <a:ext cx="0" cy="0"/>
          <a:chOff x="0" y="0"/>
          <a:chExt cx="0" cy="0"/>
        </a:xfrm>
      </p:grpSpPr>
      <p:grpSp>
        <p:nvGrpSpPr>
          <p:cNvPr id="4470" name="Google Shape;4470;g1c29613e2c4_0_251"/>
          <p:cNvGrpSpPr/>
          <p:nvPr/>
        </p:nvGrpSpPr>
        <p:grpSpPr>
          <a:xfrm>
            <a:off x="-230841" y="3690248"/>
            <a:ext cx="1326619" cy="1966373"/>
            <a:chOff x="1210384" y="2637748"/>
            <a:chExt cx="1326619" cy="1966373"/>
          </a:xfrm>
        </p:grpSpPr>
        <p:sp>
          <p:nvSpPr>
            <p:cNvPr id="4471" name="Google Shape;4471;g1c29613e2c4_0_251"/>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2" name="Google Shape;4472;g1c29613e2c4_0_251"/>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3" name="Google Shape;4473;g1c29613e2c4_0_251"/>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4" name="Google Shape;4474;g1c29613e2c4_0_251"/>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75" name="Google Shape;4475;g1c29613e2c4_0_251"/>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filtered = FILTER data BY Primary_Type  matches '.*THEFT.*';</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filtered By Description;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StolenAsset, COUNT(filtered) as freq;</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 Order cnt BY freq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 Q10StolenAssets'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ordered;</a:t>
            </a:r>
            <a:endParaRPr>
              <a:latin typeface="Courier New"/>
              <a:ea typeface="Courier New"/>
              <a:cs typeface="Courier New"/>
              <a:sym typeface="Courier New"/>
            </a:endParaRPr>
          </a:p>
        </p:txBody>
      </p:sp>
      <p:grpSp>
        <p:nvGrpSpPr>
          <p:cNvPr id="4476" name="Google Shape;4476;g1c29613e2c4_0_251"/>
          <p:cNvGrpSpPr/>
          <p:nvPr/>
        </p:nvGrpSpPr>
        <p:grpSpPr>
          <a:xfrm>
            <a:off x="193264" y="4344481"/>
            <a:ext cx="516942" cy="499074"/>
            <a:chOff x="1644214" y="3291981"/>
            <a:chExt cx="516942" cy="499074"/>
          </a:xfrm>
        </p:grpSpPr>
        <p:grpSp>
          <p:nvGrpSpPr>
            <p:cNvPr id="4477" name="Google Shape;4477;g1c29613e2c4_0_251"/>
            <p:cNvGrpSpPr/>
            <p:nvPr/>
          </p:nvGrpSpPr>
          <p:grpSpPr>
            <a:xfrm>
              <a:off x="1644214" y="3291981"/>
              <a:ext cx="126526" cy="126366"/>
              <a:chOff x="1644214" y="3291981"/>
              <a:chExt cx="126526" cy="126366"/>
            </a:xfrm>
          </p:grpSpPr>
          <p:sp>
            <p:nvSpPr>
              <p:cNvPr id="4478" name="Google Shape;4478;g1c29613e2c4_0_251"/>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9" name="Google Shape;4479;g1c29613e2c4_0_251"/>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0" name="Google Shape;4480;g1c29613e2c4_0_251"/>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1" name="Google Shape;4481;g1c29613e2c4_0_251"/>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2" name="Google Shape;4482;g1c29613e2c4_0_251"/>
            <p:cNvGrpSpPr/>
            <p:nvPr/>
          </p:nvGrpSpPr>
          <p:grpSpPr>
            <a:xfrm>
              <a:off x="2023705" y="3662550"/>
              <a:ext cx="137451" cy="128505"/>
              <a:chOff x="2023705" y="3590000"/>
              <a:chExt cx="137451" cy="128505"/>
            </a:xfrm>
          </p:grpSpPr>
          <p:sp>
            <p:nvSpPr>
              <p:cNvPr id="4483" name="Google Shape;4483;g1c29613e2c4_0_251"/>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g1c29613e2c4_0_251"/>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g1c29613e2c4_0_251"/>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6" name="Google Shape;4486;g1c29613e2c4_0_251"/>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487" name="Google Shape;4487;g1c29613e2c4_0_251"/>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488" name="Google Shape;4488;g1c29613e2c4_0_251"/>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100">
                <a:latin typeface="Courier New"/>
                <a:ea typeface="Courier New"/>
                <a:cs typeface="Courier New"/>
                <a:sym typeface="Courier New"/>
              </a:rPr>
              <a:t>$500 AND UNDER,143077</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OVER $500,97656</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AUTOMOBILE,66036</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RETAIL THEFT,59929</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FROM BUILDING,53067</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POCKET-PICKING,11849</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PURSE-SNATCHING,3178</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THEFT/RECOVERY: AUTOMOBILE,2627</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ATTEMPT THEFT,2462</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THEFT / RECOVERY - AUTOMOBILE,1871</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ATT: AUTOMOBILE,1457</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ATTEMPT - AUTOMOBILE,1233</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TRUCK, BUS, MOTOR HOME,991</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CYCLE, SCOOTER, BIKE W-VIN,712</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CYCLE, SCOOTER, BIKE WITH VIN,660</a:t>
            </a:r>
            <a:endParaRPr sz="11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4489" name="Google Shape;4489;g1c29613e2c4_0_251"/>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Q#11: </a:t>
            </a:r>
            <a:r>
              <a:rPr lang="en">
                <a:solidFill>
                  <a:schemeClr val="dk1"/>
                </a:solidFill>
              </a:rPr>
              <a:t>what were the stolen assets?</a:t>
            </a:r>
            <a:endParaRPr sz="2700">
              <a:solidFill>
                <a:schemeClr val="dk1"/>
              </a:solidFill>
            </a:endParaRPr>
          </a:p>
        </p:txBody>
      </p:sp>
      <p:sp>
        <p:nvSpPr>
          <p:cNvPr id="4490" name="Google Shape;4490;g1c29613e2c4_0_251"/>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grpSp>
        <p:nvGrpSpPr>
          <p:cNvPr id="4495" name="Google Shape;4495;g1c29613e2c4_0_275"/>
          <p:cNvGrpSpPr/>
          <p:nvPr/>
        </p:nvGrpSpPr>
        <p:grpSpPr>
          <a:xfrm>
            <a:off x="-230841" y="3690248"/>
            <a:ext cx="1326619" cy="1966373"/>
            <a:chOff x="1210384" y="2637748"/>
            <a:chExt cx="1326619" cy="1966373"/>
          </a:xfrm>
        </p:grpSpPr>
        <p:sp>
          <p:nvSpPr>
            <p:cNvPr id="4496" name="Google Shape;4496;g1c29613e2c4_0_275"/>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g1c29613e2c4_0_275"/>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8" name="Google Shape;4498;g1c29613e2c4_0_275"/>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9" name="Google Shape;4499;g1c29613e2c4_0_275"/>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00" name="Google Shape;4500;g1c29613e2c4_0_275"/>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data By (Hour, AM_PM);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FLATTEN(group) as (Hour, AM_PM) , COUNT(data) as frequency;</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peakHours=  Order cnt BY frequency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peakHours INTO 'path/pig_Output/Q11PeakHours'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peakHours;</a:t>
            </a:r>
            <a:endParaRPr>
              <a:latin typeface="Courier New"/>
              <a:ea typeface="Courier New"/>
              <a:cs typeface="Courier New"/>
              <a:sym typeface="Courier New"/>
            </a:endParaRPr>
          </a:p>
        </p:txBody>
      </p:sp>
      <p:grpSp>
        <p:nvGrpSpPr>
          <p:cNvPr id="4501" name="Google Shape;4501;g1c29613e2c4_0_275"/>
          <p:cNvGrpSpPr/>
          <p:nvPr/>
        </p:nvGrpSpPr>
        <p:grpSpPr>
          <a:xfrm>
            <a:off x="193264" y="4344481"/>
            <a:ext cx="516942" cy="499074"/>
            <a:chOff x="1644214" y="3291981"/>
            <a:chExt cx="516942" cy="499074"/>
          </a:xfrm>
        </p:grpSpPr>
        <p:grpSp>
          <p:nvGrpSpPr>
            <p:cNvPr id="4502" name="Google Shape;4502;g1c29613e2c4_0_275"/>
            <p:cNvGrpSpPr/>
            <p:nvPr/>
          </p:nvGrpSpPr>
          <p:grpSpPr>
            <a:xfrm>
              <a:off x="1644214" y="3291981"/>
              <a:ext cx="126526" cy="126366"/>
              <a:chOff x="1644214" y="3291981"/>
              <a:chExt cx="126526" cy="126366"/>
            </a:xfrm>
          </p:grpSpPr>
          <p:sp>
            <p:nvSpPr>
              <p:cNvPr id="4503" name="Google Shape;4503;g1c29613e2c4_0_275"/>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g1c29613e2c4_0_275"/>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g1c29613e2c4_0_275"/>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g1c29613e2c4_0_275"/>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07" name="Google Shape;4507;g1c29613e2c4_0_275"/>
            <p:cNvGrpSpPr/>
            <p:nvPr/>
          </p:nvGrpSpPr>
          <p:grpSpPr>
            <a:xfrm>
              <a:off x="2023705" y="3662550"/>
              <a:ext cx="137451" cy="128505"/>
              <a:chOff x="2023705" y="3590000"/>
              <a:chExt cx="137451" cy="128505"/>
            </a:xfrm>
          </p:grpSpPr>
          <p:sp>
            <p:nvSpPr>
              <p:cNvPr id="4508" name="Google Shape;4508;g1c29613e2c4_0_275"/>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g1c29613e2c4_0_275"/>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g1c29613e2c4_0_275"/>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1" name="Google Shape;4511;g1c29613e2c4_0_275"/>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512" name="Google Shape;4512;g1c29613e2c4_0_275"/>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513" name="Google Shape;4513;g1c29613e2c4_0_275"/>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a:latin typeface="Courier New"/>
                <a:ea typeface="Courier New"/>
                <a:cs typeface="Courier New"/>
                <a:sym typeface="Courier New"/>
              </a:rPr>
              <a:t>12,PM,97657</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18,PM,91577</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0,AM,90817</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19,PM,90317</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17,PM,89345</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15,PM,88882</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16,PM,87305</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20,PM,86611</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14,PM,82206</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21,PM,80179</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13,PM,78562</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22,PM,78391</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11,AM,74652</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9,AM,73477</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10,AM,73103</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23,PM,67239</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8,AM,56205</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1,AM,51316</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2,AM,44449</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7,AM,39684</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3,AM,36801</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4,AM,29561</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6,AM,28991</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5,AM,25594</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endParaRPr sz="900"/>
          </a:p>
        </p:txBody>
      </p:sp>
      <p:sp>
        <p:nvSpPr>
          <p:cNvPr id="4514" name="Google Shape;4514;g1c29613e2c4_0_275"/>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Q#12: </a:t>
            </a:r>
            <a:r>
              <a:rPr lang="en">
                <a:solidFill>
                  <a:schemeClr val="dk1"/>
                </a:solidFill>
              </a:rPr>
              <a:t>What are the peak hours for criminal activities?</a:t>
            </a:r>
            <a:endParaRPr sz="2700">
              <a:solidFill>
                <a:schemeClr val="dk1"/>
              </a:solidFill>
            </a:endParaRPr>
          </a:p>
        </p:txBody>
      </p:sp>
      <p:sp>
        <p:nvSpPr>
          <p:cNvPr id="4515" name="Google Shape;4515;g1c29613e2c4_0_275"/>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19"/>
        <p:cNvGrpSpPr/>
        <p:nvPr/>
      </p:nvGrpSpPr>
      <p:grpSpPr>
        <a:xfrm>
          <a:off x="0" y="0"/>
          <a:ext cx="0" cy="0"/>
          <a:chOff x="0" y="0"/>
          <a:chExt cx="0" cy="0"/>
        </a:xfrm>
      </p:grpSpPr>
      <p:grpSp>
        <p:nvGrpSpPr>
          <p:cNvPr id="4520" name="Google Shape;4520;g1c29613e2c4_0_299"/>
          <p:cNvGrpSpPr/>
          <p:nvPr/>
        </p:nvGrpSpPr>
        <p:grpSpPr>
          <a:xfrm>
            <a:off x="-230841" y="3690248"/>
            <a:ext cx="1326619" cy="1966373"/>
            <a:chOff x="1210384" y="2637748"/>
            <a:chExt cx="1326619" cy="1966373"/>
          </a:xfrm>
        </p:grpSpPr>
        <p:sp>
          <p:nvSpPr>
            <p:cNvPr id="4521" name="Google Shape;4521;g1c29613e2c4_0_299"/>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g1c29613e2c4_0_299"/>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g1c29613e2c4_0_299"/>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g1c29613e2c4_0_299"/>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25" name="Google Shape;4525;g1c29613e2c4_0_299"/>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data By Location_Description;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Location , COUNT(data) as frequency;</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topLocs = Order cnt BY frequency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topLocs INTO 'path/pig_Output/Q12locations'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topLocs;</a:t>
            </a:r>
            <a:endParaRPr>
              <a:latin typeface="Courier New"/>
              <a:ea typeface="Courier New"/>
              <a:cs typeface="Courier New"/>
              <a:sym typeface="Courier New"/>
            </a:endParaRPr>
          </a:p>
        </p:txBody>
      </p:sp>
      <p:grpSp>
        <p:nvGrpSpPr>
          <p:cNvPr id="4526" name="Google Shape;4526;g1c29613e2c4_0_299"/>
          <p:cNvGrpSpPr/>
          <p:nvPr/>
        </p:nvGrpSpPr>
        <p:grpSpPr>
          <a:xfrm>
            <a:off x="193264" y="4344481"/>
            <a:ext cx="516942" cy="499074"/>
            <a:chOff x="1644214" y="3291981"/>
            <a:chExt cx="516942" cy="499074"/>
          </a:xfrm>
        </p:grpSpPr>
        <p:grpSp>
          <p:nvGrpSpPr>
            <p:cNvPr id="4527" name="Google Shape;4527;g1c29613e2c4_0_299"/>
            <p:cNvGrpSpPr/>
            <p:nvPr/>
          </p:nvGrpSpPr>
          <p:grpSpPr>
            <a:xfrm>
              <a:off x="1644214" y="3291981"/>
              <a:ext cx="126526" cy="126366"/>
              <a:chOff x="1644214" y="3291981"/>
              <a:chExt cx="126526" cy="126366"/>
            </a:xfrm>
          </p:grpSpPr>
          <p:sp>
            <p:nvSpPr>
              <p:cNvPr id="4528" name="Google Shape;4528;g1c29613e2c4_0_299"/>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g1c29613e2c4_0_299"/>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0" name="Google Shape;4530;g1c29613e2c4_0_299"/>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1" name="Google Shape;4531;g1c29613e2c4_0_299"/>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2" name="Google Shape;4532;g1c29613e2c4_0_299"/>
            <p:cNvGrpSpPr/>
            <p:nvPr/>
          </p:nvGrpSpPr>
          <p:grpSpPr>
            <a:xfrm>
              <a:off x="2023705" y="3662550"/>
              <a:ext cx="137451" cy="128505"/>
              <a:chOff x="2023705" y="3590000"/>
              <a:chExt cx="137451" cy="128505"/>
            </a:xfrm>
          </p:grpSpPr>
          <p:sp>
            <p:nvSpPr>
              <p:cNvPr id="4533" name="Google Shape;4533;g1c29613e2c4_0_299"/>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4" name="Google Shape;4534;g1c29613e2c4_0_299"/>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5" name="Google Shape;4535;g1c29613e2c4_0_299"/>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g1c29613e2c4_0_299"/>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537" name="Google Shape;4537;g1c29613e2c4_0_299"/>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538" name="Google Shape;4538;g1c29613e2c4_0_299"/>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a:latin typeface="Courier New"/>
                <a:ea typeface="Courier New"/>
                <a:cs typeface="Courier New"/>
                <a:sym typeface="Courier New"/>
              </a:rPr>
              <a:t>STREET,388151</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RESIDENCE,269467</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APARTMENT,249899</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SIDEWALK,120483</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OTHER,44487</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SMALL RETAIL STORE,43076</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RESTAURANT,37535</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ALLEY,33913</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PARKING LOT/GARAGE(NON.RESID.),32222</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VEHICLE NON-COMMERCIAL,27290</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DEPARTMENT STORE,25554</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GAS STATION,23178</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RESIDENTIAL YARD (FRONT/BACK),20989</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GROCERY FOOD STORE,19772</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RESIDENCE PORCH/HALLWAY,19100</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PARKING LOT / GARAGE (NON RESIDENTIAL),18070</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RESIDENCE-GARAGE,17075</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SCHOOL, PUBLIC, BUILDING,14103</a:t>
            </a:r>
            <a:endParaRPr sz="9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900">
                <a:latin typeface="Courier New"/>
                <a:ea typeface="Courier New"/>
                <a:cs typeface="Courier New"/>
                <a:sym typeface="Courier New"/>
              </a:rPr>
              <a:t>COMMERCIAL / BUSINESS OFFICE,13509</a:t>
            </a:r>
            <a:endParaRPr sz="9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4539" name="Google Shape;4539;g1c29613e2c4_0_299"/>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Q#13: </a:t>
            </a:r>
            <a:r>
              <a:rPr lang="en">
                <a:solidFill>
                  <a:schemeClr val="dk1"/>
                </a:solidFill>
              </a:rPr>
              <a:t> What are the top locations with criminal activities?</a:t>
            </a:r>
            <a:endParaRPr sz="2700">
              <a:solidFill>
                <a:schemeClr val="dk1"/>
              </a:solidFill>
            </a:endParaRPr>
          </a:p>
        </p:txBody>
      </p:sp>
      <p:sp>
        <p:nvSpPr>
          <p:cNvPr id="4540" name="Google Shape;4540;g1c29613e2c4_0_299"/>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4"/>
        <p:cNvGrpSpPr/>
        <p:nvPr/>
      </p:nvGrpSpPr>
      <p:grpSpPr>
        <a:xfrm>
          <a:off x="0" y="0"/>
          <a:ext cx="0" cy="0"/>
          <a:chOff x="0" y="0"/>
          <a:chExt cx="0" cy="0"/>
        </a:xfrm>
      </p:grpSpPr>
      <p:grpSp>
        <p:nvGrpSpPr>
          <p:cNvPr id="4545" name="Google Shape;4545;g1c29613e2c4_0_323"/>
          <p:cNvGrpSpPr/>
          <p:nvPr/>
        </p:nvGrpSpPr>
        <p:grpSpPr>
          <a:xfrm>
            <a:off x="-230841" y="3690248"/>
            <a:ext cx="1326619" cy="1966373"/>
            <a:chOff x="1210384" y="2637748"/>
            <a:chExt cx="1326619" cy="1966373"/>
          </a:xfrm>
        </p:grpSpPr>
        <p:sp>
          <p:nvSpPr>
            <p:cNvPr id="4546" name="Google Shape;4546;g1c29613e2c4_0_323"/>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7" name="Google Shape;4547;g1c29613e2c4_0_323"/>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8" name="Google Shape;4548;g1c29613e2c4_0_323"/>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9" name="Google Shape;4549;g1c29613e2c4_0_323"/>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50" name="Google Shape;4550;g1c29613e2c4_0_323"/>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filtered = FILTER data BY Primary_Type  matches '.*BATTERY.*';</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Split filtered  INTO  simp if Description matches '.*SIMPLE.*',  agg if  Description matches '.*AGG.*';</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simpgrp= GROUP simp BY Domestic;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simpcnt = FOREACH simpgrp generate group AS Domestic, COUNT(simp);</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agggrp= GROUP agg BY Domestic;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aggcnt = FOREACH agggrp generate group AS Domestic, COUNT(agg);</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dump aggcnt;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simpcnt;</a:t>
            </a:r>
            <a:endParaRPr>
              <a:latin typeface="Courier New"/>
              <a:ea typeface="Courier New"/>
              <a:cs typeface="Courier New"/>
              <a:sym typeface="Courier New"/>
            </a:endParaRPr>
          </a:p>
        </p:txBody>
      </p:sp>
      <p:grpSp>
        <p:nvGrpSpPr>
          <p:cNvPr id="4551" name="Google Shape;4551;g1c29613e2c4_0_323"/>
          <p:cNvGrpSpPr/>
          <p:nvPr/>
        </p:nvGrpSpPr>
        <p:grpSpPr>
          <a:xfrm>
            <a:off x="193264" y="4344481"/>
            <a:ext cx="516942" cy="499074"/>
            <a:chOff x="1644214" y="3291981"/>
            <a:chExt cx="516942" cy="499074"/>
          </a:xfrm>
        </p:grpSpPr>
        <p:grpSp>
          <p:nvGrpSpPr>
            <p:cNvPr id="4552" name="Google Shape;4552;g1c29613e2c4_0_323"/>
            <p:cNvGrpSpPr/>
            <p:nvPr/>
          </p:nvGrpSpPr>
          <p:grpSpPr>
            <a:xfrm>
              <a:off x="1644214" y="3291981"/>
              <a:ext cx="126526" cy="126366"/>
              <a:chOff x="1644214" y="3291981"/>
              <a:chExt cx="126526" cy="126366"/>
            </a:xfrm>
          </p:grpSpPr>
          <p:sp>
            <p:nvSpPr>
              <p:cNvPr id="4553" name="Google Shape;4553;g1c29613e2c4_0_323"/>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g1c29613e2c4_0_323"/>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g1c29613e2c4_0_323"/>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g1c29613e2c4_0_323"/>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7" name="Google Shape;4557;g1c29613e2c4_0_323"/>
            <p:cNvGrpSpPr/>
            <p:nvPr/>
          </p:nvGrpSpPr>
          <p:grpSpPr>
            <a:xfrm>
              <a:off x="2023705" y="3662550"/>
              <a:ext cx="137451" cy="128505"/>
              <a:chOff x="2023705" y="3590000"/>
              <a:chExt cx="137451" cy="128505"/>
            </a:xfrm>
          </p:grpSpPr>
          <p:sp>
            <p:nvSpPr>
              <p:cNvPr id="4558" name="Google Shape;4558;g1c29613e2c4_0_323"/>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g1c29613e2c4_0_323"/>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g1c29613e2c4_0_323"/>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g1c29613e2c4_0_323"/>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562" name="Google Shape;4562;g1c29613e2c4_0_323"/>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563" name="Google Shape;4563;g1c29613e2c4_0_323"/>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Simple Battery:</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0,109068</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1,141041</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Aggravated Battery:</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0,41872</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1,17251</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a:latin typeface="Courier New"/>
              <a:ea typeface="Courier New"/>
              <a:cs typeface="Courier New"/>
              <a:sym typeface="Courier New"/>
            </a:endParaRPr>
          </a:p>
        </p:txBody>
      </p:sp>
      <p:sp>
        <p:nvSpPr>
          <p:cNvPr id="4564" name="Google Shape;4564;g1c29613e2c4_0_323"/>
          <p:cNvSpPr txBox="1">
            <a:spLocks noGrp="1"/>
          </p:cNvSpPr>
          <p:nvPr>
            <p:ph type="title"/>
          </p:nvPr>
        </p:nvSpPr>
        <p:spPr>
          <a:xfrm>
            <a:off x="193275" y="178650"/>
            <a:ext cx="5834100" cy="92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endParaRPr/>
          </a:p>
          <a:p>
            <a:pPr marL="0" lvl="0" indent="0" algn="ctr" rtl="0">
              <a:lnSpc>
                <a:spcPct val="100000"/>
              </a:lnSpc>
              <a:spcBef>
                <a:spcPts val="0"/>
              </a:spcBef>
              <a:spcAft>
                <a:spcPts val="0"/>
              </a:spcAft>
              <a:buSzPts val="2700"/>
              <a:buNone/>
            </a:pPr>
            <a:r>
              <a:rPr lang="en"/>
              <a:t>Q#14: </a:t>
            </a:r>
            <a:r>
              <a:rPr lang="en">
                <a:solidFill>
                  <a:schemeClr val="dk1"/>
                </a:solidFill>
              </a:rPr>
              <a:t>what is the frequency of simple and aggravated batteries in domestic and non domestic abuses?</a:t>
            </a:r>
            <a:endParaRPr sz="2700">
              <a:solidFill>
                <a:schemeClr val="dk1"/>
              </a:solidFill>
            </a:endParaRPr>
          </a:p>
        </p:txBody>
      </p:sp>
      <p:sp>
        <p:nvSpPr>
          <p:cNvPr id="4565" name="Google Shape;4565;g1c29613e2c4_0_323"/>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69"/>
        <p:cNvGrpSpPr/>
        <p:nvPr/>
      </p:nvGrpSpPr>
      <p:grpSpPr>
        <a:xfrm>
          <a:off x="0" y="0"/>
          <a:ext cx="0" cy="0"/>
          <a:chOff x="0" y="0"/>
          <a:chExt cx="0" cy="0"/>
        </a:xfrm>
      </p:grpSpPr>
      <p:grpSp>
        <p:nvGrpSpPr>
          <p:cNvPr id="4570" name="Google Shape;4570;g1c29613e2c4_0_347"/>
          <p:cNvGrpSpPr/>
          <p:nvPr/>
        </p:nvGrpSpPr>
        <p:grpSpPr>
          <a:xfrm>
            <a:off x="-230841" y="3690248"/>
            <a:ext cx="1326619" cy="1966373"/>
            <a:chOff x="1210384" y="2637748"/>
            <a:chExt cx="1326619" cy="1966373"/>
          </a:xfrm>
        </p:grpSpPr>
        <p:sp>
          <p:nvSpPr>
            <p:cNvPr id="4571" name="Google Shape;4571;g1c29613e2c4_0_347"/>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2" name="Google Shape;4572;g1c29613e2c4_0_347"/>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3" name="Google Shape;4573;g1c29613e2c4_0_347"/>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4" name="Google Shape;4574;g1c29613e2c4_0_347"/>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75" name="Google Shape;4575;g1c29613e2c4_0_347"/>
          <p:cNvSpPr/>
          <p:nvPr/>
        </p:nvSpPr>
        <p:spPr>
          <a:xfrm>
            <a:off x="203000" y="1432850"/>
            <a:ext cx="5055000" cy="3319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filtered = FILTER data BY Primary_Type  matches '.*THEFT.*';</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filtered By Location_Description;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Location, COUNT(filtered) as frequency;</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topLocs=  Order cnt BY frequency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topLocs INTO 'path/pig_Output/Q14ToplocationforThefts'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topLocs;</a:t>
            </a:r>
            <a:endParaRPr>
              <a:latin typeface="Courier New"/>
              <a:ea typeface="Courier New"/>
              <a:cs typeface="Courier New"/>
              <a:sym typeface="Courier New"/>
            </a:endParaRPr>
          </a:p>
        </p:txBody>
      </p:sp>
      <p:grpSp>
        <p:nvGrpSpPr>
          <p:cNvPr id="4576" name="Google Shape;4576;g1c29613e2c4_0_347"/>
          <p:cNvGrpSpPr/>
          <p:nvPr/>
        </p:nvGrpSpPr>
        <p:grpSpPr>
          <a:xfrm>
            <a:off x="193264" y="4344481"/>
            <a:ext cx="516942" cy="499074"/>
            <a:chOff x="1644214" y="3291981"/>
            <a:chExt cx="516942" cy="499074"/>
          </a:xfrm>
        </p:grpSpPr>
        <p:grpSp>
          <p:nvGrpSpPr>
            <p:cNvPr id="4577" name="Google Shape;4577;g1c29613e2c4_0_347"/>
            <p:cNvGrpSpPr/>
            <p:nvPr/>
          </p:nvGrpSpPr>
          <p:grpSpPr>
            <a:xfrm>
              <a:off x="1644214" y="3291981"/>
              <a:ext cx="126526" cy="126366"/>
              <a:chOff x="1644214" y="3291981"/>
              <a:chExt cx="126526" cy="126366"/>
            </a:xfrm>
          </p:grpSpPr>
          <p:sp>
            <p:nvSpPr>
              <p:cNvPr id="4578" name="Google Shape;4578;g1c29613e2c4_0_347"/>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9" name="Google Shape;4579;g1c29613e2c4_0_347"/>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0" name="Google Shape;4580;g1c29613e2c4_0_347"/>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1" name="Google Shape;4581;g1c29613e2c4_0_347"/>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82" name="Google Shape;4582;g1c29613e2c4_0_347"/>
            <p:cNvGrpSpPr/>
            <p:nvPr/>
          </p:nvGrpSpPr>
          <p:grpSpPr>
            <a:xfrm>
              <a:off x="2023705" y="3662550"/>
              <a:ext cx="137451" cy="128505"/>
              <a:chOff x="2023705" y="3590000"/>
              <a:chExt cx="137451" cy="128505"/>
            </a:xfrm>
          </p:grpSpPr>
          <p:sp>
            <p:nvSpPr>
              <p:cNvPr id="4583" name="Google Shape;4583;g1c29613e2c4_0_347"/>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4" name="Google Shape;4584;g1c29613e2c4_0_347"/>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5" name="Google Shape;4585;g1c29613e2c4_0_347"/>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g1c29613e2c4_0_347"/>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587" name="Google Shape;4587;g1c29613e2c4_0_347"/>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588" name="Google Shape;4588;g1c29613e2c4_0_347"/>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a:latin typeface="Courier New"/>
                <a:ea typeface="Courier New"/>
                <a:cs typeface="Courier New"/>
                <a:sym typeface="Courier New"/>
              </a:rPr>
              <a:t>STREET,147267</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RESIDENCE,32028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APARTMENT,31979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SMALL RETAIL STORE,25184</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DEPARTMENT STORE,19178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RESTAURANT,14788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PARKING LOT/GARAGE(NON.RESID.),14246</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OTHER,13943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SIDEWALK,12995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GROCERY FOOD STORE,12266</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VEHICLE NON-COMMERCIAL,10833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PARKING LOT / GARAGE (NON RESIDENTIAL),8209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RESIDENCE PORCH/HALLWAY,7892</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RESIDENTIAL YARD (FRONT/BACK),7363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GAS STATION,7127</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4589" name="Google Shape;4589;g1c29613e2c4_0_347"/>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Q#15: </a:t>
            </a:r>
            <a:r>
              <a:rPr lang="en">
                <a:solidFill>
                  <a:schemeClr val="dk1"/>
                </a:solidFill>
              </a:rPr>
              <a:t>what are the places in which theft is commonly carried out?</a:t>
            </a:r>
            <a:endParaRPr sz="2700">
              <a:solidFill>
                <a:schemeClr val="dk1"/>
              </a:solidFill>
            </a:endParaRPr>
          </a:p>
        </p:txBody>
      </p:sp>
      <p:sp>
        <p:nvSpPr>
          <p:cNvPr id="4590" name="Google Shape;4590;g1c29613e2c4_0_347"/>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94"/>
        <p:cNvGrpSpPr/>
        <p:nvPr/>
      </p:nvGrpSpPr>
      <p:grpSpPr>
        <a:xfrm>
          <a:off x="0" y="0"/>
          <a:ext cx="0" cy="0"/>
          <a:chOff x="0" y="0"/>
          <a:chExt cx="0" cy="0"/>
        </a:xfrm>
      </p:grpSpPr>
      <p:grpSp>
        <p:nvGrpSpPr>
          <p:cNvPr id="4595" name="Google Shape;4595;g1c29613e2c4_0_371"/>
          <p:cNvGrpSpPr/>
          <p:nvPr/>
        </p:nvGrpSpPr>
        <p:grpSpPr>
          <a:xfrm>
            <a:off x="-230841" y="3690248"/>
            <a:ext cx="1326619" cy="1966373"/>
            <a:chOff x="1210384" y="2637748"/>
            <a:chExt cx="1326619" cy="1966373"/>
          </a:xfrm>
        </p:grpSpPr>
        <p:sp>
          <p:nvSpPr>
            <p:cNvPr id="4596" name="Google Shape;4596;g1c29613e2c4_0_371"/>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7" name="Google Shape;4597;g1c29613e2c4_0_371"/>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8" name="Google Shape;4598;g1c29613e2c4_0_371"/>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9" name="Google Shape;4599;g1c29613e2c4_0_371"/>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00" name="Google Shape;4600;g1c29613e2c4_0_371"/>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filtered = FILTER data BY Primary_Type  matches '.*BATTERY.*';</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filtered By Location_Description;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Location, COUNT(filtered) as frequency;</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topLocs=  Order cnt BY frequency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topLocs INTO 'path/pig_Output/Q15ToplocationforBatteries'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topLocs;</a:t>
            </a:r>
            <a:endParaRPr>
              <a:latin typeface="Courier New"/>
              <a:ea typeface="Courier New"/>
              <a:cs typeface="Courier New"/>
              <a:sym typeface="Courier New"/>
            </a:endParaRPr>
          </a:p>
        </p:txBody>
      </p:sp>
      <p:grpSp>
        <p:nvGrpSpPr>
          <p:cNvPr id="4601" name="Google Shape;4601;g1c29613e2c4_0_371"/>
          <p:cNvGrpSpPr/>
          <p:nvPr/>
        </p:nvGrpSpPr>
        <p:grpSpPr>
          <a:xfrm>
            <a:off x="193264" y="4344481"/>
            <a:ext cx="516942" cy="499074"/>
            <a:chOff x="1644214" y="3291981"/>
            <a:chExt cx="516942" cy="499074"/>
          </a:xfrm>
        </p:grpSpPr>
        <p:grpSp>
          <p:nvGrpSpPr>
            <p:cNvPr id="4602" name="Google Shape;4602;g1c29613e2c4_0_371"/>
            <p:cNvGrpSpPr/>
            <p:nvPr/>
          </p:nvGrpSpPr>
          <p:grpSpPr>
            <a:xfrm>
              <a:off x="1644214" y="3291981"/>
              <a:ext cx="126526" cy="126366"/>
              <a:chOff x="1644214" y="3291981"/>
              <a:chExt cx="126526" cy="126366"/>
            </a:xfrm>
          </p:grpSpPr>
          <p:sp>
            <p:nvSpPr>
              <p:cNvPr id="4603" name="Google Shape;4603;g1c29613e2c4_0_371"/>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4" name="Google Shape;4604;g1c29613e2c4_0_371"/>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5" name="Google Shape;4605;g1c29613e2c4_0_371"/>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6" name="Google Shape;4606;g1c29613e2c4_0_371"/>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07" name="Google Shape;4607;g1c29613e2c4_0_371"/>
            <p:cNvGrpSpPr/>
            <p:nvPr/>
          </p:nvGrpSpPr>
          <p:grpSpPr>
            <a:xfrm>
              <a:off x="2023705" y="3662550"/>
              <a:ext cx="137451" cy="128505"/>
              <a:chOff x="2023705" y="3590000"/>
              <a:chExt cx="137451" cy="128505"/>
            </a:xfrm>
          </p:grpSpPr>
          <p:sp>
            <p:nvSpPr>
              <p:cNvPr id="4608" name="Google Shape;4608;g1c29613e2c4_0_371"/>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9" name="Google Shape;4609;g1c29613e2c4_0_371"/>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0" name="Google Shape;4610;g1c29613e2c4_0_371"/>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1" name="Google Shape;4611;g1c29613e2c4_0_371"/>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612" name="Google Shape;4612;g1c29613e2c4_0_371"/>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613" name="Google Shape;4613;g1c29613e2c4_0_371"/>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100">
                <a:latin typeface="Courier New"/>
                <a:ea typeface="Courier New"/>
                <a:cs typeface="Courier New"/>
                <a:sym typeface="Courier New"/>
              </a:rPr>
              <a:t>APARTMENT,83274</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RESIDENCE,61675</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STREET,44100</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SIDEWALK,39005</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ALLEY,6352</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SCHOOL, PUBLIC, BUILDING,5372</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RESTAURANT,4551</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OTHER,4118</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VEHICLE NON-COMMERCIAL,3908</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RESIDENCE PORCH/HALLWAY,3894</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PARKING LOT/GARAGE(NON.RESID.),3519</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RESIDENTIAL YARD (FRONT/BACK),3237</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BAR OR TAVERN,3107</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GAS STATION,3002</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PARK PROPERTY,2698</a:t>
            </a:r>
            <a:endParaRPr sz="11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4614" name="Google Shape;4614;g1c29613e2c4_0_371"/>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Q#16: </a:t>
            </a:r>
            <a:r>
              <a:rPr lang="en">
                <a:solidFill>
                  <a:schemeClr val="dk1"/>
                </a:solidFill>
              </a:rPr>
              <a:t>where were batteries conducted?</a:t>
            </a:r>
            <a:endParaRPr sz="2700">
              <a:solidFill>
                <a:schemeClr val="dk1"/>
              </a:solidFill>
            </a:endParaRPr>
          </a:p>
        </p:txBody>
      </p:sp>
      <p:sp>
        <p:nvSpPr>
          <p:cNvPr id="4615" name="Google Shape;4615;g1c29613e2c4_0_371"/>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9"/>
        <p:cNvGrpSpPr/>
        <p:nvPr/>
      </p:nvGrpSpPr>
      <p:grpSpPr>
        <a:xfrm>
          <a:off x="0" y="0"/>
          <a:ext cx="0" cy="0"/>
          <a:chOff x="0" y="0"/>
          <a:chExt cx="0" cy="0"/>
        </a:xfrm>
      </p:grpSpPr>
      <p:grpSp>
        <p:nvGrpSpPr>
          <p:cNvPr id="4620" name="Google Shape;4620;g1c29613e2c4_0_491"/>
          <p:cNvGrpSpPr/>
          <p:nvPr/>
        </p:nvGrpSpPr>
        <p:grpSpPr>
          <a:xfrm>
            <a:off x="-230841" y="3690248"/>
            <a:ext cx="1326619" cy="1966373"/>
            <a:chOff x="1210384" y="2637748"/>
            <a:chExt cx="1326619" cy="1966373"/>
          </a:xfrm>
        </p:grpSpPr>
        <p:sp>
          <p:nvSpPr>
            <p:cNvPr id="4621" name="Google Shape;4621;g1c29613e2c4_0_491"/>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2" name="Google Shape;4622;g1c29613e2c4_0_491"/>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3" name="Google Shape;4623;g1c29613e2c4_0_491"/>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4" name="Google Shape;4624;g1c29613e2c4_0_491"/>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25" name="Google Shape;4625;g1c29613e2c4_0_491"/>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filtered = FILTER data BY Primary_Type  matches '.*ASSAULT.*' OR Primary_Type  matches '.*VIOLATION.*'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filtered By Block;</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Block, COUNT(filtered) as total;</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 Order cnt BY total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'path/pig_Output/Q16AssultViolantionPerBlock'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ordered;</a:t>
            </a:r>
            <a:endParaRPr>
              <a:latin typeface="Courier New"/>
              <a:ea typeface="Courier New"/>
              <a:cs typeface="Courier New"/>
              <a:sym typeface="Courier New"/>
            </a:endParaRPr>
          </a:p>
        </p:txBody>
      </p:sp>
      <p:grpSp>
        <p:nvGrpSpPr>
          <p:cNvPr id="4626" name="Google Shape;4626;g1c29613e2c4_0_491"/>
          <p:cNvGrpSpPr/>
          <p:nvPr/>
        </p:nvGrpSpPr>
        <p:grpSpPr>
          <a:xfrm>
            <a:off x="193264" y="4344481"/>
            <a:ext cx="516942" cy="499074"/>
            <a:chOff x="1644214" y="3291981"/>
            <a:chExt cx="516942" cy="499074"/>
          </a:xfrm>
        </p:grpSpPr>
        <p:grpSp>
          <p:nvGrpSpPr>
            <p:cNvPr id="4627" name="Google Shape;4627;g1c29613e2c4_0_491"/>
            <p:cNvGrpSpPr/>
            <p:nvPr/>
          </p:nvGrpSpPr>
          <p:grpSpPr>
            <a:xfrm>
              <a:off x="1644214" y="3291981"/>
              <a:ext cx="126526" cy="126366"/>
              <a:chOff x="1644214" y="3291981"/>
              <a:chExt cx="126526" cy="126366"/>
            </a:xfrm>
          </p:grpSpPr>
          <p:sp>
            <p:nvSpPr>
              <p:cNvPr id="4628" name="Google Shape;4628;g1c29613e2c4_0_491"/>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9" name="Google Shape;4629;g1c29613e2c4_0_491"/>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0" name="Google Shape;4630;g1c29613e2c4_0_491"/>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1" name="Google Shape;4631;g1c29613e2c4_0_491"/>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32" name="Google Shape;4632;g1c29613e2c4_0_491"/>
            <p:cNvGrpSpPr/>
            <p:nvPr/>
          </p:nvGrpSpPr>
          <p:grpSpPr>
            <a:xfrm>
              <a:off x="2023705" y="3662550"/>
              <a:ext cx="137451" cy="128505"/>
              <a:chOff x="2023705" y="3590000"/>
              <a:chExt cx="137451" cy="128505"/>
            </a:xfrm>
          </p:grpSpPr>
          <p:sp>
            <p:nvSpPr>
              <p:cNvPr id="4633" name="Google Shape;4633;g1c29613e2c4_0_491"/>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4" name="Google Shape;4634;g1c29613e2c4_0_491"/>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5" name="Google Shape;4635;g1c29613e2c4_0_491"/>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6" name="Google Shape;4636;g1c29613e2c4_0_491"/>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637" name="Google Shape;4637;g1c29613e2c4_0_491"/>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638" name="Google Shape;4638;g1c29613e2c4_0_491"/>
          <p:cNvSpPr/>
          <p:nvPr/>
        </p:nvSpPr>
        <p:spPr>
          <a:xfrm>
            <a:off x="5672150" y="1288225"/>
            <a:ext cx="2809800" cy="3464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100">
                <a:latin typeface="Courier New"/>
                <a:ea typeface="Courier New"/>
                <a:cs typeface="Courier New"/>
                <a:sym typeface="Courier New"/>
              </a:rPr>
              <a:t>0000X W TERMINAL ST,358</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064XX S DR MARTIN LUTHER KING JR DR,222</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002XX E HURON ST,213</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035XX S RHODES AVE,184</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001XX N STATE ST,178</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057XX S CICERO AVE,153</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012XX S WABASH AVE,153</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065XX S DR MARTIN LUTHER KING JR DR,152</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038XX W ROOSEVELT RD,140</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051XX W NORTH AVE,139</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071XX S JEFFERY BLVD,138</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063XX S DR MARTIN LUTHER KING JR DR,136</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066XX S HALSTED ST,136</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075XX S STONY ISLAND AVE,134</a:t>
            </a:r>
            <a:endParaRPr sz="11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a:latin typeface="Courier New"/>
                <a:ea typeface="Courier New"/>
                <a:cs typeface="Courier New"/>
                <a:sym typeface="Courier New"/>
              </a:rPr>
              <a:t>063XX S ASHLAND AVE,132</a:t>
            </a:r>
            <a:endParaRPr sz="11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4639" name="Google Shape;4639;g1c29613e2c4_0_491"/>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700"/>
              <a:buNone/>
            </a:pPr>
            <a:r>
              <a:rPr lang="en"/>
              <a:t>Q#17: </a:t>
            </a:r>
            <a:r>
              <a:rPr lang="en">
                <a:solidFill>
                  <a:schemeClr val="dk1"/>
                </a:solidFill>
              </a:rPr>
              <a:t>what are the total number of crimes of VIOLATION/ASSAULT in each block</a:t>
            </a:r>
            <a:r>
              <a:rPr lang="en" sz="2700">
                <a:solidFill>
                  <a:schemeClr val="dk1"/>
                </a:solidFill>
              </a:rPr>
              <a:t>?</a:t>
            </a:r>
            <a:endParaRPr sz="2700">
              <a:solidFill>
                <a:schemeClr val="dk1"/>
              </a:solidFill>
            </a:endParaRPr>
          </a:p>
        </p:txBody>
      </p:sp>
      <p:sp>
        <p:nvSpPr>
          <p:cNvPr id="4640" name="Google Shape;4640;g1c29613e2c4_0_491"/>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5"/>
        <p:cNvGrpSpPr/>
        <p:nvPr/>
      </p:nvGrpSpPr>
      <p:grpSpPr>
        <a:xfrm>
          <a:off x="0" y="0"/>
          <a:ext cx="0" cy="0"/>
          <a:chOff x="0" y="0"/>
          <a:chExt cx="0" cy="0"/>
        </a:xfrm>
      </p:grpSpPr>
      <p:sp>
        <p:nvSpPr>
          <p:cNvPr id="3866" name="Google Shape;3866;g1c10baf7b37_0_1"/>
          <p:cNvSpPr txBox="1">
            <a:spLocks noGrp="1"/>
          </p:cNvSpPr>
          <p:nvPr>
            <p:ph type="title"/>
          </p:nvPr>
        </p:nvSpPr>
        <p:spPr>
          <a:xfrm>
            <a:off x="720000" y="715425"/>
            <a:ext cx="4521000" cy="84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
              <a:t>SAUDI VISION </a:t>
            </a:r>
            <a:r>
              <a:rPr lang="en">
                <a:solidFill>
                  <a:schemeClr val="accent3"/>
                </a:solidFill>
              </a:rPr>
              <a:t>2030!</a:t>
            </a:r>
            <a:endParaRPr>
              <a:solidFill>
                <a:schemeClr val="accent3"/>
              </a:solidFill>
            </a:endParaRPr>
          </a:p>
        </p:txBody>
      </p:sp>
      <p:sp>
        <p:nvSpPr>
          <p:cNvPr id="3867" name="Google Shape;3867;g1c10baf7b37_0_1"/>
          <p:cNvSpPr txBox="1">
            <a:spLocks noGrp="1"/>
          </p:cNvSpPr>
          <p:nvPr>
            <p:ph type="body" idx="1"/>
          </p:nvPr>
        </p:nvSpPr>
        <p:spPr>
          <a:xfrm>
            <a:off x="720000" y="1556625"/>
            <a:ext cx="3850500" cy="261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t>The Kingdom's cities are among the safest cities in the world. Its crime rate is just 0.8 per 100,000 residents per year, compared to a global average of 6.7.</a:t>
            </a:r>
            <a:endParaRPr sz="1100"/>
          </a:p>
          <a:p>
            <a:pPr marL="0" lvl="0" indent="0" algn="l" rtl="0">
              <a:lnSpc>
                <a:spcPct val="115000"/>
              </a:lnSpc>
              <a:spcBef>
                <a:spcPts val="0"/>
              </a:spcBef>
              <a:spcAft>
                <a:spcPts val="0"/>
              </a:spcAft>
              <a:buNone/>
            </a:pPr>
            <a:r>
              <a:rPr lang="en" sz="1100"/>
              <a:t>The Kingdom will always work to maintain this safety through:</a:t>
            </a:r>
            <a:endParaRPr sz="1100"/>
          </a:p>
          <a:p>
            <a:pPr marL="457200" lvl="0" indent="-298450" algn="l" rtl="0">
              <a:lnSpc>
                <a:spcPct val="115000"/>
              </a:lnSpc>
              <a:spcBef>
                <a:spcPts val="0"/>
              </a:spcBef>
              <a:spcAft>
                <a:spcPts val="0"/>
              </a:spcAft>
              <a:buSzPts val="1100"/>
              <a:buAutoNum type="arabicPeriod"/>
            </a:pPr>
            <a:r>
              <a:rPr lang="en" sz="1100"/>
              <a:t>Strengthening existing efforts in the fight against drugs.</a:t>
            </a:r>
            <a:endParaRPr sz="1100"/>
          </a:p>
          <a:p>
            <a:pPr marL="457200" lvl="0" indent="-298450" algn="l" rtl="0">
              <a:lnSpc>
                <a:spcPct val="115000"/>
              </a:lnSpc>
              <a:spcBef>
                <a:spcPts val="0"/>
              </a:spcBef>
              <a:spcAft>
                <a:spcPts val="0"/>
              </a:spcAft>
              <a:buSzPts val="1100"/>
              <a:buAutoNum type="arabicPeriod"/>
            </a:pPr>
            <a:r>
              <a:rPr lang="en" sz="1100"/>
              <a:t>Adopt additional measures to ensure traffic safety and reduce road accidents.</a:t>
            </a:r>
            <a:endParaRPr sz="1100"/>
          </a:p>
          <a:p>
            <a:pPr marL="457200" lvl="0" indent="-298450" algn="l" rtl="0">
              <a:lnSpc>
                <a:spcPct val="115000"/>
              </a:lnSpc>
              <a:spcBef>
                <a:spcPts val="0"/>
              </a:spcBef>
              <a:spcAft>
                <a:spcPts val="0"/>
              </a:spcAft>
              <a:buSzPts val="1100"/>
              <a:buAutoNum type="arabicPeriod"/>
            </a:pPr>
            <a:r>
              <a:rPr lang="en" sz="1100"/>
              <a:t>Work to activate the digital police to combat crimes in the Kingdom.</a:t>
            </a:r>
            <a:endParaRPr/>
          </a:p>
        </p:txBody>
      </p:sp>
      <p:grpSp>
        <p:nvGrpSpPr>
          <p:cNvPr id="3868" name="Google Shape;3868;g1c10baf7b37_0_1"/>
          <p:cNvGrpSpPr/>
          <p:nvPr/>
        </p:nvGrpSpPr>
        <p:grpSpPr>
          <a:xfrm>
            <a:off x="5120050" y="1508764"/>
            <a:ext cx="2744755" cy="2125963"/>
            <a:chOff x="5050525" y="1508764"/>
            <a:chExt cx="2744755" cy="2125963"/>
          </a:xfrm>
        </p:grpSpPr>
        <p:sp>
          <p:nvSpPr>
            <p:cNvPr id="3869" name="Google Shape;3869;g1c10baf7b37_0_1"/>
            <p:cNvSpPr/>
            <p:nvPr/>
          </p:nvSpPr>
          <p:spPr>
            <a:xfrm>
              <a:off x="5499933" y="3403296"/>
              <a:ext cx="383811" cy="231431"/>
            </a:xfrm>
            <a:custGeom>
              <a:avLst/>
              <a:gdLst/>
              <a:ahLst/>
              <a:cxnLst/>
              <a:rect l="l" t="t" r="r" b="b"/>
              <a:pathLst>
                <a:path w="8254" h="4977" extrusionOk="0">
                  <a:moveTo>
                    <a:pt x="5948" y="0"/>
                  </a:moveTo>
                  <a:cubicBezTo>
                    <a:pt x="5948" y="0"/>
                    <a:pt x="1109" y="1986"/>
                    <a:pt x="493" y="3652"/>
                  </a:cubicBezTo>
                  <a:cubicBezTo>
                    <a:pt x="0" y="4936"/>
                    <a:pt x="612" y="4976"/>
                    <a:pt x="690" y="4976"/>
                  </a:cubicBezTo>
                  <a:cubicBezTo>
                    <a:pt x="695" y="4976"/>
                    <a:pt x="698" y="4976"/>
                    <a:pt x="698" y="4976"/>
                  </a:cubicBezTo>
                  <a:lnTo>
                    <a:pt x="8253" y="4976"/>
                  </a:lnTo>
                  <a:cubicBezTo>
                    <a:pt x="8253" y="4976"/>
                    <a:pt x="7432" y="982"/>
                    <a:pt x="5948"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g1c10baf7b37_0_1"/>
            <p:cNvSpPr/>
            <p:nvPr/>
          </p:nvSpPr>
          <p:spPr>
            <a:xfrm>
              <a:off x="5585443" y="3461652"/>
              <a:ext cx="254774" cy="173026"/>
            </a:xfrm>
            <a:custGeom>
              <a:avLst/>
              <a:gdLst/>
              <a:ahLst/>
              <a:cxnLst/>
              <a:rect l="l" t="t" r="r" b="b"/>
              <a:pathLst>
                <a:path w="5479" h="3721" extrusionOk="0">
                  <a:moveTo>
                    <a:pt x="4451" y="0"/>
                  </a:moveTo>
                  <a:cubicBezTo>
                    <a:pt x="4451" y="0"/>
                    <a:pt x="1370" y="1438"/>
                    <a:pt x="685" y="2283"/>
                  </a:cubicBezTo>
                  <a:cubicBezTo>
                    <a:pt x="0" y="3127"/>
                    <a:pt x="343" y="3721"/>
                    <a:pt x="343" y="3721"/>
                  </a:cubicBezTo>
                  <a:lnTo>
                    <a:pt x="5478" y="3721"/>
                  </a:lnTo>
                  <a:lnTo>
                    <a:pt x="4451" y="0"/>
                  </a:lnTo>
                  <a:close/>
                </a:path>
              </a:pathLst>
            </a:custGeom>
            <a:solidFill>
              <a:srgbClr val="FBB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g1c10baf7b37_0_1"/>
            <p:cNvSpPr/>
            <p:nvPr/>
          </p:nvSpPr>
          <p:spPr>
            <a:xfrm>
              <a:off x="5684160" y="1508764"/>
              <a:ext cx="1453032" cy="704987"/>
            </a:xfrm>
            <a:custGeom>
              <a:avLst/>
              <a:gdLst/>
              <a:ahLst/>
              <a:cxnLst/>
              <a:rect l="l" t="t" r="r" b="b"/>
              <a:pathLst>
                <a:path w="31248" h="15161" extrusionOk="0">
                  <a:moveTo>
                    <a:pt x="15613" y="1"/>
                  </a:moveTo>
                  <a:cubicBezTo>
                    <a:pt x="13718" y="1"/>
                    <a:pt x="12394" y="845"/>
                    <a:pt x="12394" y="845"/>
                  </a:cubicBezTo>
                  <a:lnTo>
                    <a:pt x="10157" y="10044"/>
                  </a:lnTo>
                  <a:cubicBezTo>
                    <a:pt x="9948" y="10048"/>
                    <a:pt x="9738" y="10050"/>
                    <a:pt x="9527" y="10050"/>
                  </a:cubicBezTo>
                  <a:cubicBezTo>
                    <a:pt x="4887" y="10050"/>
                    <a:pt x="0" y="9131"/>
                    <a:pt x="0" y="9131"/>
                  </a:cubicBezTo>
                  <a:lnTo>
                    <a:pt x="0" y="9131"/>
                  </a:lnTo>
                  <a:cubicBezTo>
                    <a:pt x="982" y="11117"/>
                    <a:pt x="2762" y="12258"/>
                    <a:pt x="5661" y="13331"/>
                  </a:cubicBezTo>
                  <a:cubicBezTo>
                    <a:pt x="10060" y="14991"/>
                    <a:pt x="13912" y="15161"/>
                    <a:pt x="15279" y="15161"/>
                  </a:cubicBezTo>
                  <a:cubicBezTo>
                    <a:pt x="15416" y="15161"/>
                    <a:pt x="15528" y="15159"/>
                    <a:pt x="15613" y="15157"/>
                  </a:cubicBezTo>
                  <a:cubicBezTo>
                    <a:pt x="15698" y="15159"/>
                    <a:pt x="15810" y="15161"/>
                    <a:pt x="15946" y="15161"/>
                  </a:cubicBezTo>
                  <a:cubicBezTo>
                    <a:pt x="17313" y="15161"/>
                    <a:pt x="21165" y="14991"/>
                    <a:pt x="25564" y="13331"/>
                  </a:cubicBezTo>
                  <a:cubicBezTo>
                    <a:pt x="28463" y="12258"/>
                    <a:pt x="30244" y="11117"/>
                    <a:pt x="31248" y="9131"/>
                  </a:cubicBezTo>
                  <a:lnTo>
                    <a:pt x="31248" y="9131"/>
                  </a:lnTo>
                  <a:cubicBezTo>
                    <a:pt x="31248" y="9131"/>
                    <a:pt x="26340" y="10050"/>
                    <a:pt x="21699" y="10050"/>
                  </a:cubicBezTo>
                  <a:cubicBezTo>
                    <a:pt x="21488" y="10050"/>
                    <a:pt x="21277" y="10048"/>
                    <a:pt x="21068" y="10044"/>
                  </a:cubicBezTo>
                  <a:lnTo>
                    <a:pt x="18831" y="845"/>
                  </a:lnTo>
                  <a:cubicBezTo>
                    <a:pt x="18831" y="845"/>
                    <a:pt x="17507" y="1"/>
                    <a:pt x="156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g1c10baf7b37_0_1"/>
            <p:cNvSpPr/>
            <p:nvPr/>
          </p:nvSpPr>
          <p:spPr>
            <a:xfrm>
              <a:off x="6124593" y="2145606"/>
              <a:ext cx="572136" cy="529635"/>
            </a:xfrm>
            <a:custGeom>
              <a:avLst/>
              <a:gdLst/>
              <a:ahLst/>
              <a:cxnLst/>
              <a:rect l="l" t="t" r="r" b="b"/>
              <a:pathLst>
                <a:path w="12304" h="11390" extrusionOk="0">
                  <a:moveTo>
                    <a:pt x="6163" y="0"/>
                  </a:moveTo>
                  <a:lnTo>
                    <a:pt x="1" y="388"/>
                  </a:lnTo>
                  <a:lnTo>
                    <a:pt x="982" y="6368"/>
                  </a:lnTo>
                  <a:cubicBezTo>
                    <a:pt x="982" y="6368"/>
                    <a:pt x="2169" y="9199"/>
                    <a:pt x="6163" y="11390"/>
                  </a:cubicBezTo>
                  <a:cubicBezTo>
                    <a:pt x="10158" y="9199"/>
                    <a:pt x="11345" y="6368"/>
                    <a:pt x="11345" y="6368"/>
                  </a:cubicBezTo>
                  <a:lnTo>
                    <a:pt x="12303" y="388"/>
                  </a:lnTo>
                  <a:lnTo>
                    <a:pt x="61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g1c10baf7b37_0_1"/>
            <p:cNvSpPr/>
            <p:nvPr/>
          </p:nvSpPr>
          <p:spPr>
            <a:xfrm>
              <a:off x="6192528" y="2241440"/>
              <a:ext cx="166656" cy="79329"/>
            </a:xfrm>
            <a:custGeom>
              <a:avLst/>
              <a:gdLst/>
              <a:ahLst/>
              <a:cxnLst/>
              <a:rect l="l" t="t" r="r" b="b"/>
              <a:pathLst>
                <a:path w="3584" h="1706" extrusionOk="0">
                  <a:moveTo>
                    <a:pt x="288" y="1"/>
                  </a:moveTo>
                  <a:cubicBezTo>
                    <a:pt x="192" y="1"/>
                    <a:pt x="97" y="6"/>
                    <a:pt x="0" y="16"/>
                  </a:cubicBezTo>
                  <a:cubicBezTo>
                    <a:pt x="0" y="16"/>
                    <a:pt x="388" y="1317"/>
                    <a:pt x="3584" y="1705"/>
                  </a:cubicBezTo>
                  <a:cubicBezTo>
                    <a:pt x="3584" y="1705"/>
                    <a:pt x="2044" y="1"/>
                    <a:pt x="2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g1c10baf7b37_0_1"/>
            <p:cNvSpPr/>
            <p:nvPr/>
          </p:nvSpPr>
          <p:spPr>
            <a:xfrm>
              <a:off x="6463149" y="2241440"/>
              <a:ext cx="166703" cy="79329"/>
            </a:xfrm>
            <a:custGeom>
              <a:avLst/>
              <a:gdLst/>
              <a:ahLst/>
              <a:cxnLst/>
              <a:rect l="l" t="t" r="r" b="b"/>
              <a:pathLst>
                <a:path w="3585" h="1706" extrusionOk="0">
                  <a:moveTo>
                    <a:pt x="3297" y="1"/>
                  </a:moveTo>
                  <a:cubicBezTo>
                    <a:pt x="1541" y="1"/>
                    <a:pt x="1" y="1705"/>
                    <a:pt x="1" y="1705"/>
                  </a:cubicBezTo>
                  <a:cubicBezTo>
                    <a:pt x="3174" y="1317"/>
                    <a:pt x="3584" y="16"/>
                    <a:pt x="3584" y="16"/>
                  </a:cubicBezTo>
                  <a:cubicBezTo>
                    <a:pt x="3488" y="6"/>
                    <a:pt x="3392" y="1"/>
                    <a:pt x="32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g1c10baf7b37_0_1"/>
            <p:cNvSpPr/>
            <p:nvPr/>
          </p:nvSpPr>
          <p:spPr>
            <a:xfrm>
              <a:off x="5748886" y="2281428"/>
              <a:ext cx="662346" cy="658533"/>
            </a:xfrm>
            <a:custGeom>
              <a:avLst/>
              <a:gdLst/>
              <a:ahLst/>
              <a:cxnLst/>
              <a:rect l="l" t="t" r="r" b="b"/>
              <a:pathLst>
                <a:path w="14244" h="14162" extrusionOk="0">
                  <a:moveTo>
                    <a:pt x="1416" y="1"/>
                  </a:moveTo>
                  <a:lnTo>
                    <a:pt x="5022" y="5890"/>
                  </a:lnTo>
                  <a:cubicBezTo>
                    <a:pt x="5022" y="5890"/>
                    <a:pt x="4798" y="5878"/>
                    <a:pt x="4426" y="5878"/>
                  </a:cubicBezTo>
                  <a:cubicBezTo>
                    <a:pt x="3494" y="5878"/>
                    <a:pt x="1631" y="5948"/>
                    <a:pt x="0" y="6437"/>
                  </a:cubicBezTo>
                  <a:cubicBezTo>
                    <a:pt x="0" y="6437"/>
                    <a:pt x="4109" y="9907"/>
                    <a:pt x="4429" y="12372"/>
                  </a:cubicBezTo>
                  <a:cubicBezTo>
                    <a:pt x="4636" y="13868"/>
                    <a:pt x="8205" y="14162"/>
                    <a:pt x="10980" y="14162"/>
                  </a:cubicBezTo>
                  <a:cubicBezTo>
                    <a:pt x="12778" y="14162"/>
                    <a:pt x="14243" y="14038"/>
                    <a:pt x="14243" y="14038"/>
                  </a:cubicBezTo>
                  <a:lnTo>
                    <a:pt x="14243" y="3927"/>
                  </a:lnTo>
                  <a:cubicBezTo>
                    <a:pt x="14243" y="3927"/>
                    <a:pt x="13353" y="2648"/>
                    <a:pt x="9678" y="1507"/>
                  </a:cubicBezTo>
                  <a:cubicBezTo>
                    <a:pt x="6141" y="434"/>
                    <a:pt x="1416" y="1"/>
                    <a:pt x="14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g1c10baf7b37_0_1"/>
            <p:cNvSpPr/>
            <p:nvPr/>
          </p:nvSpPr>
          <p:spPr>
            <a:xfrm>
              <a:off x="6410094" y="2281428"/>
              <a:ext cx="662346" cy="658533"/>
            </a:xfrm>
            <a:custGeom>
              <a:avLst/>
              <a:gdLst/>
              <a:ahLst/>
              <a:cxnLst/>
              <a:rect l="l" t="t" r="r" b="b"/>
              <a:pathLst>
                <a:path w="14244" h="14162" extrusionOk="0">
                  <a:moveTo>
                    <a:pt x="12828" y="1"/>
                  </a:moveTo>
                  <a:cubicBezTo>
                    <a:pt x="12828" y="1"/>
                    <a:pt x="8103" y="434"/>
                    <a:pt x="4566" y="1507"/>
                  </a:cubicBezTo>
                  <a:cubicBezTo>
                    <a:pt x="891" y="2648"/>
                    <a:pt x="1" y="3927"/>
                    <a:pt x="1" y="3927"/>
                  </a:cubicBezTo>
                  <a:lnTo>
                    <a:pt x="1" y="14038"/>
                  </a:lnTo>
                  <a:cubicBezTo>
                    <a:pt x="1" y="14038"/>
                    <a:pt x="1466" y="14162"/>
                    <a:pt x="3264" y="14162"/>
                  </a:cubicBezTo>
                  <a:cubicBezTo>
                    <a:pt x="6039" y="14162"/>
                    <a:pt x="9608" y="13868"/>
                    <a:pt x="9815" y="12372"/>
                  </a:cubicBezTo>
                  <a:cubicBezTo>
                    <a:pt x="10158" y="9907"/>
                    <a:pt x="14244" y="6437"/>
                    <a:pt x="14244" y="6437"/>
                  </a:cubicBezTo>
                  <a:cubicBezTo>
                    <a:pt x="12613" y="5948"/>
                    <a:pt x="10750" y="5878"/>
                    <a:pt x="9818" y="5878"/>
                  </a:cubicBezTo>
                  <a:cubicBezTo>
                    <a:pt x="9446" y="5878"/>
                    <a:pt x="9222" y="5890"/>
                    <a:pt x="9222" y="5890"/>
                  </a:cubicBezTo>
                  <a:lnTo>
                    <a:pt x="1282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g1c10baf7b37_0_1"/>
            <p:cNvSpPr/>
            <p:nvPr/>
          </p:nvSpPr>
          <p:spPr>
            <a:xfrm>
              <a:off x="5399682" y="2672015"/>
              <a:ext cx="681458" cy="962689"/>
            </a:xfrm>
            <a:custGeom>
              <a:avLst/>
              <a:gdLst/>
              <a:ahLst/>
              <a:cxnLst/>
              <a:rect l="l" t="t" r="r" b="b"/>
              <a:pathLst>
                <a:path w="14655" h="20703" extrusionOk="0">
                  <a:moveTo>
                    <a:pt x="11824" y="0"/>
                  </a:moveTo>
                  <a:cubicBezTo>
                    <a:pt x="11824" y="0"/>
                    <a:pt x="4612" y="1735"/>
                    <a:pt x="3927" y="2648"/>
                  </a:cubicBezTo>
                  <a:cubicBezTo>
                    <a:pt x="3265" y="3561"/>
                    <a:pt x="1" y="20703"/>
                    <a:pt x="1" y="20703"/>
                  </a:cubicBezTo>
                  <a:lnTo>
                    <a:pt x="14655" y="20703"/>
                  </a:lnTo>
                  <a:lnTo>
                    <a:pt x="1182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g1c10baf7b37_0_1"/>
            <p:cNvSpPr/>
            <p:nvPr/>
          </p:nvSpPr>
          <p:spPr>
            <a:xfrm>
              <a:off x="6959893" y="3402227"/>
              <a:ext cx="385578" cy="231431"/>
            </a:xfrm>
            <a:custGeom>
              <a:avLst/>
              <a:gdLst/>
              <a:ahLst/>
              <a:cxnLst/>
              <a:rect l="l" t="t" r="r" b="b"/>
              <a:pathLst>
                <a:path w="8292" h="4977" extrusionOk="0">
                  <a:moveTo>
                    <a:pt x="2328" y="0"/>
                  </a:moveTo>
                  <a:cubicBezTo>
                    <a:pt x="845" y="959"/>
                    <a:pt x="0" y="4976"/>
                    <a:pt x="0" y="4976"/>
                  </a:cubicBezTo>
                  <a:lnTo>
                    <a:pt x="7555" y="4976"/>
                  </a:lnTo>
                  <a:cubicBezTo>
                    <a:pt x="7555" y="4976"/>
                    <a:pt x="7556" y="4976"/>
                    <a:pt x="7558" y="4976"/>
                  </a:cubicBezTo>
                  <a:cubicBezTo>
                    <a:pt x="7603" y="4976"/>
                    <a:pt x="8292" y="4955"/>
                    <a:pt x="7784" y="3629"/>
                  </a:cubicBezTo>
                  <a:cubicBezTo>
                    <a:pt x="7144" y="1963"/>
                    <a:pt x="2328" y="0"/>
                    <a:pt x="2328"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g1c10baf7b37_0_1"/>
            <p:cNvSpPr/>
            <p:nvPr/>
          </p:nvSpPr>
          <p:spPr>
            <a:xfrm>
              <a:off x="7004438" y="3460582"/>
              <a:ext cx="253704" cy="173073"/>
            </a:xfrm>
            <a:custGeom>
              <a:avLst/>
              <a:gdLst/>
              <a:ahLst/>
              <a:cxnLst/>
              <a:rect l="l" t="t" r="r" b="b"/>
              <a:pathLst>
                <a:path w="5456" h="3722" extrusionOk="0">
                  <a:moveTo>
                    <a:pt x="1028" y="1"/>
                  </a:moveTo>
                  <a:lnTo>
                    <a:pt x="1" y="3721"/>
                  </a:lnTo>
                  <a:lnTo>
                    <a:pt x="5114" y="3721"/>
                  </a:lnTo>
                  <a:cubicBezTo>
                    <a:pt x="5114" y="3721"/>
                    <a:pt x="5456" y="3128"/>
                    <a:pt x="4771" y="2260"/>
                  </a:cubicBezTo>
                  <a:cubicBezTo>
                    <a:pt x="4086" y="1416"/>
                    <a:pt x="1028" y="1"/>
                    <a:pt x="1028" y="1"/>
                  </a:cubicBezTo>
                  <a:close/>
                </a:path>
              </a:pathLst>
            </a:custGeom>
            <a:solidFill>
              <a:srgbClr val="FBB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0" name="Google Shape;3880;g1c10baf7b37_0_1"/>
            <p:cNvSpPr/>
            <p:nvPr/>
          </p:nvSpPr>
          <p:spPr>
            <a:xfrm>
              <a:off x="6762460" y="2669876"/>
              <a:ext cx="682527" cy="963806"/>
            </a:xfrm>
            <a:custGeom>
              <a:avLst/>
              <a:gdLst/>
              <a:ahLst/>
              <a:cxnLst/>
              <a:rect l="l" t="t" r="r" b="b"/>
              <a:pathLst>
                <a:path w="14678" h="20727" extrusionOk="0">
                  <a:moveTo>
                    <a:pt x="2831" y="1"/>
                  </a:moveTo>
                  <a:lnTo>
                    <a:pt x="1" y="20726"/>
                  </a:lnTo>
                  <a:lnTo>
                    <a:pt x="14677" y="20726"/>
                  </a:lnTo>
                  <a:cubicBezTo>
                    <a:pt x="14677" y="20726"/>
                    <a:pt x="11413" y="3562"/>
                    <a:pt x="10728" y="2648"/>
                  </a:cubicBezTo>
                  <a:cubicBezTo>
                    <a:pt x="10044" y="1735"/>
                    <a:pt x="2831" y="1"/>
                    <a:pt x="28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1" name="Google Shape;3881;g1c10baf7b37_0_1"/>
            <p:cNvSpPr/>
            <p:nvPr/>
          </p:nvSpPr>
          <p:spPr>
            <a:xfrm>
              <a:off x="5050525" y="1938593"/>
              <a:ext cx="2744755" cy="1695064"/>
            </a:xfrm>
            <a:custGeom>
              <a:avLst/>
              <a:gdLst/>
              <a:ahLst/>
              <a:cxnLst/>
              <a:rect l="l" t="t" r="r" b="b"/>
              <a:pathLst>
                <a:path w="59027" h="36453" extrusionOk="0">
                  <a:moveTo>
                    <a:pt x="0" y="1"/>
                  </a:moveTo>
                  <a:lnTo>
                    <a:pt x="15727" y="36224"/>
                  </a:lnTo>
                  <a:lnTo>
                    <a:pt x="29445" y="36384"/>
                  </a:lnTo>
                  <a:lnTo>
                    <a:pt x="43072" y="36453"/>
                  </a:lnTo>
                  <a:lnTo>
                    <a:pt x="59027" y="1"/>
                  </a:lnTo>
                  <a:close/>
                </a:path>
              </a:pathLst>
            </a:custGeom>
            <a:solidFill>
              <a:srgbClr val="FFFFFF">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2" name="Google Shape;3882;g1c10baf7b37_0_1"/>
            <p:cNvSpPr/>
            <p:nvPr/>
          </p:nvSpPr>
          <p:spPr>
            <a:xfrm>
              <a:off x="5663979" y="2747389"/>
              <a:ext cx="1511436" cy="807751"/>
            </a:xfrm>
            <a:custGeom>
              <a:avLst/>
              <a:gdLst/>
              <a:ahLst/>
              <a:cxnLst/>
              <a:rect l="l" t="t" r="r" b="b"/>
              <a:pathLst>
                <a:path w="32504" h="17371" extrusionOk="0">
                  <a:moveTo>
                    <a:pt x="0" y="0"/>
                  </a:moveTo>
                  <a:lnTo>
                    <a:pt x="2557" y="17370"/>
                  </a:lnTo>
                  <a:lnTo>
                    <a:pt x="29947" y="17370"/>
                  </a:lnTo>
                  <a:lnTo>
                    <a:pt x="325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g1c10baf7b37_0_1"/>
            <p:cNvSpPr/>
            <p:nvPr/>
          </p:nvSpPr>
          <p:spPr>
            <a:xfrm>
              <a:off x="5735075" y="3555067"/>
              <a:ext cx="1369239" cy="79608"/>
            </a:xfrm>
            <a:custGeom>
              <a:avLst/>
              <a:gdLst/>
              <a:ahLst/>
              <a:cxnLst/>
              <a:rect l="l" t="t" r="r" b="b"/>
              <a:pathLst>
                <a:path w="29446" h="1712" extrusionOk="0">
                  <a:moveTo>
                    <a:pt x="1" y="0"/>
                  </a:moveTo>
                  <a:lnTo>
                    <a:pt x="1" y="1712"/>
                  </a:lnTo>
                  <a:lnTo>
                    <a:pt x="29445" y="1712"/>
                  </a:lnTo>
                  <a:lnTo>
                    <a:pt x="2944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g1c10baf7b37_0_1"/>
            <p:cNvSpPr/>
            <p:nvPr/>
          </p:nvSpPr>
          <p:spPr>
            <a:xfrm>
              <a:off x="5663979" y="2696427"/>
              <a:ext cx="823654" cy="51010"/>
            </a:xfrm>
            <a:custGeom>
              <a:avLst/>
              <a:gdLst/>
              <a:ahLst/>
              <a:cxnLst/>
              <a:rect l="l" t="t" r="r" b="b"/>
              <a:pathLst>
                <a:path w="17713" h="1097" extrusionOk="0">
                  <a:moveTo>
                    <a:pt x="685" y="0"/>
                  </a:moveTo>
                  <a:lnTo>
                    <a:pt x="0" y="1096"/>
                  </a:lnTo>
                  <a:lnTo>
                    <a:pt x="17713" y="1096"/>
                  </a:lnTo>
                  <a:lnTo>
                    <a:pt x="1771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g1c10baf7b37_0_1"/>
            <p:cNvSpPr/>
            <p:nvPr/>
          </p:nvSpPr>
          <p:spPr>
            <a:xfrm>
              <a:off x="6351739" y="2696427"/>
              <a:ext cx="823654" cy="51010"/>
            </a:xfrm>
            <a:custGeom>
              <a:avLst/>
              <a:gdLst/>
              <a:ahLst/>
              <a:cxnLst/>
              <a:rect l="l" t="t" r="r" b="b"/>
              <a:pathLst>
                <a:path w="17713" h="1097" extrusionOk="0">
                  <a:moveTo>
                    <a:pt x="0" y="0"/>
                  </a:moveTo>
                  <a:lnTo>
                    <a:pt x="0" y="1096"/>
                  </a:lnTo>
                  <a:lnTo>
                    <a:pt x="17713" y="1096"/>
                  </a:lnTo>
                  <a:lnTo>
                    <a:pt x="1702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886" name="Google Shape;3886;g1c10baf7b37_0_1"/>
          <p:cNvPicPr preferRelativeResize="0"/>
          <p:nvPr/>
        </p:nvPicPr>
        <p:blipFill>
          <a:blip r:embed="rId3">
            <a:alphaModFix/>
          </a:blip>
          <a:stretch>
            <a:fillRect/>
          </a:stretch>
        </p:blipFill>
        <p:spPr>
          <a:xfrm>
            <a:off x="5901658" y="2865475"/>
            <a:ext cx="1178251" cy="589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grpSp>
        <p:nvGrpSpPr>
          <p:cNvPr id="4645" name="Google Shape;4645;g1c29613e2c4_0_419"/>
          <p:cNvGrpSpPr/>
          <p:nvPr/>
        </p:nvGrpSpPr>
        <p:grpSpPr>
          <a:xfrm>
            <a:off x="-230841" y="3690248"/>
            <a:ext cx="1326619" cy="1966373"/>
            <a:chOff x="1210384" y="2637748"/>
            <a:chExt cx="1326619" cy="1966373"/>
          </a:xfrm>
        </p:grpSpPr>
        <p:sp>
          <p:nvSpPr>
            <p:cNvPr id="4646" name="Google Shape;4646;g1c29613e2c4_0_419"/>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7" name="Google Shape;4647;g1c29613e2c4_0_419"/>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8" name="Google Shape;4648;g1c29613e2c4_0_419"/>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9" name="Google Shape;4649;g1c29613e2c4_0_419"/>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50" name="Google Shape;4650;g1c29613e2c4_0_419"/>
          <p:cNvSpPr/>
          <p:nvPr/>
        </p:nvSpPr>
        <p:spPr>
          <a:xfrm>
            <a:off x="203000" y="1528800"/>
            <a:ext cx="5055000" cy="3223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rel1 = FOREACH data generate Block, FBI_Code;</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rel1 By Block;</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    unique_FBICode = DISTINCT cnt1.FBI_Code;</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    generate group, COUNT(unique_FBICode) as  total_unique_unique_FBICode ,COUNT(cnt1) as total;</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 Order cnt BY total_unique_unique_FBICode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'path/pig_Output/Q18FBIOfficesPerBlock' USING PigStorage(',');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dump ordered;</a:t>
            </a:r>
            <a:endParaRPr>
              <a:latin typeface="Courier New"/>
              <a:ea typeface="Courier New"/>
              <a:cs typeface="Courier New"/>
              <a:sym typeface="Courier New"/>
            </a:endParaRPr>
          </a:p>
        </p:txBody>
      </p:sp>
      <p:grpSp>
        <p:nvGrpSpPr>
          <p:cNvPr id="4651" name="Google Shape;4651;g1c29613e2c4_0_419"/>
          <p:cNvGrpSpPr/>
          <p:nvPr/>
        </p:nvGrpSpPr>
        <p:grpSpPr>
          <a:xfrm>
            <a:off x="193264" y="4344481"/>
            <a:ext cx="516942" cy="499074"/>
            <a:chOff x="1644214" y="3291981"/>
            <a:chExt cx="516942" cy="499074"/>
          </a:xfrm>
        </p:grpSpPr>
        <p:grpSp>
          <p:nvGrpSpPr>
            <p:cNvPr id="4652" name="Google Shape;4652;g1c29613e2c4_0_419"/>
            <p:cNvGrpSpPr/>
            <p:nvPr/>
          </p:nvGrpSpPr>
          <p:grpSpPr>
            <a:xfrm>
              <a:off x="1644214" y="3291981"/>
              <a:ext cx="126526" cy="126366"/>
              <a:chOff x="1644214" y="3291981"/>
              <a:chExt cx="126526" cy="126366"/>
            </a:xfrm>
          </p:grpSpPr>
          <p:sp>
            <p:nvSpPr>
              <p:cNvPr id="4653" name="Google Shape;4653;g1c29613e2c4_0_419"/>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4" name="Google Shape;4654;g1c29613e2c4_0_419"/>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5" name="Google Shape;4655;g1c29613e2c4_0_419"/>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6" name="Google Shape;4656;g1c29613e2c4_0_419"/>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7" name="Google Shape;4657;g1c29613e2c4_0_419"/>
            <p:cNvGrpSpPr/>
            <p:nvPr/>
          </p:nvGrpSpPr>
          <p:grpSpPr>
            <a:xfrm>
              <a:off x="2023705" y="3662550"/>
              <a:ext cx="137451" cy="128505"/>
              <a:chOff x="2023705" y="3590000"/>
              <a:chExt cx="137451" cy="128505"/>
            </a:xfrm>
          </p:grpSpPr>
          <p:sp>
            <p:nvSpPr>
              <p:cNvPr id="4658" name="Google Shape;4658;g1c29613e2c4_0_419"/>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9" name="Google Shape;4659;g1c29613e2c4_0_419"/>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0" name="Google Shape;4660;g1c29613e2c4_0_419"/>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1" name="Google Shape;4661;g1c29613e2c4_0_419"/>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662" name="Google Shape;4662;g1c29613e2c4_0_419"/>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663" name="Google Shape;4663;g1c29613e2c4_0_419"/>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a:latin typeface="Courier New"/>
                <a:ea typeface="Courier New"/>
                <a:cs typeface="Courier New"/>
                <a:sym typeface="Courier New"/>
              </a:rPr>
              <a:t>039XX W MADISON ST,23,995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111XX S MICHIGAN AVE,22,379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071XX S STATE ST,22,368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051XX W NORTH AVE,22,499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003XX S KILBOURN AVE,22,193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066XX S HALSTED ST,21,730</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041XX W WASHINGTON BLVD,21,349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032XX W MAYPOLE AVE,21,329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026XX S KEDZIE AVE,21,188</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055XX W NORTH AVE,21,380</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010XX N DRAKE AVE,21,215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044XX W ADAMS ST,21,264</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064XX S DR MARTIN LUTHER KING JR DR,21,1573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071XX S ASHLAND AVE,21,463</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078XX S ESSEX AVE,21,349</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059XX W MADISON ST,21,325</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000">
                <a:latin typeface="Courier New"/>
                <a:ea typeface="Courier New"/>
                <a:cs typeface="Courier New"/>
                <a:sym typeface="Courier New"/>
              </a:rPr>
              <a:t>0000X E CHICAGO AVE,21,934</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marR="0" lvl="0" indent="0" algn="l" rtl="0">
              <a:lnSpc>
                <a:spcPct val="100000"/>
              </a:lnSpc>
              <a:spcBef>
                <a:spcPts val="0"/>
              </a:spcBef>
              <a:spcAft>
                <a:spcPts val="0"/>
              </a:spcAft>
              <a:buNone/>
            </a:pPr>
            <a:endParaRPr sz="1000">
              <a:latin typeface="Courier New"/>
              <a:ea typeface="Courier New"/>
              <a:cs typeface="Courier New"/>
              <a:sym typeface="Courier New"/>
            </a:endParaRPr>
          </a:p>
        </p:txBody>
      </p:sp>
      <p:sp>
        <p:nvSpPr>
          <p:cNvPr id="4664" name="Google Shape;4664;g1c29613e2c4_0_419"/>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solidFill>
                  <a:schemeClr val="accent3"/>
                </a:solidFill>
              </a:rPr>
              <a:t>Q#</a:t>
            </a:r>
            <a:r>
              <a:rPr lang="en"/>
              <a:t>18:</a:t>
            </a:r>
            <a:r>
              <a:rPr lang="en">
                <a:solidFill>
                  <a:schemeClr val="accent3"/>
                </a:solidFill>
              </a:rPr>
              <a:t> </a:t>
            </a:r>
            <a:r>
              <a:rPr lang="en">
                <a:solidFill>
                  <a:schemeClr val="accent6"/>
                </a:solidFill>
              </a:rPr>
              <a:t>what are </a:t>
            </a:r>
            <a:r>
              <a:rPr lang="en">
                <a:solidFill>
                  <a:schemeClr val="dk1"/>
                </a:solidFill>
              </a:rPr>
              <a:t>the total number of FBI offices and their total number of communications received in each block.</a:t>
            </a:r>
            <a:endParaRPr sz="2700">
              <a:solidFill>
                <a:schemeClr val="dk1"/>
              </a:solidFill>
            </a:endParaRPr>
          </a:p>
        </p:txBody>
      </p:sp>
      <p:sp>
        <p:nvSpPr>
          <p:cNvPr id="4665" name="Google Shape;4665;g1c29613e2c4_0_419"/>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9"/>
        <p:cNvGrpSpPr/>
        <p:nvPr/>
      </p:nvGrpSpPr>
      <p:grpSpPr>
        <a:xfrm>
          <a:off x="0" y="0"/>
          <a:ext cx="0" cy="0"/>
          <a:chOff x="0" y="0"/>
          <a:chExt cx="0" cy="0"/>
        </a:xfrm>
      </p:grpSpPr>
      <p:grpSp>
        <p:nvGrpSpPr>
          <p:cNvPr id="4670" name="Google Shape;4670;g1c29613e2c4_0_443"/>
          <p:cNvGrpSpPr/>
          <p:nvPr/>
        </p:nvGrpSpPr>
        <p:grpSpPr>
          <a:xfrm>
            <a:off x="-230841" y="3690248"/>
            <a:ext cx="1326619" cy="1966373"/>
            <a:chOff x="1210384" y="2637748"/>
            <a:chExt cx="1326619" cy="1966373"/>
          </a:xfrm>
        </p:grpSpPr>
        <p:sp>
          <p:nvSpPr>
            <p:cNvPr id="4671" name="Google Shape;4671;g1c29613e2c4_0_443"/>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2" name="Google Shape;4672;g1c29613e2c4_0_443"/>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3" name="Google Shape;4673;g1c29613e2c4_0_443"/>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4" name="Google Shape;4674;g1c29613e2c4_0_443"/>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75" name="Google Shape;4675;g1c29613e2c4_0_443"/>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filtered = FILTER data BY Domestic == 1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filtered By Year;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Year, COUNT(filtered) As Domestic_Rate;</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ORDER cnt BY Domestic_Rate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 Q19YearWithMostDomesticViolance'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 dump ordered;</a:t>
            </a:r>
            <a:endParaRPr>
              <a:latin typeface="Courier New"/>
              <a:ea typeface="Courier New"/>
              <a:cs typeface="Courier New"/>
              <a:sym typeface="Courier New"/>
            </a:endParaRPr>
          </a:p>
        </p:txBody>
      </p:sp>
      <p:grpSp>
        <p:nvGrpSpPr>
          <p:cNvPr id="4676" name="Google Shape;4676;g1c29613e2c4_0_443"/>
          <p:cNvGrpSpPr/>
          <p:nvPr/>
        </p:nvGrpSpPr>
        <p:grpSpPr>
          <a:xfrm>
            <a:off x="193264" y="4344481"/>
            <a:ext cx="516942" cy="499074"/>
            <a:chOff x="1644214" y="3291981"/>
            <a:chExt cx="516942" cy="499074"/>
          </a:xfrm>
        </p:grpSpPr>
        <p:grpSp>
          <p:nvGrpSpPr>
            <p:cNvPr id="4677" name="Google Shape;4677;g1c29613e2c4_0_443"/>
            <p:cNvGrpSpPr/>
            <p:nvPr/>
          </p:nvGrpSpPr>
          <p:grpSpPr>
            <a:xfrm>
              <a:off x="1644214" y="3291981"/>
              <a:ext cx="126526" cy="126366"/>
              <a:chOff x="1644214" y="3291981"/>
              <a:chExt cx="126526" cy="126366"/>
            </a:xfrm>
          </p:grpSpPr>
          <p:sp>
            <p:nvSpPr>
              <p:cNvPr id="4678" name="Google Shape;4678;g1c29613e2c4_0_443"/>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9" name="Google Shape;4679;g1c29613e2c4_0_443"/>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0" name="Google Shape;4680;g1c29613e2c4_0_443"/>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1" name="Google Shape;4681;g1c29613e2c4_0_443"/>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2" name="Google Shape;4682;g1c29613e2c4_0_443"/>
            <p:cNvGrpSpPr/>
            <p:nvPr/>
          </p:nvGrpSpPr>
          <p:grpSpPr>
            <a:xfrm>
              <a:off x="2023705" y="3662550"/>
              <a:ext cx="137451" cy="128505"/>
              <a:chOff x="2023705" y="3590000"/>
              <a:chExt cx="137451" cy="128505"/>
            </a:xfrm>
          </p:grpSpPr>
          <p:sp>
            <p:nvSpPr>
              <p:cNvPr id="4683" name="Google Shape;4683;g1c29613e2c4_0_443"/>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4" name="Google Shape;4684;g1c29613e2c4_0_443"/>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5" name="Google Shape;4685;g1c29613e2c4_0_443"/>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6" name="Google Shape;4686;g1c29613e2c4_0_443"/>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687" name="Google Shape;4687;g1c29613e2c4_0_443"/>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688" name="Google Shape;4688;g1c29613e2c4_0_443"/>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Courier New"/>
                <a:ea typeface="Courier New"/>
                <a:cs typeface="Courier New"/>
                <a:sym typeface="Courier New"/>
              </a:rPr>
              <a:t>2021,44577</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2018,43585</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2019,43177</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2016,42988</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2017,42463</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2020,39648</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2022,34004</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endParaRPr sz="1300"/>
          </a:p>
        </p:txBody>
      </p:sp>
      <p:sp>
        <p:nvSpPr>
          <p:cNvPr id="4689" name="Google Shape;4689;g1c29613e2c4_0_443"/>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solidFill>
                  <a:schemeClr val="accent3"/>
                </a:solidFill>
              </a:rPr>
              <a:t>Q#19</a:t>
            </a:r>
            <a:r>
              <a:rPr lang="en"/>
              <a:t>:</a:t>
            </a:r>
            <a:r>
              <a:rPr lang="en">
                <a:solidFill>
                  <a:schemeClr val="accent3"/>
                </a:solidFill>
              </a:rPr>
              <a:t> </a:t>
            </a:r>
            <a:r>
              <a:rPr lang="en">
                <a:solidFill>
                  <a:schemeClr val="dk1"/>
                </a:solidFill>
              </a:rPr>
              <a:t>what are the years in which the most domestic violence occurred</a:t>
            </a:r>
            <a:endParaRPr sz="2700">
              <a:solidFill>
                <a:schemeClr val="dk1"/>
              </a:solidFill>
            </a:endParaRPr>
          </a:p>
        </p:txBody>
      </p:sp>
      <p:sp>
        <p:nvSpPr>
          <p:cNvPr id="4690" name="Google Shape;4690;g1c29613e2c4_0_443"/>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94"/>
        <p:cNvGrpSpPr/>
        <p:nvPr/>
      </p:nvGrpSpPr>
      <p:grpSpPr>
        <a:xfrm>
          <a:off x="0" y="0"/>
          <a:ext cx="0" cy="0"/>
          <a:chOff x="0" y="0"/>
          <a:chExt cx="0" cy="0"/>
        </a:xfrm>
      </p:grpSpPr>
      <p:grpSp>
        <p:nvGrpSpPr>
          <p:cNvPr id="4695" name="Google Shape;4695;g1c29613e2c4_0_467"/>
          <p:cNvGrpSpPr/>
          <p:nvPr/>
        </p:nvGrpSpPr>
        <p:grpSpPr>
          <a:xfrm>
            <a:off x="-230841" y="3690248"/>
            <a:ext cx="1326619" cy="1966373"/>
            <a:chOff x="1210384" y="2637748"/>
            <a:chExt cx="1326619" cy="1966373"/>
          </a:xfrm>
        </p:grpSpPr>
        <p:sp>
          <p:nvSpPr>
            <p:cNvPr id="4696" name="Google Shape;4696;g1c29613e2c4_0_467"/>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7" name="Google Shape;4697;g1c29613e2c4_0_467"/>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8" name="Google Shape;4698;g1c29613e2c4_0_467"/>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9" name="Google Shape;4699;g1c29613e2c4_0_467"/>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00" name="Google Shape;4700;g1c29613e2c4_0_467"/>
          <p:cNvSpPr/>
          <p:nvPr/>
        </p:nvSpPr>
        <p:spPr>
          <a:xfrm>
            <a:off x="203000" y="1336900"/>
            <a:ext cx="50550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filtered = FILTER data BY Year==2022;</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grp = GROUP filtered By Month;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cnt = FOREACH grp GENERATE  group as Month, COUNT(filtered) As Crime_Rate;</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ordered= ORDER cnt BY Month DESC;</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
                <a:latin typeface="Courier New"/>
                <a:ea typeface="Courier New"/>
                <a:cs typeface="Courier New"/>
                <a:sym typeface="Courier New"/>
              </a:rPr>
              <a:t>STORE ordered INTO 'path/pig_Output/ Q20CrimeRatePerMonthIn2022' USING PigStorage (','); </a:t>
            </a:r>
            <a:endParaRPr>
              <a:latin typeface="Courier New"/>
              <a:ea typeface="Courier New"/>
              <a:cs typeface="Courier New"/>
              <a:sym typeface="Courier New"/>
            </a:endParaRPr>
          </a:p>
          <a:p>
            <a:pPr marL="0" marR="0" lvl="0" indent="0" algn="l" rtl="0">
              <a:lnSpc>
                <a:spcPct val="100000"/>
              </a:lnSpc>
              <a:spcBef>
                <a:spcPts val="0"/>
              </a:spcBef>
              <a:spcAft>
                <a:spcPts val="0"/>
              </a:spcAft>
              <a:buNone/>
            </a:pPr>
            <a:r>
              <a:rPr lang="en">
                <a:latin typeface="Courier New"/>
                <a:ea typeface="Courier New"/>
                <a:cs typeface="Courier New"/>
                <a:sym typeface="Courier New"/>
              </a:rPr>
              <a:t> dump ordered;</a:t>
            </a:r>
            <a:endParaRPr>
              <a:latin typeface="Courier New"/>
              <a:ea typeface="Courier New"/>
              <a:cs typeface="Courier New"/>
              <a:sym typeface="Courier New"/>
            </a:endParaRPr>
          </a:p>
        </p:txBody>
      </p:sp>
      <p:grpSp>
        <p:nvGrpSpPr>
          <p:cNvPr id="4701" name="Google Shape;4701;g1c29613e2c4_0_467"/>
          <p:cNvGrpSpPr/>
          <p:nvPr/>
        </p:nvGrpSpPr>
        <p:grpSpPr>
          <a:xfrm>
            <a:off x="193264" y="4344481"/>
            <a:ext cx="516942" cy="499074"/>
            <a:chOff x="1644214" y="3291981"/>
            <a:chExt cx="516942" cy="499074"/>
          </a:xfrm>
        </p:grpSpPr>
        <p:grpSp>
          <p:nvGrpSpPr>
            <p:cNvPr id="4702" name="Google Shape;4702;g1c29613e2c4_0_467"/>
            <p:cNvGrpSpPr/>
            <p:nvPr/>
          </p:nvGrpSpPr>
          <p:grpSpPr>
            <a:xfrm>
              <a:off x="1644214" y="3291981"/>
              <a:ext cx="126526" cy="126366"/>
              <a:chOff x="1644214" y="3291981"/>
              <a:chExt cx="126526" cy="126366"/>
            </a:xfrm>
          </p:grpSpPr>
          <p:sp>
            <p:nvSpPr>
              <p:cNvPr id="4703" name="Google Shape;4703;g1c29613e2c4_0_467"/>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4" name="Google Shape;4704;g1c29613e2c4_0_467"/>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5" name="Google Shape;4705;g1c29613e2c4_0_467"/>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6" name="Google Shape;4706;g1c29613e2c4_0_467"/>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07" name="Google Shape;4707;g1c29613e2c4_0_467"/>
            <p:cNvGrpSpPr/>
            <p:nvPr/>
          </p:nvGrpSpPr>
          <p:grpSpPr>
            <a:xfrm>
              <a:off x="2023705" y="3662550"/>
              <a:ext cx="137451" cy="128505"/>
              <a:chOff x="2023705" y="3590000"/>
              <a:chExt cx="137451" cy="128505"/>
            </a:xfrm>
          </p:grpSpPr>
          <p:sp>
            <p:nvSpPr>
              <p:cNvPr id="4708" name="Google Shape;4708;g1c29613e2c4_0_467"/>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9" name="Google Shape;4709;g1c29613e2c4_0_467"/>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0" name="Google Shape;4710;g1c29613e2c4_0_467"/>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1" name="Google Shape;4711;g1c29613e2c4_0_467"/>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712" name="Google Shape;4712;g1c29613e2c4_0_467"/>
          <p:cNvCxnSpPr/>
          <p:nvPr/>
        </p:nvCxnSpPr>
        <p:spPr>
          <a:xfrm>
            <a:off x="824663"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4713" name="Google Shape;4713;g1c29613e2c4_0_467"/>
          <p:cNvSpPr/>
          <p:nvPr/>
        </p:nvSpPr>
        <p:spPr>
          <a:xfrm>
            <a:off x="5672150" y="1336900"/>
            <a:ext cx="2809800" cy="3415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Courier New"/>
                <a:ea typeface="Courier New"/>
                <a:cs typeface="Courier New"/>
                <a:sym typeface="Courier New"/>
              </a:rPr>
              <a:t>10,10826</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9,21487</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8,21716</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7,21772</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6,20348</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5,19807</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4,17663</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3,17875</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2,14870</a:t>
            </a:r>
            <a:endParaRPr>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a:latin typeface="Courier New"/>
                <a:ea typeface="Courier New"/>
                <a:cs typeface="Courier New"/>
                <a:sym typeface="Courier New"/>
              </a:rPr>
              <a:t>1,15241</a:t>
            </a:r>
            <a:endParaRPr>
              <a:latin typeface="Courier New"/>
              <a:ea typeface="Courier New"/>
              <a:cs typeface="Courier New"/>
              <a:sym typeface="Courier New"/>
            </a:endParaRPr>
          </a:p>
        </p:txBody>
      </p:sp>
      <p:sp>
        <p:nvSpPr>
          <p:cNvPr id="4714" name="Google Shape;4714;g1c29613e2c4_0_467"/>
          <p:cNvSpPr txBox="1">
            <a:spLocks noGrp="1"/>
          </p:cNvSpPr>
          <p:nvPr>
            <p:ph type="title"/>
          </p:nvPr>
        </p:nvSpPr>
        <p:spPr>
          <a:xfrm>
            <a:off x="193275" y="531375"/>
            <a:ext cx="5008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solidFill>
                  <a:schemeClr val="accent3"/>
                </a:solidFill>
              </a:rPr>
              <a:t>Q#</a:t>
            </a:r>
            <a:r>
              <a:rPr lang="en"/>
              <a:t>20:</a:t>
            </a:r>
            <a:r>
              <a:rPr lang="en">
                <a:solidFill>
                  <a:schemeClr val="accent3"/>
                </a:solidFill>
              </a:rPr>
              <a:t> </a:t>
            </a:r>
            <a:r>
              <a:rPr lang="en">
                <a:solidFill>
                  <a:schemeClr val="dk1"/>
                </a:solidFill>
              </a:rPr>
              <a:t> what is the total number of crimes in each month in this year</a:t>
            </a:r>
            <a:endParaRPr sz="2700">
              <a:solidFill>
                <a:schemeClr val="dk1"/>
              </a:solidFill>
            </a:endParaRPr>
          </a:p>
        </p:txBody>
      </p:sp>
      <p:sp>
        <p:nvSpPr>
          <p:cNvPr id="4715" name="Google Shape;4715;g1c29613e2c4_0_467"/>
          <p:cNvSpPr txBox="1">
            <a:spLocks noGrp="1"/>
          </p:cNvSpPr>
          <p:nvPr>
            <p:ph type="title"/>
          </p:nvPr>
        </p:nvSpPr>
        <p:spPr>
          <a:xfrm>
            <a:off x="5742500" y="579350"/>
            <a:ext cx="2669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Output</a:t>
            </a:r>
            <a:endParaRPr sz="27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19"/>
        <p:cNvGrpSpPr/>
        <p:nvPr/>
      </p:nvGrpSpPr>
      <p:grpSpPr>
        <a:xfrm>
          <a:off x="0" y="0"/>
          <a:ext cx="0" cy="0"/>
          <a:chOff x="0" y="0"/>
          <a:chExt cx="0" cy="0"/>
        </a:xfrm>
      </p:grpSpPr>
      <p:grpSp>
        <p:nvGrpSpPr>
          <p:cNvPr id="4720" name="Google Shape;4720;p6"/>
          <p:cNvGrpSpPr/>
          <p:nvPr/>
        </p:nvGrpSpPr>
        <p:grpSpPr>
          <a:xfrm>
            <a:off x="2480778" y="1879623"/>
            <a:ext cx="950996" cy="1075500"/>
            <a:chOff x="2227375" y="2211900"/>
            <a:chExt cx="833988" cy="943173"/>
          </a:xfrm>
        </p:grpSpPr>
        <p:sp>
          <p:nvSpPr>
            <p:cNvPr id="4721" name="Google Shape;4721;p6"/>
            <p:cNvSpPr/>
            <p:nvPr/>
          </p:nvSpPr>
          <p:spPr>
            <a:xfrm>
              <a:off x="2227375" y="2557925"/>
              <a:ext cx="833987" cy="597148"/>
            </a:xfrm>
            <a:custGeom>
              <a:avLst/>
              <a:gdLst/>
              <a:ahLst/>
              <a:cxnLst/>
              <a:rect l="l" t="t" r="r" b="b"/>
              <a:pathLst>
                <a:path w="19149" h="13711" extrusionOk="0">
                  <a:moveTo>
                    <a:pt x="2156" y="1"/>
                  </a:moveTo>
                  <a:cubicBezTo>
                    <a:pt x="978" y="1"/>
                    <a:pt x="0" y="978"/>
                    <a:pt x="0" y="2156"/>
                  </a:cubicBezTo>
                  <a:lnTo>
                    <a:pt x="0" y="7520"/>
                  </a:lnTo>
                  <a:cubicBezTo>
                    <a:pt x="0" y="10928"/>
                    <a:pt x="2782" y="13710"/>
                    <a:pt x="6191" y="13710"/>
                  </a:cubicBezTo>
                  <a:lnTo>
                    <a:pt x="12933" y="13710"/>
                  </a:lnTo>
                  <a:cubicBezTo>
                    <a:pt x="16341" y="13710"/>
                    <a:pt x="19148" y="10928"/>
                    <a:pt x="19148" y="7520"/>
                  </a:cubicBezTo>
                  <a:lnTo>
                    <a:pt x="19148" y="2156"/>
                  </a:lnTo>
                  <a:cubicBezTo>
                    <a:pt x="19148" y="978"/>
                    <a:pt x="18171" y="1"/>
                    <a:pt x="169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2" name="Google Shape;4722;p6"/>
            <p:cNvSpPr/>
            <p:nvPr/>
          </p:nvSpPr>
          <p:spPr>
            <a:xfrm>
              <a:off x="2321231" y="2211900"/>
              <a:ext cx="605859" cy="605859"/>
            </a:xfrm>
            <a:custGeom>
              <a:avLst/>
              <a:gdLst/>
              <a:ahLst/>
              <a:cxnLst/>
              <a:rect l="l" t="t" r="r" b="b"/>
              <a:pathLst>
                <a:path w="13911" h="13911" extrusionOk="0">
                  <a:moveTo>
                    <a:pt x="11655" y="903"/>
                  </a:moveTo>
                  <a:cubicBezTo>
                    <a:pt x="12407" y="903"/>
                    <a:pt x="13008" y="1505"/>
                    <a:pt x="13008" y="2256"/>
                  </a:cubicBezTo>
                  <a:lnTo>
                    <a:pt x="13008" y="11630"/>
                  </a:lnTo>
                  <a:cubicBezTo>
                    <a:pt x="13008" y="12382"/>
                    <a:pt x="12407" y="13008"/>
                    <a:pt x="11655" y="13008"/>
                  </a:cubicBezTo>
                  <a:lnTo>
                    <a:pt x="2281" y="13008"/>
                  </a:lnTo>
                  <a:cubicBezTo>
                    <a:pt x="1530" y="13008"/>
                    <a:pt x="903" y="12382"/>
                    <a:pt x="903" y="11630"/>
                  </a:cubicBezTo>
                  <a:lnTo>
                    <a:pt x="903" y="2256"/>
                  </a:lnTo>
                  <a:cubicBezTo>
                    <a:pt x="903" y="1505"/>
                    <a:pt x="1530" y="903"/>
                    <a:pt x="2281" y="903"/>
                  </a:cubicBezTo>
                  <a:close/>
                  <a:moveTo>
                    <a:pt x="2281" y="1"/>
                  </a:moveTo>
                  <a:cubicBezTo>
                    <a:pt x="1028" y="1"/>
                    <a:pt x="1" y="1003"/>
                    <a:pt x="1" y="2256"/>
                  </a:cubicBezTo>
                  <a:lnTo>
                    <a:pt x="1" y="11630"/>
                  </a:lnTo>
                  <a:cubicBezTo>
                    <a:pt x="1" y="12883"/>
                    <a:pt x="1028" y="13911"/>
                    <a:pt x="2281" y="13911"/>
                  </a:cubicBezTo>
                  <a:lnTo>
                    <a:pt x="11655" y="13911"/>
                  </a:lnTo>
                  <a:cubicBezTo>
                    <a:pt x="12908" y="13911"/>
                    <a:pt x="13911" y="12883"/>
                    <a:pt x="13911" y="11630"/>
                  </a:cubicBezTo>
                  <a:lnTo>
                    <a:pt x="13911" y="2256"/>
                  </a:lnTo>
                  <a:cubicBezTo>
                    <a:pt x="13911" y="1003"/>
                    <a:pt x="12908" y="1"/>
                    <a:pt x="116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3" name="Google Shape;4723;p6"/>
            <p:cNvSpPr/>
            <p:nvPr/>
          </p:nvSpPr>
          <p:spPr>
            <a:xfrm>
              <a:off x="2500276" y="2723556"/>
              <a:ext cx="212885" cy="274337"/>
            </a:xfrm>
            <a:custGeom>
              <a:avLst/>
              <a:gdLst/>
              <a:ahLst/>
              <a:cxnLst/>
              <a:rect l="l" t="t" r="r" b="b"/>
              <a:pathLst>
                <a:path w="4888" h="6299" extrusionOk="0">
                  <a:moveTo>
                    <a:pt x="2441" y="1"/>
                  </a:moveTo>
                  <a:cubicBezTo>
                    <a:pt x="1899" y="1"/>
                    <a:pt x="1353" y="195"/>
                    <a:pt x="927" y="584"/>
                  </a:cubicBezTo>
                  <a:cubicBezTo>
                    <a:pt x="25" y="1436"/>
                    <a:pt x="0" y="2889"/>
                    <a:pt x="877" y="3767"/>
                  </a:cubicBezTo>
                  <a:cubicBezTo>
                    <a:pt x="977" y="3867"/>
                    <a:pt x="1078" y="3967"/>
                    <a:pt x="1178" y="4042"/>
                  </a:cubicBezTo>
                  <a:lnTo>
                    <a:pt x="25" y="6298"/>
                  </a:lnTo>
                  <a:lnTo>
                    <a:pt x="4862" y="6298"/>
                  </a:lnTo>
                  <a:lnTo>
                    <a:pt x="3860" y="3892"/>
                  </a:lnTo>
                  <a:cubicBezTo>
                    <a:pt x="3910" y="3867"/>
                    <a:pt x="3960" y="3817"/>
                    <a:pt x="4010" y="3767"/>
                  </a:cubicBezTo>
                  <a:cubicBezTo>
                    <a:pt x="4887" y="2889"/>
                    <a:pt x="4862" y="1436"/>
                    <a:pt x="3935" y="584"/>
                  </a:cubicBezTo>
                  <a:cubicBezTo>
                    <a:pt x="3521" y="195"/>
                    <a:pt x="2982" y="1"/>
                    <a:pt x="244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4" name="Google Shape;4724;p6"/>
            <p:cNvSpPr/>
            <p:nvPr/>
          </p:nvSpPr>
          <p:spPr>
            <a:xfrm>
              <a:off x="2757846" y="2557925"/>
              <a:ext cx="303517" cy="597148"/>
            </a:xfrm>
            <a:custGeom>
              <a:avLst/>
              <a:gdLst/>
              <a:ahLst/>
              <a:cxnLst/>
              <a:rect l="l" t="t" r="r" b="b"/>
              <a:pathLst>
                <a:path w="6969" h="13711" extrusionOk="0">
                  <a:moveTo>
                    <a:pt x="4036" y="1"/>
                  </a:moveTo>
                  <a:lnTo>
                    <a:pt x="3886" y="201"/>
                  </a:lnTo>
                  <a:lnTo>
                    <a:pt x="3886" y="10778"/>
                  </a:lnTo>
                  <a:cubicBezTo>
                    <a:pt x="3886" y="11229"/>
                    <a:pt x="3760" y="11680"/>
                    <a:pt x="3485" y="12056"/>
                  </a:cubicBezTo>
                  <a:cubicBezTo>
                    <a:pt x="3033" y="12733"/>
                    <a:pt x="2031" y="13585"/>
                    <a:pt x="1" y="13710"/>
                  </a:cubicBezTo>
                  <a:lnTo>
                    <a:pt x="4036" y="13710"/>
                  </a:lnTo>
                  <a:cubicBezTo>
                    <a:pt x="5640" y="13710"/>
                    <a:pt x="6968" y="12407"/>
                    <a:pt x="6968" y="10803"/>
                  </a:cubicBezTo>
                  <a:lnTo>
                    <a:pt x="6968" y="1003"/>
                  </a:lnTo>
                  <a:cubicBezTo>
                    <a:pt x="6968" y="452"/>
                    <a:pt x="6492" y="1"/>
                    <a:pt x="59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5" name="Google Shape;4725;p6"/>
            <p:cNvSpPr/>
            <p:nvPr/>
          </p:nvSpPr>
          <p:spPr>
            <a:xfrm>
              <a:off x="2301589" y="2557925"/>
              <a:ext cx="637521" cy="7709"/>
            </a:xfrm>
            <a:custGeom>
              <a:avLst/>
              <a:gdLst/>
              <a:ahLst/>
              <a:cxnLst/>
              <a:rect l="l" t="t" r="r" b="b"/>
              <a:pathLst>
                <a:path w="14638" h="177" extrusionOk="0">
                  <a:moveTo>
                    <a:pt x="101" y="1"/>
                  </a:moveTo>
                  <a:cubicBezTo>
                    <a:pt x="51" y="1"/>
                    <a:pt x="1" y="26"/>
                    <a:pt x="1" y="76"/>
                  </a:cubicBezTo>
                  <a:cubicBezTo>
                    <a:pt x="1" y="126"/>
                    <a:pt x="51" y="176"/>
                    <a:pt x="101" y="176"/>
                  </a:cubicBezTo>
                  <a:lnTo>
                    <a:pt x="14537" y="176"/>
                  </a:lnTo>
                  <a:cubicBezTo>
                    <a:pt x="14587" y="176"/>
                    <a:pt x="14637" y="126"/>
                    <a:pt x="14637" y="76"/>
                  </a:cubicBezTo>
                  <a:cubicBezTo>
                    <a:pt x="14637" y="26"/>
                    <a:pt x="14587" y="1"/>
                    <a:pt x="1453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26" name="Google Shape;4726;p6"/>
          <p:cNvSpPr txBox="1">
            <a:spLocks noGrp="1"/>
          </p:cNvSpPr>
          <p:nvPr>
            <p:ph type="title"/>
          </p:nvPr>
        </p:nvSpPr>
        <p:spPr>
          <a:xfrm>
            <a:off x="5369400" y="2309700"/>
            <a:ext cx="3061500" cy="64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SPARK</a:t>
            </a:r>
            <a:endParaRPr/>
          </a:p>
        </p:txBody>
      </p:sp>
      <p:sp>
        <p:nvSpPr>
          <p:cNvPr id="4727" name="Google Shape;4727;p6"/>
          <p:cNvSpPr txBox="1">
            <a:spLocks noGrp="1"/>
          </p:cNvSpPr>
          <p:nvPr>
            <p:ph type="title" idx="2"/>
          </p:nvPr>
        </p:nvSpPr>
        <p:spPr>
          <a:xfrm>
            <a:off x="7068300" y="1575950"/>
            <a:ext cx="1362600" cy="733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t>04.</a:t>
            </a:r>
            <a:endParaRPr/>
          </a:p>
        </p:txBody>
      </p:sp>
      <p:sp>
        <p:nvSpPr>
          <p:cNvPr id="4728" name="Google Shape;4728;p6"/>
          <p:cNvSpPr txBox="1">
            <a:spLocks noGrp="1"/>
          </p:cNvSpPr>
          <p:nvPr>
            <p:ph type="subTitle" idx="1"/>
          </p:nvPr>
        </p:nvSpPr>
        <p:spPr>
          <a:xfrm>
            <a:off x="4990950" y="2959450"/>
            <a:ext cx="3944700" cy="6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
              <a:t>Analysis and predicting Arrests &amp; Domestic</a:t>
            </a:r>
            <a:endParaRPr sz="1800"/>
          </a:p>
          <a:p>
            <a:pPr marL="0" lvl="0" indent="0" algn="r" rtl="0">
              <a:lnSpc>
                <a:spcPct val="100000"/>
              </a:lnSpc>
              <a:spcBef>
                <a:spcPts val="0"/>
              </a:spcBef>
              <a:spcAft>
                <a:spcPts val="0"/>
              </a:spcAft>
              <a:buSzPts val="1400"/>
              <a:buNone/>
            </a:pPr>
            <a:endParaRPr/>
          </a:p>
        </p:txBody>
      </p:sp>
      <p:grpSp>
        <p:nvGrpSpPr>
          <p:cNvPr id="4729" name="Google Shape;4729;p6"/>
          <p:cNvGrpSpPr/>
          <p:nvPr/>
        </p:nvGrpSpPr>
        <p:grpSpPr>
          <a:xfrm>
            <a:off x="1428350" y="1604625"/>
            <a:ext cx="1343387" cy="3005399"/>
            <a:chOff x="1428350" y="1575950"/>
            <a:chExt cx="1343387" cy="3005399"/>
          </a:xfrm>
        </p:grpSpPr>
        <p:sp>
          <p:nvSpPr>
            <p:cNvPr id="4730" name="Google Shape;4730;p6"/>
            <p:cNvSpPr/>
            <p:nvPr/>
          </p:nvSpPr>
          <p:spPr>
            <a:xfrm>
              <a:off x="1502249" y="1575950"/>
              <a:ext cx="541749" cy="631694"/>
            </a:xfrm>
            <a:custGeom>
              <a:avLst/>
              <a:gdLst/>
              <a:ahLst/>
              <a:cxnLst/>
              <a:rect l="l" t="t" r="r" b="b"/>
              <a:pathLst>
                <a:path w="4963" h="5787" extrusionOk="0">
                  <a:moveTo>
                    <a:pt x="3178" y="0"/>
                  </a:moveTo>
                  <a:cubicBezTo>
                    <a:pt x="2839" y="0"/>
                    <a:pt x="2501" y="100"/>
                    <a:pt x="2206" y="264"/>
                  </a:cubicBezTo>
                  <a:cubicBezTo>
                    <a:pt x="1704" y="565"/>
                    <a:pt x="1429" y="1041"/>
                    <a:pt x="1253" y="1567"/>
                  </a:cubicBezTo>
                  <a:cubicBezTo>
                    <a:pt x="1078" y="2169"/>
                    <a:pt x="1053" y="2820"/>
                    <a:pt x="927" y="3422"/>
                  </a:cubicBezTo>
                  <a:cubicBezTo>
                    <a:pt x="827" y="4023"/>
                    <a:pt x="577" y="4650"/>
                    <a:pt x="75" y="5026"/>
                  </a:cubicBezTo>
                  <a:cubicBezTo>
                    <a:pt x="25" y="5051"/>
                    <a:pt x="0" y="5101"/>
                    <a:pt x="50" y="5126"/>
                  </a:cubicBezTo>
                  <a:cubicBezTo>
                    <a:pt x="176" y="5227"/>
                    <a:pt x="301" y="5327"/>
                    <a:pt x="426" y="5402"/>
                  </a:cubicBezTo>
                  <a:cubicBezTo>
                    <a:pt x="677" y="5227"/>
                    <a:pt x="1028" y="4901"/>
                    <a:pt x="1003" y="4324"/>
                  </a:cubicBezTo>
                  <a:lnTo>
                    <a:pt x="1003" y="4324"/>
                  </a:lnTo>
                  <a:cubicBezTo>
                    <a:pt x="1003" y="4325"/>
                    <a:pt x="1103" y="5001"/>
                    <a:pt x="877" y="5602"/>
                  </a:cubicBezTo>
                  <a:cubicBezTo>
                    <a:pt x="1103" y="5678"/>
                    <a:pt x="1353" y="5753"/>
                    <a:pt x="1604" y="5778"/>
                  </a:cubicBezTo>
                  <a:cubicBezTo>
                    <a:pt x="1666" y="5783"/>
                    <a:pt x="1729" y="5786"/>
                    <a:pt x="1791" y="5786"/>
                  </a:cubicBezTo>
                  <a:cubicBezTo>
                    <a:pt x="2027" y="5786"/>
                    <a:pt x="2258" y="5742"/>
                    <a:pt x="2456" y="5602"/>
                  </a:cubicBezTo>
                  <a:cubicBezTo>
                    <a:pt x="2657" y="5452"/>
                    <a:pt x="2832" y="5252"/>
                    <a:pt x="2907" y="5026"/>
                  </a:cubicBezTo>
                  <a:cubicBezTo>
                    <a:pt x="3033" y="4725"/>
                    <a:pt x="3058" y="4424"/>
                    <a:pt x="3058" y="4124"/>
                  </a:cubicBezTo>
                  <a:cubicBezTo>
                    <a:pt x="3058" y="3798"/>
                    <a:pt x="3033" y="3472"/>
                    <a:pt x="3008" y="3146"/>
                  </a:cubicBezTo>
                  <a:cubicBezTo>
                    <a:pt x="2958" y="2545"/>
                    <a:pt x="2857" y="1868"/>
                    <a:pt x="3233" y="1342"/>
                  </a:cubicBezTo>
                  <a:cubicBezTo>
                    <a:pt x="3374" y="1107"/>
                    <a:pt x="3625" y="938"/>
                    <a:pt x="3903" y="938"/>
                  </a:cubicBezTo>
                  <a:cubicBezTo>
                    <a:pt x="3922" y="938"/>
                    <a:pt x="3941" y="939"/>
                    <a:pt x="3960" y="941"/>
                  </a:cubicBezTo>
                  <a:cubicBezTo>
                    <a:pt x="4035" y="941"/>
                    <a:pt x="4110" y="966"/>
                    <a:pt x="4161" y="991"/>
                  </a:cubicBezTo>
                  <a:cubicBezTo>
                    <a:pt x="4236" y="1016"/>
                    <a:pt x="4311" y="1066"/>
                    <a:pt x="4361" y="1091"/>
                  </a:cubicBezTo>
                  <a:cubicBezTo>
                    <a:pt x="4416" y="1128"/>
                    <a:pt x="4471" y="1151"/>
                    <a:pt x="4526" y="1151"/>
                  </a:cubicBezTo>
                  <a:cubicBezTo>
                    <a:pt x="4546" y="1151"/>
                    <a:pt x="4566" y="1148"/>
                    <a:pt x="4587" y="1141"/>
                  </a:cubicBezTo>
                  <a:cubicBezTo>
                    <a:pt x="4687" y="1141"/>
                    <a:pt x="4762" y="1091"/>
                    <a:pt x="4837" y="1091"/>
                  </a:cubicBezTo>
                  <a:cubicBezTo>
                    <a:pt x="4963" y="1091"/>
                    <a:pt x="4963" y="916"/>
                    <a:pt x="4837" y="916"/>
                  </a:cubicBezTo>
                  <a:lnTo>
                    <a:pt x="4787" y="916"/>
                  </a:lnTo>
                  <a:cubicBezTo>
                    <a:pt x="4562" y="515"/>
                    <a:pt x="4161" y="214"/>
                    <a:pt x="3709" y="89"/>
                  </a:cubicBezTo>
                  <a:cubicBezTo>
                    <a:pt x="3536" y="28"/>
                    <a:pt x="3357" y="0"/>
                    <a:pt x="317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1" name="Google Shape;4731;p6"/>
            <p:cNvSpPr/>
            <p:nvPr/>
          </p:nvSpPr>
          <p:spPr>
            <a:xfrm>
              <a:off x="1479000" y="4209122"/>
              <a:ext cx="339371" cy="372227"/>
            </a:xfrm>
            <a:custGeom>
              <a:avLst/>
              <a:gdLst/>
              <a:ahLst/>
              <a:cxnLst/>
              <a:rect l="l" t="t" r="r" b="b"/>
              <a:pathLst>
                <a:path w="3109" h="3410" extrusionOk="0">
                  <a:moveTo>
                    <a:pt x="1955" y="1"/>
                  </a:moveTo>
                  <a:lnTo>
                    <a:pt x="1955" y="2482"/>
                  </a:lnTo>
                  <a:lnTo>
                    <a:pt x="0" y="3359"/>
                  </a:lnTo>
                  <a:lnTo>
                    <a:pt x="2507" y="3409"/>
                  </a:lnTo>
                  <a:lnTo>
                    <a:pt x="2833" y="2958"/>
                  </a:lnTo>
                  <a:lnTo>
                    <a:pt x="2833" y="3409"/>
                  </a:lnTo>
                  <a:lnTo>
                    <a:pt x="3108" y="3409"/>
                  </a:lnTo>
                  <a:lnTo>
                    <a:pt x="310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2" name="Google Shape;4732;p6"/>
            <p:cNvSpPr/>
            <p:nvPr/>
          </p:nvSpPr>
          <p:spPr>
            <a:xfrm>
              <a:off x="2184804" y="4209122"/>
              <a:ext cx="342100" cy="372227"/>
            </a:xfrm>
            <a:custGeom>
              <a:avLst/>
              <a:gdLst/>
              <a:ahLst/>
              <a:cxnLst/>
              <a:rect l="l" t="t" r="r" b="b"/>
              <a:pathLst>
                <a:path w="3134" h="3410" extrusionOk="0">
                  <a:moveTo>
                    <a:pt x="1" y="1"/>
                  </a:moveTo>
                  <a:lnTo>
                    <a:pt x="1" y="3409"/>
                  </a:lnTo>
                  <a:lnTo>
                    <a:pt x="276" y="3409"/>
                  </a:lnTo>
                  <a:lnTo>
                    <a:pt x="276" y="2958"/>
                  </a:lnTo>
                  <a:lnTo>
                    <a:pt x="627" y="3409"/>
                  </a:lnTo>
                  <a:lnTo>
                    <a:pt x="3134" y="3359"/>
                  </a:lnTo>
                  <a:lnTo>
                    <a:pt x="1179" y="2482"/>
                  </a:lnTo>
                  <a:lnTo>
                    <a:pt x="117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3" name="Google Shape;4733;p6"/>
            <p:cNvSpPr/>
            <p:nvPr/>
          </p:nvSpPr>
          <p:spPr>
            <a:xfrm>
              <a:off x="1644479" y="2731804"/>
              <a:ext cx="117781" cy="150637"/>
            </a:xfrm>
            <a:custGeom>
              <a:avLst/>
              <a:gdLst/>
              <a:ahLst/>
              <a:cxnLst/>
              <a:rect l="l" t="t" r="r" b="b"/>
              <a:pathLst>
                <a:path w="1079" h="1380" extrusionOk="0">
                  <a:moveTo>
                    <a:pt x="1078" y="1"/>
                  </a:moveTo>
                  <a:lnTo>
                    <a:pt x="477" y="1054"/>
                  </a:lnTo>
                  <a:lnTo>
                    <a:pt x="50" y="1079"/>
                  </a:lnTo>
                  <a:cubicBezTo>
                    <a:pt x="0" y="1079"/>
                    <a:pt x="0" y="1129"/>
                    <a:pt x="25" y="1154"/>
                  </a:cubicBezTo>
                  <a:lnTo>
                    <a:pt x="552" y="1379"/>
                  </a:lnTo>
                  <a:lnTo>
                    <a:pt x="1078" y="1"/>
                  </a:lnTo>
                  <a:close/>
                </a:path>
              </a:pathLst>
            </a:custGeom>
            <a:solidFill>
              <a:srgbClr val="FD91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4" name="Google Shape;4734;p6"/>
            <p:cNvSpPr/>
            <p:nvPr/>
          </p:nvSpPr>
          <p:spPr>
            <a:xfrm>
              <a:off x="1745667" y="2674388"/>
              <a:ext cx="57526" cy="82196"/>
            </a:xfrm>
            <a:custGeom>
              <a:avLst/>
              <a:gdLst/>
              <a:ahLst/>
              <a:cxnLst/>
              <a:rect l="l" t="t" r="r" b="b"/>
              <a:pathLst>
                <a:path w="527" h="753" extrusionOk="0">
                  <a:moveTo>
                    <a:pt x="477" y="1"/>
                  </a:moveTo>
                  <a:cubicBezTo>
                    <a:pt x="452" y="1"/>
                    <a:pt x="427" y="1"/>
                    <a:pt x="402" y="26"/>
                  </a:cubicBezTo>
                  <a:lnTo>
                    <a:pt x="26" y="677"/>
                  </a:lnTo>
                  <a:cubicBezTo>
                    <a:pt x="1" y="702"/>
                    <a:pt x="1" y="727"/>
                    <a:pt x="26" y="753"/>
                  </a:cubicBezTo>
                  <a:lnTo>
                    <a:pt x="76" y="753"/>
                  </a:lnTo>
                  <a:cubicBezTo>
                    <a:pt x="76" y="753"/>
                    <a:pt x="101" y="753"/>
                    <a:pt x="126" y="727"/>
                  </a:cubicBezTo>
                  <a:lnTo>
                    <a:pt x="502" y="101"/>
                  </a:lnTo>
                  <a:cubicBezTo>
                    <a:pt x="527" y="76"/>
                    <a:pt x="502" y="26"/>
                    <a:pt x="477" y="1"/>
                  </a:cubicBezTo>
                  <a:close/>
                </a:path>
              </a:pathLst>
            </a:custGeom>
            <a:solidFill>
              <a:srgbClr val="0E01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5" name="Google Shape;4735;p6"/>
            <p:cNvSpPr/>
            <p:nvPr/>
          </p:nvSpPr>
          <p:spPr>
            <a:xfrm>
              <a:off x="1942694" y="1886499"/>
              <a:ext cx="131426" cy="265471"/>
            </a:xfrm>
            <a:custGeom>
              <a:avLst/>
              <a:gdLst/>
              <a:ahLst/>
              <a:cxnLst/>
              <a:rect l="l" t="t" r="r" b="b"/>
              <a:pathLst>
                <a:path w="1204" h="2432" extrusionOk="0">
                  <a:moveTo>
                    <a:pt x="602" y="1"/>
                  </a:moveTo>
                  <a:cubicBezTo>
                    <a:pt x="276" y="1"/>
                    <a:pt x="0" y="251"/>
                    <a:pt x="0" y="602"/>
                  </a:cubicBezTo>
                  <a:lnTo>
                    <a:pt x="0" y="1830"/>
                  </a:lnTo>
                  <a:cubicBezTo>
                    <a:pt x="0" y="2156"/>
                    <a:pt x="276" y="2432"/>
                    <a:pt x="602" y="2432"/>
                  </a:cubicBezTo>
                  <a:cubicBezTo>
                    <a:pt x="953" y="2432"/>
                    <a:pt x="1203" y="2156"/>
                    <a:pt x="1203" y="1830"/>
                  </a:cubicBezTo>
                  <a:lnTo>
                    <a:pt x="1203" y="602"/>
                  </a:lnTo>
                  <a:cubicBezTo>
                    <a:pt x="1203" y="251"/>
                    <a:pt x="953" y="1"/>
                    <a:pt x="602"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6" name="Google Shape;4736;p6"/>
            <p:cNvSpPr/>
            <p:nvPr/>
          </p:nvSpPr>
          <p:spPr>
            <a:xfrm>
              <a:off x="1942694" y="1886499"/>
              <a:ext cx="131426" cy="159588"/>
            </a:xfrm>
            <a:custGeom>
              <a:avLst/>
              <a:gdLst/>
              <a:ahLst/>
              <a:cxnLst/>
              <a:rect l="l" t="t" r="r" b="b"/>
              <a:pathLst>
                <a:path w="1204" h="1462" extrusionOk="0">
                  <a:moveTo>
                    <a:pt x="552" y="1"/>
                  </a:moveTo>
                  <a:cubicBezTo>
                    <a:pt x="251" y="1"/>
                    <a:pt x="0" y="251"/>
                    <a:pt x="0" y="552"/>
                  </a:cubicBezTo>
                  <a:lnTo>
                    <a:pt x="0" y="978"/>
                  </a:lnTo>
                  <a:cubicBezTo>
                    <a:pt x="338" y="1270"/>
                    <a:pt x="816" y="1462"/>
                    <a:pt x="1110" y="1462"/>
                  </a:cubicBezTo>
                  <a:cubicBezTo>
                    <a:pt x="1144" y="1462"/>
                    <a:pt x="1175" y="1459"/>
                    <a:pt x="1203" y="1454"/>
                  </a:cubicBezTo>
                  <a:lnTo>
                    <a:pt x="1203" y="552"/>
                  </a:lnTo>
                  <a:cubicBezTo>
                    <a:pt x="1203" y="251"/>
                    <a:pt x="953" y="1"/>
                    <a:pt x="652" y="1"/>
                  </a:cubicBezTo>
                  <a:close/>
                </a:path>
              </a:pathLst>
            </a:custGeom>
            <a:solidFill>
              <a:srgbClr val="B777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7" name="Google Shape;4737;p6"/>
            <p:cNvSpPr/>
            <p:nvPr/>
          </p:nvSpPr>
          <p:spPr>
            <a:xfrm>
              <a:off x="1898922" y="1673099"/>
              <a:ext cx="298327" cy="360329"/>
            </a:xfrm>
            <a:custGeom>
              <a:avLst/>
              <a:gdLst/>
              <a:ahLst/>
              <a:cxnLst/>
              <a:rect l="l" t="t" r="r" b="b"/>
              <a:pathLst>
                <a:path w="2733" h="3301" extrusionOk="0">
                  <a:moveTo>
                    <a:pt x="1303" y="1"/>
                  </a:moveTo>
                  <a:cubicBezTo>
                    <a:pt x="677" y="1"/>
                    <a:pt x="151" y="477"/>
                    <a:pt x="75" y="1103"/>
                  </a:cubicBezTo>
                  <a:cubicBezTo>
                    <a:pt x="0" y="1354"/>
                    <a:pt x="176" y="1981"/>
                    <a:pt x="301" y="2306"/>
                  </a:cubicBezTo>
                  <a:cubicBezTo>
                    <a:pt x="351" y="2482"/>
                    <a:pt x="451" y="2607"/>
                    <a:pt x="577" y="2707"/>
                  </a:cubicBezTo>
                  <a:cubicBezTo>
                    <a:pt x="876" y="2954"/>
                    <a:pt x="1474" y="3301"/>
                    <a:pt x="1924" y="3301"/>
                  </a:cubicBezTo>
                  <a:cubicBezTo>
                    <a:pt x="2114" y="3301"/>
                    <a:pt x="2277" y="3239"/>
                    <a:pt x="2381" y="3083"/>
                  </a:cubicBezTo>
                  <a:cubicBezTo>
                    <a:pt x="2732" y="2632"/>
                    <a:pt x="2657" y="1805"/>
                    <a:pt x="2557" y="1254"/>
                  </a:cubicBezTo>
                  <a:cubicBezTo>
                    <a:pt x="2557" y="1103"/>
                    <a:pt x="2532" y="978"/>
                    <a:pt x="2506" y="853"/>
                  </a:cubicBezTo>
                  <a:cubicBezTo>
                    <a:pt x="2506" y="828"/>
                    <a:pt x="2506" y="828"/>
                    <a:pt x="2506" y="828"/>
                  </a:cubicBezTo>
                  <a:cubicBezTo>
                    <a:pt x="2331" y="352"/>
                    <a:pt x="1855" y="1"/>
                    <a:pt x="1303"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8" name="Google Shape;4738;p6"/>
            <p:cNvSpPr/>
            <p:nvPr/>
          </p:nvSpPr>
          <p:spPr>
            <a:xfrm>
              <a:off x="2090382" y="1909094"/>
              <a:ext cx="54797" cy="21286"/>
            </a:xfrm>
            <a:custGeom>
              <a:avLst/>
              <a:gdLst/>
              <a:ahLst/>
              <a:cxnLst/>
              <a:rect l="l" t="t" r="r" b="b"/>
              <a:pathLst>
                <a:path w="502" h="195" extrusionOk="0">
                  <a:moveTo>
                    <a:pt x="63" y="0"/>
                  </a:moveTo>
                  <a:cubicBezTo>
                    <a:pt x="51" y="0"/>
                    <a:pt x="38" y="7"/>
                    <a:pt x="26" y="19"/>
                  </a:cubicBezTo>
                  <a:cubicBezTo>
                    <a:pt x="1" y="69"/>
                    <a:pt x="26" y="94"/>
                    <a:pt x="51" y="119"/>
                  </a:cubicBezTo>
                  <a:cubicBezTo>
                    <a:pt x="126" y="169"/>
                    <a:pt x="201" y="195"/>
                    <a:pt x="276" y="195"/>
                  </a:cubicBezTo>
                  <a:cubicBezTo>
                    <a:pt x="351" y="195"/>
                    <a:pt x="427" y="144"/>
                    <a:pt x="477" y="94"/>
                  </a:cubicBezTo>
                  <a:cubicBezTo>
                    <a:pt x="502" y="94"/>
                    <a:pt x="502" y="44"/>
                    <a:pt x="477" y="19"/>
                  </a:cubicBezTo>
                  <a:cubicBezTo>
                    <a:pt x="464" y="7"/>
                    <a:pt x="445" y="0"/>
                    <a:pt x="427" y="0"/>
                  </a:cubicBezTo>
                  <a:cubicBezTo>
                    <a:pt x="408" y="0"/>
                    <a:pt x="389" y="7"/>
                    <a:pt x="377" y="19"/>
                  </a:cubicBezTo>
                  <a:cubicBezTo>
                    <a:pt x="377" y="19"/>
                    <a:pt x="332" y="64"/>
                    <a:pt x="250" y="64"/>
                  </a:cubicBezTo>
                  <a:cubicBezTo>
                    <a:pt x="209" y="64"/>
                    <a:pt x="159" y="53"/>
                    <a:pt x="101" y="19"/>
                  </a:cubicBezTo>
                  <a:cubicBezTo>
                    <a:pt x="88" y="7"/>
                    <a:pt x="76" y="0"/>
                    <a:pt x="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9" name="Google Shape;4739;p6"/>
            <p:cNvSpPr/>
            <p:nvPr/>
          </p:nvSpPr>
          <p:spPr>
            <a:xfrm>
              <a:off x="1989194" y="1829629"/>
              <a:ext cx="62984" cy="21395"/>
            </a:xfrm>
            <a:custGeom>
              <a:avLst/>
              <a:gdLst/>
              <a:ahLst/>
              <a:cxnLst/>
              <a:rect l="l" t="t" r="r" b="b"/>
              <a:pathLst>
                <a:path w="577" h="196" extrusionOk="0">
                  <a:moveTo>
                    <a:pt x="324" y="1"/>
                  </a:moveTo>
                  <a:cubicBezTo>
                    <a:pt x="221" y="1"/>
                    <a:pt x="105" y="32"/>
                    <a:pt x="25" y="146"/>
                  </a:cubicBezTo>
                  <a:cubicBezTo>
                    <a:pt x="0" y="171"/>
                    <a:pt x="25" y="171"/>
                    <a:pt x="25" y="196"/>
                  </a:cubicBezTo>
                  <a:lnTo>
                    <a:pt x="50" y="196"/>
                  </a:lnTo>
                  <a:cubicBezTo>
                    <a:pt x="50" y="196"/>
                    <a:pt x="75" y="196"/>
                    <a:pt x="75" y="171"/>
                  </a:cubicBezTo>
                  <a:cubicBezTo>
                    <a:pt x="142" y="82"/>
                    <a:pt x="239" y="57"/>
                    <a:pt x="325" y="57"/>
                  </a:cubicBezTo>
                  <a:cubicBezTo>
                    <a:pt x="434" y="57"/>
                    <a:pt x="527" y="95"/>
                    <a:pt x="527" y="95"/>
                  </a:cubicBezTo>
                  <a:cubicBezTo>
                    <a:pt x="535" y="104"/>
                    <a:pt x="543" y="107"/>
                    <a:pt x="551" y="107"/>
                  </a:cubicBezTo>
                  <a:cubicBezTo>
                    <a:pt x="566" y="107"/>
                    <a:pt x="577" y="95"/>
                    <a:pt x="577" y="95"/>
                  </a:cubicBezTo>
                  <a:cubicBezTo>
                    <a:pt x="577" y="70"/>
                    <a:pt x="577" y="45"/>
                    <a:pt x="552" y="45"/>
                  </a:cubicBezTo>
                  <a:cubicBezTo>
                    <a:pt x="552" y="45"/>
                    <a:pt x="447" y="1"/>
                    <a:pt x="3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0" name="Google Shape;4740;p6"/>
            <p:cNvSpPr/>
            <p:nvPr/>
          </p:nvSpPr>
          <p:spPr>
            <a:xfrm>
              <a:off x="2150527" y="1829083"/>
              <a:ext cx="32966" cy="12226"/>
            </a:xfrm>
            <a:custGeom>
              <a:avLst/>
              <a:gdLst/>
              <a:ahLst/>
              <a:cxnLst/>
              <a:rect l="l" t="t" r="r" b="b"/>
              <a:pathLst>
                <a:path w="302" h="112" extrusionOk="0">
                  <a:moveTo>
                    <a:pt x="277" y="0"/>
                  </a:moveTo>
                  <a:cubicBezTo>
                    <a:pt x="151" y="0"/>
                    <a:pt x="26" y="50"/>
                    <a:pt x="26" y="50"/>
                  </a:cubicBezTo>
                  <a:cubicBezTo>
                    <a:pt x="1" y="50"/>
                    <a:pt x="1" y="75"/>
                    <a:pt x="1" y="100"/>
                  </a:cubicBezTo>
                  <a:cubicBezTo>
                    <a:pt x="18" y="100"/>
                    <a:pt x="34" y="112"/>
                    <a:pt x="44" y="112"/>
                  </a:cubicBezTo>
                  <a:cubicBezTo>
                    <a:pt x="48" y="112"/>
                    <a:pt x="51" y="109"/>
                    <a:pt x="51" y="100"/>
                  </a:cubicBezTo>
                  <a:cubicBezTo>
                    <a:pt x="51" y="100"/>
                    <a:pt x="131" y="68"/>
                    <a:pt x="228" y="68"/>
                  </a:cubicBezTo>
                  <a:cubicBezTo>
                    <a:pt x="252" y="68"/>
                    <a:pt x="277" y="70"/>
                    <a:pt x="302" y="75"/>
                  </a:cubicBezTo>
                  <a:cubicBezTo>
                    <a:pt x="302" y="50"/>
                    <a:pt x="302" y="25"/>
                    <a:pt x="27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1" name="Google Shape;4741;p6"/>
            <p:cNvSpPr/>
            <p:nvPr/>
          </p:nvSpPr>
          <p:spPr>
            <a:xfrm>
              <a:off x="1994652" y="1868816"/>
              <a:ext cx="90382" cy="33075"/>
            </a:xfrm>
            <a:custGeom>
              <a:avLst/>
              <a:gdLst/>
              <a:ahLst/>
              <a:cxnLst/>
              <a:rect l="l" t="t" r="r" b="b"/>
              <a:pathLst>
                <a:path w="828" h="303" extrusionOk="0">
                  <a:moveTo>
                    <a:pt x="368" y="1"/>
                  </a:moveTo>
                  <a:cubicBezTo>
                    <a:pt x="261" y="1"/>
                    <a:pt x="137" y="30"/>
                    <a:pt x="0" y="112"/>
                  </a:cubicBezTo>
                  <a:cubicBezTo>
                    <a:pt x="0" y="112"/>
                    <a:pt x="164" y="303"/>
                    <a:pt x="460" y="303"/>
                  </a:cubicBezTo>
                  <a:cubicBezTo>
                    <a:pt x="566" y="303"/>
                    <a:pt x="689" y="279"/>
                    <a:pt x="827" y="213"/>
                  </a:cubicBezTo>
                  <a:cubicBezTo>
                    <a:pt x="827" y="213"/>
                    <a:pt x="655" y="1"/>
                    <a:pt x="3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2" name="Google Shape;4742;p6"/>
            <p:cNvSpPr/>
            <p:nvPr/>
          </p:nvSpPr>
          <p:spPr>
            <a:xfrm>
              <a:off x="2016483" y="1868925"/>
              <a:ext cx="43881" cy="34057"/>
            </a:xfrm>
            <a:custGeom>
              <a:avLst/>
              <a:gdLst/>
              <a:ahLst/>
              <a:cxnLst/>
              <a:rect l="l" t="t" r="r" b="b"/>
              <a:pathLst>
                <a:path w="402" h="312" extrusionOk="0">
                  <a:moveTo>
                    <a:pt x="164" y="1"/>
                  </a:moveTo>
                  <a:cubicBezTo>
                    <a:pt x="135" y="1"/>
                    <a:pt x="105" y="4"/>
                    <a:pt x="76" y="11"/>
                  </a:cubicBezTo>
                  <a:cubicBezTo>
                    <a:pt x="26" y="36"/>
                    <a:pt x="1" y="86"/>
                    <a:pt x="1" y="162"/>
                  </a:cubicBezTo>
                  <a:cubicBezTo>
                    <a:pt x="1" y="187"/>
                    <a:pt x="1" y="237"/>
                    <a:pt x="26" y="262"/>
                  </a:cubicBezTo>
                  <a:cubicBezTo>
                    <a:pt x="101" y="287"/>
                    <a:pt x="201" y="312"/>
                    <a:pt x="327" y="312"/>
                  </a:cubicBezTo>
                  <a:cubicBezTo>
                    <a:pt x="377" y="262"/>
                    <a:pt x="402" y="212"/>
                    <a:pt x="402" y="162"/>
                  </a:cubicBezTo>
                  <a:cubicBezTo>
                    <a:pt x="402" y="111"/>
                    <a:pt x="377" y="61"/>
                    <a:pt x="352" y="36"/>
                  </a:cubicBezTo>
                  <a:cubicBezTo>
                    <a:pt x="299" y="19"/>
                    <a:pt x="233" y="1"/>
                    <a:pt x="1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3" name="Google Shape;4743;p6"/>
            <p:cNvSpPr/>
            <p:nvPr/>
          </p:nvSpPr>
          <p:spPr>
            <a:xfrm>
              <a:off x="1989194" y="1864995"/>
              <a:ext cx="98569" cy="32529"/>
            </a:xfrm>
            <a:custGeom>
              <a:avLst/>
              <a:gdLst/>
              <a:ahLst/>
              <a:cxnLst/>
              <a:rect l="l" t="t" r="r" b="b"/>
              <a:pathLst>
                <a:path w="903" h="298" extrusionOk="0">
                  <a:moveTo>
                    <a:pt x="415" y="0"/>
                  </a:moveTo>
                  <a:cubicBezTo>
                    <a:pt x="301" y="0"/>
                    <a:pt x="170" y="33"/>
                    <a:pt x="25" y="122"/>
                  </a:cubicBezTo>
                  <a:cubicBezTo>
                    <a:pt x="25" y="122"/>
                    <a:pt x="0" y="147"/>
                    <a:pt x="25" y="147"/>
                  </a:cubicBezTo>
                  <a:cubicBezTo>
                    <a:pt x="25" y="172"/>
                    <a:pt x="50" y="172"/>
                    <a:pt x="75" y="172"/>
                  </a:cubicBezTo>
                  <a:cubicBezTo>
                    <a:pt x="196" y="99"/>
                    <a:pt x="307" y="71"/>
                    <a:pt x="404" y="71"/>
                  </a:cubicBezTo>
                  <a:cubicBezTo>
                    <a:pt x="668" y="71"/>
                    <a:pt x="834" y="273"/>
                    <a:pt x="852" y="273"/>
                  </a:cubicBezTo>
                  <a:cubicBezTo>
                    <a:pt x="852" y="298"/>
                    <a:pt x="852" y="298"/>
                    <a:pt x="877" y="298"/>
                  </a:cubicBezTo>
                  <a:cubicBezTo>
                    <a:pt x="877" y="298"/>
                    <a:pt x="877" y="298"/>
                    <a:pt x="903" y="273"/>
                  </a:cubicBezTo>
                  <a:cubicBezTo>
                    <a:pt x="903" y="273"/>
                    <a:pt x="903" y="248"/>
                    <a:pt x="903" y="248"/>
                  </a:cubicBezTo>
                  <a:cubicBezTo>
                    <a:pt x="903" y="229"/>
                    <a:pt x="718" y="0"/>
                    <a:pt x="4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4" name="Google Shape;4744;p6"/>
            <p:cNvSpPr/>
            <p:nvPr/>
          </p:nvSpPr>
          <p:spPr>
            <a:xfrm>
              <a:off x="2136883" y="1867397"/>
              <a:ext cx="49339" cy="33293"/>
            </a:xfrm>
            <a:custGeom>
              <a:avLst/>
              <a:gdLst/>
              <a:ahLst/>
              <a:cxnLst/>
              <a:rect l="l" t="t" r="r" b="b"/>
              <a:pathLst>
                <a:path w="452" h="305" extrusionOk="0">
                  <a:moveTo>
                    <a:pt x="452" y="0"/>
                  </a:moveTo>
                  <a:cubicBezTo>
                    <a:pt x="326" y="0"/>
                    <a:pt x="151" y="50"/>
                    <a:pt x="1" y="201"/>
                  </a:cubicBezTo>
                  <a:cubicBezTo>
                    <a:pt x="1" y="201"/>
                    <a:pt x="146" y="304"/>
                    <a:pt x="379" y="304"/>
                  </a:cubicBezTo>
                  <a:cubicBezTo>
                    <a:pt x="402" y="304"/>
                    <a:pt x="427" y="303"/>
                    <a:pt x="452" y="301"/>
                  </a:cubicBezTo>
                  <a:cubicBezTo>
                    <a:pt x="452" y="201"/>
                    <a:pt x="452" y="100"/>
                    <a:pt x="4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5" name="Google Shape;4745;p6"/>
            <p:cNvSpPr/>
            <p:nvPr/>
          </p:nvSpPr>
          <p:spPr>
            <a:xfrm>
              <a:off x="2158823" y="1867397"/>
              <a:ext cx="27399" cy="32856"/>
            </a:xfrm>
            <a:custGeom>
              <a:avLst/>
              <a:gdLst/>
              <a:ahLst/>
              <a:cxnLst/>
              <a:rect l="l" t="t" r="r" b="b"/>
              <a:pathLst>
                <a:path w="251" h="301" extrusionOk="0">
                  <a:moveTo>
                    <a:pt x="251" y="0"/>
                  </a:moveTo>
                  <a:cubicBezTo>
                    <a:pt x="176" y="0"/>
                    <a:pt x="125" y="25"/>
                    <a:pt x="50" y="50"/>
                  </a:cubicBezTo>
                  <a:cubicBezTo>
                    <a:pt x="25" y="75"/>
                    <a:pt x="0" y="150"/>
                    <a:pt x="0" y="201"/>
                  </a:cubicBezTo>
                  <a:cubicBezTo>
                    <a:pt x="25" y="226"/>
                    <a:pt x="50" y="276"/>
                    <a:pt x="75" y="301"/>
                  </a:cubicBezTo>
                  <a:lnTo>
                    <a:pt x="251" y="301"/>
                  </a:lnTo>
                  <a:cubicBezTo>
                    <a:pt x="251" y="201"/>
                    <a:pt x="251" y="100"/>
                    <a:pt x="2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6" name="Google Shape;4746;p6"/>
            <p:cNvSpPr/>
            <p:nvPr/>
          </p:nvSpPr>
          <p:spPr>
            <a:xfrm>
              <a:off x="2134154" y="1864668"/>
              <a:ext cx="52068" cy="27399"/>
            </a:xfrm>
            <a:custGeom>
              <a:avLst/>
              <a:gdLst/>
              <a:ahLst/>
              <a:cxnLst/>
              <a:rect l="l" t="t" r="r" b="b"/>
              <a:pathLst>
                <a:path w="477" h="251" extrusionOk="0">
                  <a:moveTo>
                    <a:pt x="477" y="0"/>
                  </a:moveTo>
                  <a:cubicBezTo>
                    <a:pt x="326" y="0"/>
                    <a:pt x="176" y="50"/>
                    <a:pt x="1" y="201"/>
                  </a:cubicBezTo>
                  <a:cubicBezTo>
                    <a:pt x="1" y="201"/>
                    <a:pt x="1" y="226"/>
                    <a:pt x="1" y="251"/>
                  </a:cubicBezTo>
                  <a:lnTo>
                    <a:pt x="51" y="251"/>
                  </a:lnTo>
                  <a:cubicBezTo>
                    <a:pt x="201" y="100"/>
                    <a:pt x="351" y="50"/>
                    <a:pt x="477" y="50"/>
                  </a:cubicBezTo>
                  <a:cubicBezTo>
                    <a:pt x="477" y="25"/>
                    <a:pt x="477" y="25"/>
                    <a:pt x="47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7" name="Google Shape;4747;p6"/>
            <p:cNvSpPr/>
            <p:nvPr/>
          </p:nvSpPr>
          <p:spPr>
            <a:xfrm>
              <a:off x="2054797" y="1963126"/>
              <a:ext cx="84925" cy="16592"/>
            </a:xfrm>
            <a:custGeom>
              <a:avLst/>
              <a:gdLst/>
              <a:ahLst/>
              <a:cxnLst/>
              <a:rect l="l" t="t" r="r" b="b"/>
              <a:pathLst>
                <a:path w="778" h="152" extrusionOk="0">
                  <a:moveTo>
                    <a:pt x="1" y="0"/>
                  </a:moveTo>
                  <a:lnTo>
                    <a:pt x="1" y="0"/>
                  </a:lnTo>
                  <a:cubicBezTo>
                    <a:pt x="133" y="115"/>
                    <a:pt x="268" y="152"/>
                    <a:pt x="388" y="152"/>
                  </a:cubicBezTo>
                  <a:cubicBezTo>
                    <a:pt x="609" y="152"/>
                    <a:pt x="778" y="25"/>
                    <a:pt x="778" y="2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8" name="Google Shape;4748;p6"/>
            <p:cNvSpPr/>
            <p:nvPr/>
          </p:nvSpPr>
          <p:spPr>
            <a:xfrm>
              <a:off x="1901651" y="1673099"/>
              <a:ext cx="276387" cy="191681"/>
            </a:xfrm>
            <a:custGeom>
              <a:avLst/>
              <a:gdLst/>
              <a:ahLst/>
              <a:cxnLst/>
              <a:rect l="l" t="t" r="r" b="b"/>
              <a:pathLst>
                <a:path w="2532" h="1756" extrusionOk="0">
                  <a:moveTo>
                    <a:pt x="1278" y="1"/>
                  </a:moveTo>
                  <a:cubicBezTo>
                    <a:pt x="652" y="1"/>
                    <a:pt x="126" y="477"/>
                    <a:pt x="50" y="1103"/>
                  </a:cubicBezTo>
                  <a:cubicBezTo>
                    <a:pt x="0" y="1254"/>
                    <a:pt x="50" y="1504"/>
                    <a:pt x="101" y="1755"/>
                  </a:cubicBezTo>
                  <a:lnTo>
                    <a:pt x="376" y="1755"/>
                  </a:lnTo>
                  <a:cubicBezTo>
                    <a:pt x="802" y="778"/>
                    <a:pt x="1805" y="753"/>
                    <a:pt x="1805" y="753"/>
                  </a:cubicBezTo>
                  <a:lnTo>
                    <a:pt x="1304" y="176"/>
                  </a:lnTo>
                  <a:lnTo>
                    <a:pt x="1304" y="176"/>
                  </a:lnTo>
                  <a:cubicBezTo>
                    <a:pt x="1308" y="181"/>
                    <a:pt x="1806" y="753"/>
                    <a:pt x="1980" y="778"/>
                  </a:cubicBezTo>
                  <a:cubicBezTo>
                    <a:pt x="2431" y="803"/>
                    <a:pt x="2532" y="1254"/>
                    <a:pt x="2532" y="1254"/>
                  </a:cubicBezTo>
                  <a:cubicBezTo>
                    <a:pt x="2532" y="1103"/>
                    <a:pt x="2507" y="978"/>
                    <a:pt x="2481" y="853"/>
                  </a:cubicBezTo>
                  <a:cubicBezTo>
                    <a:pt x="2481" y="828"/>
                    <a:pt x="2481" y="828"/>
                    <a:pt x="2481" y="828"/>
                  </a:cubicBezTo>
                  <a:cubicBezTo>
                    <a:pt x="2306" y="352"/>
                    <a:pt x="1830" y="1"/>
                    <a:pt x="127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9" name="Google Shape;4749;p6"/>
            <p:cNvSpPr/>
            <p:nvPr/>
          </p:nvSpPr>
          <p:spPr>
            <a:xfrm>
              <a:off x="1863337" y="1842727"/>
              <a:ext cx="106756" cy="104027"/>
            </a:xfrm>
            <a:custGeom>
              <a:avLst/>
              <a:gdLst/>
              <a:ahLst/>
              <a:cxnLst/>
              <a:rect l="l" t="t" r="r" b="b"/>
              <a:pathLst>
                <a:path w="978" h="953" extrusionOk="0">
                  <a:moveTo>
                    <a:pt x="502" y="1"/>
                  </a:moveTo>
                  <a:cubicBezTo>
                    <a:pt x="226" y="1"/>
                    <a:pt x="0" y="201"/>
                    <a:pt x="0" y="477"/>
                  </a:cubicBezTo>
                  <a:cubicBezTo>
                    <a:pt x="0" y="752"/>
                    <a:pt x="226" y="953"/>
                    <a:pt x="502" y="953"/>
                  </a:cubicBezTo>
                  <a:cubicBezTo>
                    <a:pt x="777" y="953"/>
                    <a:pt x="978" y="752"/>
                    <a:pt x="978" y="477"/>
                  </a:cubicBezTo>
                  <a:cubicBezTo>
                    <a:pt x="978" y="201"/>
                    <a:pt x="777" y="1"/>
                    <a:pt x="502"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0" name="Google Shape;4750;p6"/>
            <p:cNvSpPr/>
            <p:nvPr/>
          </p:nvSpPr>
          <p:spPr>
            <a:xfrm>
              <a:off x="1871524" y="1857791"/>
              <a:ext cx="76738" cy="47920"/>
            </a:xfrm>
            <a:custGeom>
              <a:avLst/>
              <a:gdLst/>
              <a:ahLst/>
              <a:cxnLst/>
              <a:rect l="l" t="t" r="r" b="b"/>
              <a:pathLst>
                <a:path w="703" h="439" extrusionOk="0">
                  <a:moveTo>
                    <a:pt x="176" y="0"/>
                  </a:moveTo>
                  <a:cubicBezTo>
                    <a:pt x="136" y="0"/>
                    <a:pt x="94" y="4"/>
                    <a:pt x="51" y="13"/>
                  </a:cubicBezTo>
                  <a:cubicBezTo>
                    <a:pt x="26" y="13"/>
                    <a:pt x="1" y="63"/>
                    <a:pt x="1" y="88"/>
                  </a:cubicBezTo>
                  <a:cubicBezTo>
                    <a:pt x="26" y="113"/>
                    <a:pt x="51" y="138"/>
                    <a:pt x="76" y="138"/>
                  </a:cubicBezTo>
                  <a:cubicBezTo>
                    <a:pt x="114" y="130"/>
                    <a:pt x="151" y="127"/>
                    <a:pt x="184" y="127"/>
                  </a:cubicBezTo>
                  <a:cubicBezTo>
                    <a:pt x="476" y="127"/>
                    <a:pt x="577" y="391"/>
                    <a:pt x="577" y="414"/>
                  </a:cubicBezTo>
                  <a:cubicBezTo>
                    <a:pt x="602" y="439"/>
                    <a:pt x="627" y="439"/>
                    <a:pt x="652" y="439"/>
                  </a:cubicBezTo>
                  <a:lnTo>
                    <a:pt x="677" y="439"/>
                  </a:lnTo>
                  <a:cubicBezTo>
                    <a:pt x="702" y="439"/>
                    <a:pt x="702" y="389"/>
                    <a:pt x="702" y="364"/>
                  </a:cubicBezTo>
                  <a:cubicBezTo>
                    <a:pt x="658" y="231"/>
                    <a:pt x="477" y="0"/>
                    <a:pt x="1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1" name="Google Shape;4751;p6"/>
            <p:cNvSpPr/>
            <p:nvPr/>
          </p:nvSpPr>
          <p:spPr>
            <a:xfrm>
              <a:off x="1707353" y="2042483"/>
              <a:ext cx="599275" cy="642938"/>
            </a:xfrm>
            <a:custGeom>
              <a:avLst/>
              <a:gdLst/>
              <a:ahLst/>
              <a:cxnLst/>
              <a:rect l="l" t="t" r="r" b="b"/>
              <a:pathLst>
                <a:path w="5490" h="5890" extrusionOk="0">
                  <a:moveTo>
                    <a:pt x="2056" y="0"/>
                  </a:moveTo>
                  <a:cubicBezTo>
                    <a:pt x="1931" y="0"/>
                    <a:pt x="1855" y="100"/>
                    <a:pt x="1881" y="201"/>
                  </a:cubicBezTo>
                  <a:lnTo>
                    <a:pt x="1906" y="401"/>
                  </a:lnTo>
                  <a:cubicBezTo>
                    <a:pt x="1304" y="627"/>
                    <a:pt x="276" y="1153"/>
                    <a:pt x="1" y="1855"/>
                  </a:cubicBezTo>
                  <a:lnTo>
                    <a:pt x="828" y="5890"/>
                  </a:lnTo>
                  <a:lnTo>
                    <a:pt x="4963" y="5890"/>
                  </a:lnTo>
                  <a:lnTo>
                    <a:pt x="5490" y="1479"/>
                  </a:lnTo>
                  <a:cubicBezTo>
                    <a:pt x="5490" y="1479"/>
                    <a:pt x="4763" y="677"/>
                    <a:pt x="3660" y="326"/>
                  </a:cubicBezTo>
                  <a:lnTo>
                    <a:pt x="3660" y="276"/>
                  </a:lnTo>
                  <a:cubicBezTo>
                    <a:pt x="3710" y="150"/>
                    <a:pt x="3635" y="50"/>
                    <a:pt x="3510" y="50"/>
                  </a:cubicBezTo>
                  <a:lnTo>
                    <a:pt x="20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2" name="Google Shape;4752;p6"/>
            <p:cNvSpPr/>
            <p:nvPr/>
          </p:nvSpPr>
          <p:spPr>
            <a:xfrm>
              <a:off x="1677335" y="2630616"/>
              <a:ext cx="651234" cy="1622408"/>
            </a:xfrm>
            <a:custGeom>
              <a:avLst/>
              <a:gdLst/>
              <a:ahLst/>
              <a:cxnLst/>
              <a:rect l="l" t="t" r="r" b="b"/>
              <a:pathLst>
                <a:path w="5966" h="14863" extrusionOk="0">
                  <a:moveTo>
                    <a:pt x="1404" y="1"/>
                  </a:moveTo>
                  <a:cubicBezTo>
                    <a:pt x="1404" y="1"/>
                    <a:pt x="0" y="1404"/>
                    <a:pt x="0" y="4537"/>
                  </a:cubicBezTo>
                  <a:lnTo>
                    <a:pt x="0" y="14863"/>
                  </a:lnTo>
                  <a:lnTo>
                    <a:pt x="1454" y="14863"/>
                  </a:lnTo>
                  <a:lnTo>
                    <a:pt x="2983" y="3284"/>
                  </a:lnTo>
                  <a:lnTo>
                    <a:pt x="4486" y="14863"/>
                  </a:lnTo>
                  <a:lnTo>
                    <a:pt x="5965" y="14863"/>
                  </a:lnTo>
                  <a:lnTo>
                    <a:pt x="5965" y="4537"/>
                  </a:lnTo>
                  <a:cubicBezTo>
                    <a:pt x="5965" y="1404"/>
                    <a:pt x="4562" y="1"/>
                    <a:pt x="45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3" name="Google Shape;4753;p6"/>
            <p:cNvSpPr/>
            <p:nvPr/>
          </p:nvSpPr>
          <p:spPr>
            <a:xfrm>
              <a:off x="1786710" y="2677116"/>
              <a:ext cx="437831" cy="13754"/>
            </a:xfrm>
            <a:custGeom>
              <a:avLst/>
              <a:gdLst/>
              <a:ahLst/>
              <a:cxnLst/>
              <a:rect l="l" t="t" r="r" b="b"/>
              <a:pathLst>
                <a:path w="4011" h="126" extrusionOk="0">
                  <a:moveTo>
                    <a:pt x="76" y="1"/>
                  </a:moveTo>
                  <a:cubicBezTo>
                    <a:pt x="26" y="1"/>
                    <a:pt x="1" y="51"/>
                    <a:pt x="1" y="76"/>
                  </a:cubicBezTo>
                  <a:cubicBezTo>
                    <a:pt x="1" y="101"/>
                    <a:pt x="26" y="126"/>
                    <a:pt x="76" y="126"/>
                  </a:cubicBezTo>
                  <a:lnTo>
                    <a:pt x="3961" y="126"/>
                  </a:lnTo>
                  <a:cubicBezTo>
                    <a:pt x="3986" y="126"/>
                    <a:pt x="4011" y="101"/>
                    <a:pt x="4011" y="76"/>
                  </a:cubicBezTo>
                  <a:cubicBezTo>
                    <a:pt x="4011" y="51"/>
                    <a:pt x="3986" y="1"/>
                    <a:pt x="39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4" name="Google Shape;4754;p6"/>
            <p:cNvSpPr/>
            <p:nvPr/>
          </p:nvSpPr>
          <p:spPr>
            <a:xfrm>
              <a:off x="2629286" y="2050560"/>
              <a:ext cx="142451" cy="254664"/>
            </a:xfrm>
            <a:custGeom>
              <a:avLst/>
              <a:gdLst/>
              <a:ahLst/>
              <a:cxnLst/>
              <a:rect l="l" t="t" r="r" b="b"/>
              <a:pathLst>
                <a:path w="1305" h="2333" extrusionOk="0">
                  <a:moveTo>
                    <a:pt x="974" y="1"/>
                  </a:moveTo>
                  <a:cubicBezTo>
                    <a:pt x="892" y="1"/>
                    <a:pt x="602" y="653"/>
                    <a:pt x="602" y="653"/>
                  </a:cubicBezTo>
                  <a:cubicBezTo>
                    <a:pt x="602" y="653"/>
                    <a:pt x="628" y="26"/>
                    <a:pt x="552" y="26"/>
                  </a:cubicBezTo>
                  <a:cubicBezTo>
                    <a:pt x="452" y="51"/>
                    <a:pt x="302" y="1004"/>
                    <a:pt x="302" y="1004"/>
                  </a:cubicBezTo>
                  <a:cubicBezTo>
                    <a:pt x="302" y="1004"/>
                    <a:pt x="166" y="574"/>
                    <a:pt x="109" y="574"/>
                  </a:cubicBezTo>
                  <a:cubicBezTo>
                    <a:pt x="106" y="574"/>
                    <a:pt x="104" y="575"/>
                    <a:pt x="101" y="578"/>
                  </a:cubicBezTo>
                  <a:cubicBezTo>
                    <a:pt x="76" y="603"/>
                    <a:pt x="176" y="1455"/>
                    <a:pt x="176" y="1455"/>
                  </a:cubicBezTo>
                  <a:cubicBezTo>
                    <a:pt x="176" y="1480"/>
                    <a:pt x="1" y="2031"/>
                    <a:pt x="1" y="2031"/>
                  </a:cubicBezTo>
                  <a:lnTo>
                    <a:pt x="427" y="2332"/>
                  </a:lnTo>
                  <a:lnTo>
                    <a:pt x="1029" y="1179"/>
                  </a:lnTo>
                  <a:cubicBezTo>
                    <a:pt x="1029" y="1179"/>
                    <a:pt x="1304" y="828"/>
                    <a:pt x="1279" y="803"/>
                  </a:cubicBezTo>
                  <a:cubicBezTo>
                    <a:pt x="1276" y="802"/>
                    <a:pt x="1271" y="801"/>
                    <a:pt x="1266" y="801"/>
                  </a:cubicBezTo>
                  <a:cubicBezTo>
                    <a:pt x="1190" y="801"/>
                    <a:pt x="928" y="954"/>
                    <a:pt x="928" y="954"/>
                  </a:cubicBezTo>
                  <a:cubicBezTo>
                    <a:pt x="928" y="954"/>
                    <a:pt x="1254" y="227"/>
                    <a:pt x="1204" y="177"/>
                  </a:cubicBezTo>
                  <a:cubicBezTo>
                    <a:pt x="1203" y="176"/>
                    <a:pt x="1201" y="176"/>
                    <a:pt x="1200" y="176"/>
                  </a:cubicBezTo>
                  <a:cubicBezTo>
                    <a:pt x="1139" y="176"/>
                    <a:pt x="828" y="678"/>
                    <a:pt x="828" y="678"/>
                  </a:cubicBezTo>
                  <a:cubicBezTo>
                    <a:pt x="828" y="678"/>
                    <a:pt x="1029" y="26"/>
                    <a:pt x="978" y="1"/>
                  </a:cubicBezTo>
                  <a:cubicBezTo>
                    <a:pt x="977" y="1"/>
                    <a:pt x="976" y="1"/>
                    <a:pt x="974"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5" name="Google Shape;4755;p6"/>
            <p:cNvSpPr/>
            <p:nvPr/>
          </p:nvSpPr>
          <p:spPr>
            <a:xfrm>
              <a:off x="1428350" y="2069772"/>
              <a:ext cx="506163" cy="695006"/>
            </a:xfrm>
            <a:custGeom>
              <a:avLst/>
              <a:gdLst/>
              <a:ahLst/>
              <a:cxnLst/>
              <a:rect l="l" t="t" r="r" b="b"/>
              <a:pathLst>
                <a:path w="4637" h="6367" extrusionOk="0">
                  <a:moveTo>
                    <a:pt x="4637" y="1"/>
                  </a:moveTo>
                  <a:cubicBezTo>
                    <a:pt x="4637" y="1"/>
                    <a:pt x="3208" y="176"/>
                    <a:pt x="502" y="3384"/>
                  </a:cubicBezTo>
                  <a:cubicBezTo>
                    <a:pt x="502" y="3384"/>
                    <a:pt x="0" y="3810"/>
                    <a:pt x="502" y="4286"/>
                  </a:cubicBezTo>
                  <a:cubicBezTo>
                    <a:pt x="1028" y="4738"/>
                    <a:pt x="3183" y="6367"/>
                    <a:pt x="3183" y="6367"/>
                  </a:cubicBezTo>
                  <a:lnTo>
                    <a:pt x="3559" y="5815"/>
                  </a:lnTo>
                  <a:lnTo>
                    <a:pt x="1680" y="3885"/>
                  </a:lnTo>
                  <a:lnTo>
                    <a:pt x="3259" y="2783"/>
                  </a:lnTo>
                  <a:lnTo>
                    <a:pt x="463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6" name="Google Shape;4756;p6"/>
            <p:cNvSpPr/>
            <p:nvPr/>
          </p:nvSpPr>
          <p:spPr>
            <a:xfrm>
              <a:off x="2216239" y="2203816"/>
              <a:ext cx="492519" cy="481712"/>
            </a:xfrm>
            <a:custGeom>
              <a:avLst/>
              <a:gdLst/>
              <a:ahLst/>
              <a:cxnLst/>
              <a:rect l="l" t="t" r="r" b="b"/>
              <a:pathLst>
                <a:path w="4512" h="4413" extrusionOk="0">
                  <a:moveTo>
                    <a:pt x="828" y="1"/>
                  </a:moveTo>
                  <a:lnTo>
                    <a:pt x="0" y="1680"/>
                  </a:lnTo>
                  <a:cubicBezTo>
                    <a:pt x="0" y="1680"/>
                    <a:pt x="2385" y="4412"/>
                    <a:pt x="2678" y="4412"/>
                  </a:cubicBezTo>
                  <a:cubicBezTo>
                    <a:pt x="2680" y="4412"/>
                    <a:pt x="2681" y="4412"/>
                    <a:pt x="2682" y="4412"/>
                  </a:cubicBezTo>
                  <a:cubicBezTo>
                    <a:pt x="2983" y="4387"/>
                    <a:pt x="4512" y="452"/>
                    <a:pt x="4512" y="452"/>
                  </a:cubicBezTo>
                  <a:lnTo>
                    <a:pt x="3760" y="26"/>
                  </a:lnTo>
                  <a:lnTo>
                    <a:pt x="2432" y="2382"/>
                  </a:lnTo>
                  <a:lnTo>
                    <a:pt x="82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7" name="Google Shape;4757;p6"/>
            <p:cNvSpPr/>
            <p:nvPr/>
          </p:nvSpPr>
          <p:spPr>
            <a:xfrm>
              <a:off x="1909838" y="2042483"/>
              <a:ext cx="202596" cy="632022"/>
            </a:xfrm>
            <a:custGeom>
              <a:avLst/>
              <a:gdLst/>
              <a:ahLst/>
              <a:cxnLst/>
              <a:rect l="l" t="t" r="r" b="b"/>
              <a:pathLst>
                <a:path w="1856" h="5790" extrusionOk="0">
                  <a:moveTo>
                    <a:pt x="201" y="0"/>
                  </a:moveTo>
                  <a:cubicBezTo>
                    <a:pt x="76" y="0"/>
                    <a:pt x="0" y="100"/>
                    <a:pt x="26" y="201"/>
                  </a:cubicBezTo>
                  <a:lnTo>
                    <a:pt x="51" y="401"/>
                  </a:lnTo>
                  <a:cubicBezTo>
                    <a:pt x="51" y="401"/>
                    <a:pt x="26" y="401"/>
                    <a:pt x="0" y="426"/>
                  </a:cubicBezTo>
                  <a:lnTo>
                    <a:pt x="0" y="5790"/>
                  </a:lnTo>
                  <a:lnTo>
                    <a:pt x="1730" y="5790"/>
                  </a:lnTo>
                  <a:lnTo>
                    <a:pt x="1855" y="351"/>
                  </a:lnTo>
                  <a:cubicBezTo>
                    <a:pt x="1830" y="351"/>
                    <a:pt x="1805" y="326"/>
                    <a:pt x="1805" y="326"/>
                  </a:cubicBezTo>
                  <a:lnTo>
                    <a:pt x="1805" y="276"/>
                  </a:lnTo>
                  <a:cubicBezTo>
                    <a:pt x="1855" y="150"/>
                    <a:pt x="1780" y="50"/>
                    <a:pt x="1655" y="50"/>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758" name="Google Shape;4758;p6"/>
          <p:cNvCxnSpPr/>
          <p:nvPr/>
        </p:nvCxnSpPr>
        <p:spPr>
          <a:xfrm>
            <a:off x="1031738" y="4610025"/>
            <a:ext cx="2136600" cy="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62"/>
        <p:cNvGrpSpPr/>
        <p:nvPr/>
      </p:nvGrpSpPr>
      <p:grpSpPr>
        <a:xfrm>
          <a:off x="0" y="0"/>
          <a:ext cx="0" cy="0"/>
          <a:chOff x="0" y="0"/>
          <a:chExt cx="0" cy="0"/>
        </a:xfrm>
      </p:grpSpPr>
      <p:sp>
        <p:nvSpPr>
          <p:cNvPr id="4763" name="Google Shape;4763;g1c2908e1b1e_0_0"/>
          <p:cNvSpPr/>
          <p:nvPr/>
        </p:nvSpPr>
        <p:spPr>
          <a:xfrm rot="3599968">
            <a:off x="5598372" y="1521713"/>
            <a:ext cx="1274184" cy="1106032"/>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4" name="Google Shape;4764;g1c2908e1b1e_0_0"/>
          <p:cNvSpPr/>
          <p:nvPr/>
        </p:nvSpPr>
        <p:spPr>
          <a:xfrm rot="-7200032">
            <a:off x="2271622" y="1521713"/>
            <a:ext cx="1274184" cy="1106032"/>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5" name="Google Shape;4765;g1c2908e1b1e_0_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CLASSIFICATION</a:t>
            </a:r>
            <a:r>
              <a:rPr lang="en" sz="2700"/>
              <a:t> </a:t>
            </a:r>
            <a:r>
              <a:rPr lang="en">
                <a:solidFill>
                  <a:schemeClr val="accent3"/>
                </a:solidFill>
              </a:rPr>
              <a:t>TARGETS</a:t>
            </a:r>
            <a:endParaRPr sz="2700">
              <a:solidFill>
                <a:schemeClr val="accent3"/>
              </a:solidFill>
            </a:endParaRPr>
          </a:p>
        </p:txBody>
      </p:sp>
      <p:sp>
        <p:nvSpPr>
          <p:cNvPr id="4766" name="Google Shape;4766;g1c2908e1b1e_0_0"/>
          <p:cNvSpPr txBox="1">
            <a:spLocks noGrp="1"/>
          </p:cNvSpPr>
          <p:nvPr>
            <p:ph type="title" idx="2"/>
          </p:nvPr>
        </p:nvSpPr>
        <p:spPr>
          <a:xfrm>
            <a:off x="1617825" y="2700950"/>
            <a:ext cx="2581800" cy="45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ARRESTS</a:t>
            </a:r>
            <a:endParaRPr/>
          </a:p>
        </p:txBody>
      </p:sp>
      <p:sp>
        <p:nvSpPr>
          <p:cNvPr id="4767" name="Google Shape;4767;g1c2908e1b1e_0_0"/>
          <p:cNvSpPr txBox="1">
            <a:spLocks noGrp="1"/>
          </p:cNvSpPr>
          <p:nvPr>
            <p:ph type="title" idx="3"/>
          </p:nvPr>
        </p:nvSpPr>
        <p:spPr>
          <a:xfrm>
            <a:off x="4944375" y="2700950"/>
            <a:ext cx="2581800" cy="45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DOMESTIC</a:t>
            </a:r>
            <a:endParaRPr/>
          </a:p>
        </p:txBody>
      </p:sp>
      <p:sp>
        <p:nvSpPr>
          <p:cNvPr id="4768" name="Google Shape;4768;g1c2908e1b1e_0_0"/>
          <p:cNvSpPr txBox="1">
            <a:spLocks noGrp="1"/>
          </p:cNvSpPr>
          <p:nvPr>
            <p:ph type="subTitle" idx="1"/>
          </p:nvPr>
        </p:nvSpPr>
        <p:spPr>
          <a:xfrm>
            <a:off x="4944376" y="3156525"/>
            <a:ext cx="2581800" cy="99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Whether the crime was Domestic or not.</a:t>
            </a:r>
            <a:endParaRPr/>
          </a:p>
        </p:txBody>
      </p:sp>
      <p:sp>
        <p:nvSpPr>
          <p:cNvPr id="4769" name="Google Shape;4769;g1c2908e1b1e_0_0"/>
          <p:cNvSpPr txBox="1">
            <a:spLocks noGrp="1"/>
          </p:cNvSpPr>
          <p:nvPr>
            <p:ph type="subTitle" idx="4"/>
          </p:nvPr>
        </p:nvSpPr>
        <p:spPr>
          <a:xfrm>
            <a:off x="1617825" y="3156525"/>
            <a:ext cx="2581800" cy="99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800"/>
              <a:buNone/>
            </a:pPr>
            <a:r>
              <a:rPr lang="en"/>
              <a:t>Whether the crime perpetrator got Arrested or not.</a:t>
            </a:r>
            <a:endParaRPr/>
          </a:p>
        </p:txBody>
      </p:sp>
      <p:sp>
        <p:nvSpPr>
          <p:cNvPr id="4770" name="Google Shape;4770;g1c2908e1b1e_0_0"/>
          <p:cNvSpPr/>
          <p:nvPr/>
        </p:nvSpPr>
        <p:spPr>
          <a:xfrm>
            <a:off x="6024875" y="1895463"/>
            <a:ext cx="420812" cy="383325"/>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4"/>
              </a:solidFill>
              <a:latin typeface="Arial"/>
              <a:ea typeface="Arial"/>
              <a:cs typeface="Arial"/>
              <a:sym typeface="Arial"/>
            </a:endParaRPr>
          </a:p>
        </p:txBody>
      </p:sp>
      <p:pic>
        <p:nvPicPr>
          <p:cNvPr id="4771" name="Google Shape;4771;g1c2908e1b1e_0_0"/>
          <p:cNvPicPr preferRelativeResize="0"/>
          <p:nvPr/>
        </p:nvPicPr>
        <p:blipFill>
          <a:blip r:embed="rId3">
            <a:alphaModFix/>
          </a:blip>
          <a:stretch>
            <a:fillRect/>
          </a:stretch>
        </p:blipFill>
        <p:spPr>
          <a:xfrm>
            <a:off x="2698325" y="1895475"/>
            <a:ext cx="420800" cy="42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5"/>
        <p:cNvGrpSpPr/>
        <p:nvPr/>
      </p:nvGrpSpPr>
      <p:grpSpPr>
        <a:xfrm>
          <a:off x="0" y="0"/>
          <a:ext cx="0" cy="0"/>
          <a:chOff x="0" y="0"/>
          <a:chExt cx="0" cy="0"/>
        </a:xfrm>
      </p:grpSpPr>
      <p:sp>
        <p:nvSpPr>
          <p:cNvPr id="4776" name="Google Shape;4776;g1c2908e1b1e_0_2412"/>
          <p:cNvSpPr txBox="1">
            <a:spLocks noGrp="1"/>
          </p:cNvSpPr>
          <p:nvPr>
            <p:ph type="subTitle" idx="1"/>
          </p:nvPr>
        </p:nvSpPr>
        <p:spPr>
          <a:xfrm>
            <a:off x="713225" y="3585036"/>
            <a:ext cx="2275800" cy="44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DROP</a:t>
            </a:r>
            <a:endParaRPr/>
          </a:p>
        </p:txBody>
      </p:sp>
      <p:sp>
        <p:nvSpPr>
          <p:cNvPr id="4777" name="Google Shape;4777;g1c2908e1b1e_0_2412"/>
          <p:cNvSpPr txBox="1">
            <a:spLocks noGrp="1"/>
          </p:cNvSpPr>
          <p:nvPr>
            <p:ph type="title"/>
          </p:nvPr>
        </p:nvSpPr>
        <p:spPr>
          <a:xfrm>
            <a:off x="2050125" y="445025"/>
            <a:ext cx="5305500" cy="55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ADDITIONAL </a:t>
            </a:r>
            <a:r>
              <a:rPr lang="en">
                <a:solidFill>
                  <a:schemeClr val="accent3"/>
                </a:solidFill>
              </a:rPr>
              <a:t>PREPROCESSING</a:t>
            </a:r>
            <a:endParaRPr/>
          </a:p>
        </p:txBody>
      </p:sp>
      <p:sp>
        <p:nvSpPr>
          <p:cNvPr id="4778" name="Google Shape;4778;g1c2908e1b1e_0_2412"/>
          <p:cNvSpPr txBox="1">
            <a:spLocks noGrp="1"/>
          </p:cNvSpPr>
          <p:nvPr>
            <p:ph type="subTitle" idx="2"/>
          </p:nvPr>
        </p:nvSpPr>
        <p:spPr>
          <a:xfrm>
            <a:off x="566650" y="4032025"/>
            <a:ext cx="2560800" cy="669900"/>
          </a:xfrm>
          <a:prstGeom prst="rect">
            <a:avLst/>
          </a:prstGeom>
          <a:noFill/>
          <a:ln>
            <a:noFill/>
          </a:ln>
        </p:spPr>
        <p:txBody>
          <a:bodyPr spcFirstLastPara="1" wrap="square" lIns="182875" tIns="91425" rIns="18287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100"/>
              <a:t>['_c0','ID', 'Case Number', 'Location','Description',</a:t>
            </a:r>
            <a:endParaRPr sz="1100"/>
          </a:p>
          <a:p>
            <a:pPr marL="0" lvl="0" indent="0" algn="ctr" rtl="0">
              <a:lnSpc>
                <a:spcPct val="100000"/>
              </a:lnSpc>
              <a:spcBef>
                <a:spcPts val="0"/>
              </a:spcBef>
              <a:spcAft>
                <a:spcPts val="0"/>
              </a:spcAft>
              <a:buClr>
                <a:schemeClr val="dk1"/>
              </a:buClr>
              <a:buSzPts val="1100"/>
              <a:buFont typeface="Arial"/>
              <a:buNone/>
            </a:pPr>
            <a:r>
              <a:rPr lang="en" sz="1100"/>
              <a:t>'Latitude','Longitude',</a:t>
            </a:r>
            <a:endParaRPr sz="1100"/>
          </a:p>
          <a:p>
            <a:pPr marL="0" lvl="0" indent="0" algn="ctr" rtl="0">
              <a:lnSpc>
                <a:spcPct val="100000"/>
              </a:lnSpc>
              <a:spcBef>
                <a:spcPts val="0"/>
              </a:spcBef>
              <a:spcAft>
                <a:spcPts val="0"/>
              </a:spcAft>
              <a:buClr>
                <a:schemeClr val="dk1"/>
              </a:buClr>
              <a:buSzPts val="1100"/>
              <a:buFont typeface="Arial"/>
              <a:buNone/>
            </a:pPr>
            <a:r>
              <a:rPr lang="en" sz="1100"/>
              <a:t>'X Coordinate','Y Coordinate'].</a:t>
            </a:r>
            <a:endParaRPr sz="1100"/>
          </a:p>
        </p:txBody>
      </p:sp>
      <p:sp>
        <p:nvSpPr>
          <p:cNvPr id="4779" name="Google Shape;4779;g1c2908e1b1e_0_2412"/>
          <p:cNvSpPr txBox="1">
            <a:spLocks noGrp="1"/>
          </p:cNvSpPr>
          <p:nvPr>
            <p:ph type="subTitle" idx="3"/>
          </p:nvPr>
        </p:nvSpPr>
        <p:spPr>
          <a:xfrm>
            <a:off x="3434100" y="2868143"/>
            <a:ext cx="2275800" cy="44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OVERSAMPLE</a:t>
            </a:r>
            <a:endParaRPr/>
          </a:p>
        </p:txBody>
      </p:sp>
      <p:sp>
        <p:nvSpPr>
          <p:cNvPr id="4780" name="Google Shape;4780;g1c2908e1b1e_0_2412"/>
          <p:cNvSpPr txBox="1">
            <a:spLocks noGrp="1"/>
          </p:cNvSpPr>
          <p:nvPr>
            <p:ph type="subTitle" idx="4"/>
          </p:nvPr>
        </p:nvSpPr>
        <p:spPr>
          <a:xfrm>
            <a:off x="3378150" y="3315150"/>
            <a:ext cx="2484600" cy="669900"/>
          </a:xfrm>
          <a:prstGeom prst="rect">
            <a:avLst/>
          </a:prstGeom>
          <a:noFill/>
          <a:ln>
            <a:noFill/>
          </a:ln>
        </p:spPr>
        <p:txBody>
          <a:bodyPr spcFirstLastPara="1" wrap="square" lIns="182875" tIns="91425" rIns="18287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BOTH TARGETS NEEDED OVERSAMPLING WITH RATIO 4 TO BE BALANCED.</a:t>
            </a:r>
            <a:endParaRPr/>
          </a:p>
        </p:txBody>
      </p:sp>
      <p:sp>
        <p:nvSpPr>
          <p:cNvPr id="4781" name="Google Shape;4781;g1c2908e1b1e_0_2412"/>
          <p:cNvSpPr txBox="1">
            <a:spLocks noGrp="1"/>
          </p:cNvSpPr>
          <p:nvPr>
            <p:ph type="subTitle" idx="5"/>
          </p:nvPr>
        </p:nvSpPr>
        <p:spPr>
          <a:xfrm>
            <a:off x="6154975" y="3585036"/>
            <a:ext cx="2275800" cy="44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RESIZE</a:t>
            </a:r>
            <a:endParaRPr/>
          </a:p>
        </p:txBody>
      </p:sp>
      <p:sp>
        <p:nvSpPr>
          <p:cNvPr id="4782" name="Google Shape;4782;g1c2908e1b1e_0_2412"/>
          <p:cNvSpPr txBox="1">
            <a:spLocks noGrp="1"/>
          </p:cNvSpPr>
          <p:nvPr>
            <p:ph type="subTitle" idx="6"/>
          </p:nvPr>
        </p:nvSpPr>
        <p:spPr>
          <a:xfrm>
            <a:off x="6004375" y="4032025"/>
            <a:ext cx="2658900" cy="669900"/>
          </a:xfrm>
          <a:prstGeom prst="rect">
            <a:avLst/>
          </a:prstGeom>
          <a:noFill/>
          <a:ln>
            <a:noFill/>
          </a:ln>
        </p:spPr>
        <p:txBody>
          <a:bodyPr spcFirstLastPara="1" wrap="square" lIns="182875" tIns="91425" rIns="18287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BLOCK COLUMN HAD 35,691 DISTINCT VALUES, WE SUMMED IT TO 10,000.</a:t>
            </a:r>
            <a:endParaRPr/>
          </a:p>
        </p:txBody>
      </p:sp>
      <p:grpSp>
        <p:nvGrpSpPr>
          <p:cNvPr id="4783" name="Google Shape;4783;g1c2908e1b1e_0_2412"/>
          <p:cNvGrpSpPr/>
          <p:nvPr/>
        </p:nvGrpSpPr>
        <p:grpSpPr>
          <a:xfrm>
            <a:off x="4373009" y="1681991"/>
            <a:ext cx="397982" cy="446985"/>
            <a:chOff x="3985308" y="2656848"/>
            <a:chExt cx="335850" cy="377202"/>
          </a:xfrm>
        </p:grpSpPr>
        <p:sp>
          <p:nvSpPr>
            <p:cNvPr id="4784" name="Google Shape;4784;g1c2908e1b1e_0_2412"/>
            <p:cNvSpPr/>
            <p:nvPr/>
          </p:nvSpPr>
          <p:spPr>
            <a:xfrm>
              <a:off x="3985308" y="2657025"/>
              <a:ext cx="109177" cy="377025"/>
            </a:xfrm>
            <a:custGeom>
              <a:avLst/>
              <a:gdLst/>
              <a:ahLst/>
              <a:cxnLst/>
              <a:rect l="l" t="t" r="r" b="b"/>
              <a:pathLst>
                <a:path w="3097" h="10695" extrusionOk="0">
                  <a:moveTo>
                    <a:pt x="882" y="430"/>
                  </a:moveTo>
                  <a:lnTo>
                    <a:pt x="882" y="2692"/>
                  </a:lnTo>
                  <a:lnTo>
                    <a:pt x="406" y="2692"/>
                  </a:lnTo>
                  <a:lnTo>
                    <a:pt x="406" y="430"/>
                  </a:lnTo>
                  <a:close/>
                  <a:moveTo>
                    <a:pt x="1787" y="430"/>
                  </a:moveTo>
                  <a:lnTo>
                    <a:pt x="1787" y="2692"/>
                  </a:lnTo>
                  <a:lnTo>
                    <a:pt x="1311" y="2692"/>
                  </a:lnTo>
                  <a:lnTo>
                    <a:pt x="1311" y="430"/>
                  </a:lnTo>
                  <a:close/>
                  <a:moveTo>
                    <a:pt x="2668" y="430"/>
                  </a:moveTo>
                  <a:lnTo>
                    <a:pt x="2668" y="2692"/>
                  </a:lnTo>
                  <a:lnTo>
                    <a:pt x="2192" y="2692"/>
                  </a:lnTo>
                  <a:lnTo>
                    <a:pt x="2192" y="430"/>
                  </a:lnTo>
                  <a:close/>
                  <a:moveTo>
                    <a:pt x="2287" y="3097"/>
                  </a:moveTo>
                  <a:lnTo>
                    <a:pt x="2287" y="5169"/>
                  </a:lnTo>
                  <a:lnTo>
                    <a:pt x="787" y="5169"/>
                  </a:lnTo>
                  <a:lnTo>
                    <a:pt x="787" y="3097"/>
                  </a:lnTo>
                  <a:close/>
                  <a:moveTo>
                    <a:pt x="191" y="1"/>
                  </a:moveTo>
                  <a:cubicBezTo>
                    <a:pt x="72" y="1"/>
                    <a:pt x="1" y="96"/>
                    <a:pt x="1" y="215"/>
                  </a:cubicBezTo>
                  <a:lnTo>
                    <a:pt x="1" y="2906"/>
                  </a:lnTo>
                  <a:cubicBezTo>
                    <a:pt x="1" y="3025"/>
                    <a:pt x="72" y="3097"/>
                    <a:pt x="191" y="3097"/>
                  </a:cubicBezTo>
                  <a:lnTo>
                    <a:pt x="382" y="3097"/>
                  </a:lnTo>
                  <a:lnTo>
                    <a:pt x="382" y="9503"/>
                  </a:lnTo>
                  <a:cubicBezTo>
                    <a:pt x="382" y="10098"/>
                    <a:pt x="882" y="10670"/>
                    <a:pt x="1477" y="10694"/>
                  </a:cubicBezTo>
                  <a:cubicBezTo>
                    <a:pt x="1493" y="10694"/>
                    <a:pt x="1508" y="10694"/>
                    <a:pt x="1523" y="10694"/>
                  </a:cubicBezTo>
                  <a:cubicBezTo>
                    <a:pt x="2191" y="10694"/>
                    <a:pt x="2692" y="10179"/>
                    <a:pt x="2692" y="9527"/>
                  </a:cubicBezTo>
                  <a:lnTo>
                    <a:pt x="2692" y="8574"/>
                  </a:lnTo>
                  <a:cubicBezTo>
                    <a:pt x="2692" y="8503"/>
                    <a:pt x="2644" y="8407"/>
                    <a:pt x="2549" y="8384"/>
                  </a:cubicBezTo>
                  <a:cubicBezTo>
                    <a:pt x="2524" y="8375"/>
                    <a:pt x="2499" y="8371"/>
                    <a:pt x="2476" y="8371"/>
                  </a:cubicBezTo>
                  <a:cubicBezTo>
                    <a:pt x="2368" y="8371"/>
                    <a:pt x="2287" y="8457"/>
                    <a:pt x="2287" y="8574"/>
                  </a:cubicBezTo>
                  <a:lnTo>
                    <a:pt x="2287" y="9527"/>
                  </a:lnTo>
                  <a:cubicBezTo>
                    <a:pt x="2287" y="9932"/>
                    <a:pt x="1978" y="10289"/>
                    <a:pt x="1597" y="10313"/>
                  </a:cubicBezTo>
                  <a:cubicBezTo>
                    <a:pt x="1582" y="10313"/>
                    <a:pt x="1568" y="10314"/>
                    <a:pt x="1554" y="10314"/>
                  </a:cubicBezTo>
                  <a:cubicBezTo>
                    <a:pt x="1122" y="10314"/>
                    <a:pt x="787" y="9966"/>
                    <a:pt x="787" y="9574"/>
                  </a:cubicBezTo>
                  <a:lnTo>
                    <a:pt x="787" y="5597"/>
                  </a:lnTo>
                  <a:lnTo>
                    <a:pt x="2287" y="5597"/>
                  </a:lnTo>
                  <a:lnTo>
                    <a:pt x="2287" y="6740"/>
                  </a:lnTo>
                  <a:cubicBezTo>
                    <a:pt x="2287" y="6836"/>
                    <a:pt x="2335" y="6907"/>
                    <a:pt x="2430" y="6955"/>
                  </a:cubicBezTo>
                  <a:cubicBezTo>
                    <a:pt x="2445" y="6957"/>
                    <a:pt x="2459" y="6958"/>
                    <a:pt x="2473" y="6958"/>
                  </a:cubicBezTo>
                  <a:cubicBezTo>
                    <a:pt x="2596" y="6958"/>
                    <a:pt x="2692" y="6869"/>
                    <a:pt x="2692" y="6740"/>
                  </a:cubicBezTo>
                  <a:lnTo>
                    <a:pt x="2692" y="3144"/>
                  </a:lnTo>
                  <a:lnTo>
                    <a:pt x="2859" y="3144"/>
                  </a:lnTo>
                  <a:cubicBezTo>
                    <a:pt x="2978" y="3144"/>
                    <a:pt x="3049" y="3049"/>
                    <a:pt x="3049" y="2930"/>
                  </a:cubicBezTo>
                  <a:lnTo>
                    <a:pt x="3049" y="239"/>
                  </a:lnTo>
                  <a:cubicBezTo>
                    <a:pt x="3097" y="120"/>
                    <a:pt x="2978" y="1"/>
                    <a:pt x="28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5" name="Google Shape;4785;g1c2908e1b1e_0_2412"/>
            <p:cNvSpPr/>
            <p:nvPr/>
          </p:nvSpPr>
          <p:spPr>
            <a:xfrm>
              <a:off x="4153215" y="2656848"/>
              <a:ext cx="167943" cy="375545"/>
            </a:xfrm>
            <a:custGeom>
              <a:avLst/>
              <a:gdLst/>
              <a:ahLst/>
              <a:cxnLst/>
              <a:rect l="l" t="t" r="r" b="b"/>
              <a:pathLst>
                <a:path w="4764" h="10653" extrusionOk="0">
                  <a:moveTo>
                    <a:pt x="3121" y="1387"/>
                  </a:moveTo>
                  <a:cubicBezTo>
                    <a:pt x="3049" y="1482"/>
                    <a:pt x="3001" y="1554"/>
                    <a:pt x="2906" y="1649"/>
                  </a:cubicBezTo>
                  <a:lnTo>
                    <a:pt x="2549" y="2006"/>
                  </a:lnTo>
                  <a:lnTo>
                    <a:pt x="2192" y="1649"/>
                  </a:lnTo>
                  <a:cubicBezTo>
                    <a:pt x="2097" y="1554"/>
                    <a:pt x="2049" y="1459"/>
                    <a:pt x="1977" y="1387"/>
                  </a:cubicBezTo>
                  <a:close/>
                  <a:moveTo>
                    <a:pt x="3954" y="435"/>
                  </a:moveTo>
                  <a:cubicBezTo>
                    <a:pt x="4097" y="435"/>
                    <a:pt x="4192" y="554"/>
                    <a:pt x="4192" y="673"/>
                  </a:cubicBezTo>
                  <a:cubicBezTo>
                    <a:pt x="4192" y="1268"/>
                    <a:pt x="3954" y="1863"/>
                    <a:pt x="3525" y="2268"/>
                  </a:cubicBezTo>
                  <a:lnTo>
                    <a:pt x="3168" y="2626"/>
                  </a:lnTo>
                  <a:lnTo>
                    <a:pt x="2811" y="2268"/>
                  </a:lnTo>
                  <a:lnTo>
                    <a:pt x="3168" y="1911"/>
                  </a:lnTo>
                  <a:cubicBezTo>
                    <a:pt x="3502" y="1578"/>
                    <a:pt x="3692" y="1149"/>
                    <a:pt x="3692" y="673"/>
                  </a:cubicBezTo>
                  <a:cubicBezTo>
                    <a:pt x="3716" y="554"/>
                    <a:pt x="3835" y="435"/>
                    <a:pt x="3954" y="435"/>
                  </a:cubicBezTo>
                  <a:close/>
                  <a:moveTo>
                    <a:pt x="2549" y="3912"/>
                  </a:moveTo>
                  <a:lnTo>
                    <a:pt x="3025" y="4412"/>
                  </a:lnTo>
                  <a:cubicBezTo>
                    <a:pt x="3121" y="4507"/>
                    <a:pt x="3168" y="4578"/>
                    <a:pt x="3240" y="4650"/>
                  </a:cubicBezTo>
                  <a:lnTo>
                    <a:pt x="1835" y="4650"/>
                  </a:lnTo>
                  <a:cubicBezTo>
                    <a:pt x="1906" y="4578"/>
                    <a:pt x="1954" y="4483"/>
                    <a:pt x="2049" y="4412"/>
                  </a:cubicBezTo>
                  <a:lnTo>
                    <a:pt x="2549" y="3912"/>
                  </a:lnTo>
                  <a:close/>
                  <a:moveTo>
                    <a:pt x="3406" y="5078"/>
                  </a:moveTo>
                  <a:cubicBezTo>
                    <a:pt x="3454" y="5174"/>
                    <a:pt x="3454" y="5245"/>
                    <a:pt x="3454" y="5364"/>
                  </a:cubicBezTo>
                  <a:cubicBezTo>
                    <a:pt x="3454" y="5459"/>
                    <a:pt x="3454" y="5579"/>
                    <a:pt x="3406" y="5674"/>
                  </a:cubicBezTo>
                  <a:lnTo>
                    <a:pt x="1692" y="5674"/>
                  </a:lnTo>
                  <a:cubicBezTo>
                    <a:pt x="1620" y="5459"/>
                    <a:pt x="1620" y="5293"/>
                    <a:pt x="1692" y="5078"/>
                  </a:cubicBezTo>
                  <a:close/>
                  <a:moveTo>
                    <a:pt x="3216" y="6079"/>
                  </a:moveTo>
                  <a:cubicBezTo>
                    <a:pt x="3144" y="6174"/>
                    <a:pt x="3097" y="6269"/>
                    <a:pt x="3001" y="6317"/>
                  </a:cubicBezTo>
                  <a:lnTo>
                    <a:pt x="2501" y="6841"/>
                  </a:lnTo>
                  <a:lnTo>
                    <a:pt x="2049" y="6317"/>
                  </a:lnTo>
                  <a:cubicBezTo>
                    <a:pt x="1954" y="6245"/>
                    <a:pt x="1906" y="6174"/>
                    <a:pt x="1835" y="6079"/>
                  </a:cubicBezTo>
                  <a:close/>
                  <a:moveTo>
                    <a:pt x="1096" y="458"/>
                  </a:moveTo>
                  <a:cubicBezTo>
                    <a:pt x="1239" y="458"/>
                    <a:pt x="1334" y="578"/>
                    <a:pt x="1334" y="697"/>
                  </a:cubicBezTo>
                  <a:cubicBezTo>
                    <a:pt x="1334" y="1173"/>
                    <a:pt x="1501" y="1625"/>
                    <a:pt x="1835" y="1959"/>
                  </a:cubicBezTo>
                  <a:lnTo>
                    <a:pt x="3644" y="3769"/>
                  </a:lnTo>
                  <a:cubicBezTo>
                    <a:pt x="4073" y="4173"/>
                    <a:pt x="4311" y="4769"/>
                    <a:pt x="4311" y="5364"/>
                  </a:cubicBezTo>
                  <a:cubicBezTo>
                    <a:pt x="4311" y="5960"/>
                    <a:pt x="4073" y="6555"/>
                    <a:pt x="3644" y="6984"/>
                  </a:cubicBezTo>
                  <a:lnTo>
                    <a:pt x="3144" y="7484"/>
                  </a:lnTo>
                  <a:lnTo>
                    <a:pt x="2787" y="7126"/>
                  </a:lnTo>
                  <a:lnTo>
                    <a:pt x="3287" y="6626"/>
                  </a:lnTo>
                  <a:cubicBezTo>
                    <a:pt x="3621" y="6293"/>
                    <a:pt x="3811" y="5840"/>
                    <a:pt x="3811" y="5364"/>
                  </a:cubicBezTo>
                  <a:cubicBezTo>
                    <a:pt x="3811" y="4888"/>
                    <a:pt x="3621" y="4459"/>
                    <a:pt x="3287" y="4126"/>
                  </a:cubicBezTo>
                  <a:lnTo>
                    <a:pt x="1477" y="2316"/>
                  </a:lnTo>
                  <a:cubicBezTo>
                    <a:pt x="1096" y="1863"/>
                    <a:pt x="858" y="1292"/>
                    <a:pt x="858" y="697"/>
                  </a:cubicBezTo>
                  <a:cubicBezTo>
                    <a:pt x="858" y="649"/>
                    <a:pt x="882" y="578"/>
                    <a:pt x="906" y="530"/>
                  </a:cubicBezTo>
                  <a:cubicBezTo>
                    <a:pt x="930" y="458"/>
                    <a:pt x="1025" y="458"/>
                    <a:pt x="1096" y="458"/>
                  </a:cubicBezTo>
                  <a:close/>
                  <a:moveTo>
                    <a:pt x="2525" y="8698"/>
                  </a:moveTo>
                  <a:lnTo>
                    <a:pt x="2882" y="9055"/>
                  </a:lnTo>
                  <a:cubicBezTo>
                    <a:pt x="2978" y="9151"/>
                    <a:pt x="3025" y="9246"/>
                    <a:pt x="3073" y="9341"/>
                  </a:cubicBezTo>
                  <a:lnTo>
                    <a:pt x="1954" y="9341"/>
                  </a:lnTo>
                  <a:cubicBezTo>
                    <a:pt x="2025" y="9246"/>
                    <a:pt x="2073" y="9151"/>
                    <a:pt x="2168" y="9055"/>
                  </a:cubicBezTo>
                  <a:lnTo>
                    <a:pt x="2525" y="8698"/>
                  </a:lnTo>
                  <a:close/>
                  <a:moveTo>
                    <a:pt x="1858" y="8079"/>
                  </a:moveTo>
                  <a:lnTo>
                    <a:pt x="2216" y="8436"/>
                  </a:lnTo>
                  <a:lnTo>
                    <a:pt x="1858" y="8793"/>
                  </a:lnTo>
                  <a:cubicBezTo>
                    <a:pt x="1525" y="9127"/>
                    <a:pt x="1358" y="9579"/>
                    <a:pt x="1358" y="10056"/>
                  </a:cubicBezTo>
                  <a:cubicBezTo>
                    <a:pt x="1358" y="10175"/>
                    <a:pt x="1239" y="10294"/>
                    <a:pt x="1096" y="10294"/>
                  </a:cubicBezTo>
                  <a:cubicBezTo>
                    <a:pt x="953" y="10294"/>
                    <a:pt x="858" y="10175"/>
                    <a:pt x="858" y="10056"/>
                  </a:cubicBezTo>
                  <a:cubicBezTo>
                    <a:pt x="858" y="9460"/>
                    <a:pt x="1096" y="8865"/>
                    <a:pt x="1501" y="8436"/>
                  </a:cubicBezTo>
                  <a:lnTo>
                    <a:pt x="1858" y="8079"/>
                  </a:lnTo>
                  <a:close/>
                  <a:moveTo>
                    <a:pt x="1882" y="3269"/>
                  </a:moveTo>
                  <a:lnTo>
                    <a:pt x="2239" y="3626"/>
                  </a:lnTo>
                  <a:lnTo>
                    <a:pt x="1739" y="4126"/>
                  </a:lnTo>
                  <a:cubicBezTo>
                    <a:pt x="1049" y="4816"/>
                    <a:pt x="1049" y="5936"/>
                    <a:pt x="1739" y="6626"/>
                  </a:cubicBezTo>
                  <a:lnTo>
                    <a:pt x="3573" y="8436"/>
                  </a:lnTo>
                  <a:cubicBezTo>
                    <a:pt x="3978" y="8841"/>
                    <a:pt x="4216" y="9436"/>
                    <a:pt x="4216" y="10032"/>
                  </a:cubicBezTo>
                  <a:cubicBezTo>
                    <a:pt x="4216" y="10175"/>
                    <a:pt x="4097" y="10294"/>
                    <a:pt x="3954" y="10294"/>
                  </a:cubicBezTo>
                  <a:cubicBezTo>
                    <a:pt x="3811" y="10294"/>
                    <a:pt x="3716" y="10175"/>
                    <a:pt x="3716" y="10056"/>
                  </a:cubicBezTo>
                  <a:cubicBezTo>
                    <a:pt x="3716" y="9579"/>
                    <a:pt x="3525" y="9127"/>
                    <a:pt x="3216" y="8793"/>
                  </a:cubicBezTo>
                  <a:lnTo>
                    <a:pt x="1382" y="6984"/>
                  </a:lnTo>
                  <a:cubicBezTo>
                    <a:pt x="501" y="6079"/>
                    <a:pt x="501" y="4650"/>
                    <a:pt x="1382" y="3769"/>
                  </a:cubicBezTo>
                  <a:lnTo>
                    <a:pt x="1882" y="3269"/>
                  </a:lnTo>
                  <a:close/>
                  <a:moveTo>
                    <a:pt x="1065" y="1"/>
                  </a:moveTo>
                  <a:cubicBezTo>
                    <a:pt x="1036" y="1"/>
                    <a:pt x="1007" y="2"/>
                    <a:pt x="977" y="6"/>
                  </a:cubicBezTo>
                  <a:cubicBezTo>
                    <a:pt x="882" y="54"/>
                    <a:pt x="787" y="77"/>
                    <a:pt x="715" y="125"/>
                  </a:cubicBezTo>
                  <a:cubicBezTo>
                    <a:pt x="525" y="244"/>
                    <a:pt x="406" y="458"/>
                    <a:pt x="406" y="673"/>
                  </a:cubicBezTo>
                  <a:cubicBezTo>
                    <a:pt x="406" y="1387"/>
                    <a:pt x="668" y="2078"/>
                    <a:pt x="1192" y="2578"/>
                  </a:cubicBezTo>
                  <a:lnTo>
                    <a:pt x="1549" y="2935"/>
                  </a:lnTo>
                  <a:lnTo>
                    <a:pt x="1025" y="3435"/>
                  </a:lnTo>
                  <a:cubicBezTo>
                    <a:pt x="1" y="4483"/>
                    <a:pt x="1" y="6174"/>
                    <a:pt x="1025" y="7222"/>
                  </a:cubicBezTo>
                  <a:lnTo>
                    <a:pt x="1549" y="7722"/>
                  </a:lnTo>
                  <a:lnTo>
                    <a:pt x="1192" y="8079"/>
                  </a:lnTo>
                  <a:cubicBezTo>
                    <a:pt x="668" y="8579"/>
                    <a:pt x="406" y="9246"/>
                    <a:pt x="406" y="9960"/>
                  </a:cubicBezTo>
                  <a:cubicBezTo>
                    <a:pt x="406" y="10318"/>
                    <a:pt x="715" y="10651"/>
                    <a:pt x="1072" y="10651"/>
                  </a:cubicBezTo>
                  <a:cubicBezTo>
                    <a:pt x="1430" y="10651"/>
                    <a:pt x="1739" y="10341"/>
                    <a:pt x="1739" y="9984"/>
                  </a:cubicBezTo>
                  <a:cubicBezTo>
                    <a:pt x="1739" y="9889"/>
                    <a:pt x="1739" y="9817"/>
                    <a:pt x="1787" y="9722"/>
                  </a:cubicBezTo>
                  <a:lnTo>
                    <a:pt x="3240" y="9722"/>
                  </a:lnTo>
                  <a:cubicBezTo>
                    <a:pt x="3263" y="9817"/>
                    <a:pt x="3263" y="9889"/>
                    <a:pt x="3263" y="9984"/>
                  </a:cubicBezTo>
                  <a:cubicBezTo>
                    <a:pt x="3263" y="10329"/>
                    <a:pt x="3552" y="10652"/>
                    <a:pt x="3916" y="10652"/>
                  </a:cubicBezTo>
                  <a:cubicBezTo>
                    <a:pt x="3928" y="10652"/>
                    <a:pt x="3941" y="10652"/>
                    <a:pt x="3954" y="10651"/>
                  </a:cubicBezTo>
                  <a:cubicBezTo>
                    <a:pt x="4311" y="10651"/>
                    <a:pt x="4597" y="10318"/>
                    <a:pt x="4597" y="9960"/>
                  </a:cubicBezTo>
                  <a:cubicBezTo>
                    <a:pt x="4597" y="9246"/>
                    <a:pt x="4311" y="8579"/>
                    <a:pt x="3835" y="8079"/>
                  </a:cubicBezTo>
                  <a:lnTo>
                    <a:pt x="3478" y="7746"/>
                  </a:lnTo>
                  <a:lnTo>
                    <a:pt x="3978" y="7246"/>
                  </a:lnTo>
                  <a:cubicBezTo>
                    <a:pt x="4478" y="6745"/>
                    <a:pt x="4764" y="6055"/>
                    <a:pt x="4764" y="5340"/>
                  </a:cubicBezTo>
                  <a:cubicBezTo>
                    <a:pt x="4764" y="4626"/>
                    <a:pt x="4478" y="3935"/>
                    <a:pt x="3978" y="3435"/>
                  </a:cubicBezTo>
                  <a:lnTo>
                    <a:pt x="3478" y="2935"/>
                  </a:lnTo>
                  <a:lnTo>
                    <a:pt x="3835" y="2578"/>
                  </a:lnTo>
                  <a:cubicBezTo>
                    <a:pt x="4335" y="2078"/>
                    <a:pt x="4597" y="1411"/>
                    <a:pt x="4597" y="697"/>
                  </a:cubicBezTo>
                  <a:cubicBezTo>
                    <a:pt x="4597" y="339"/>
                    <a:pt x="4311" y="6"/>
                    <a:pt x="3954" y="6"/>
                  </a:cubicBezTo>
                  <a:cubicBezTo>
                    <a:pt x="3597" y="6"/>
                    <a:pt x="3263" y="316"/>
                    <a:pt x="3263" y="673"/>
                  </a:cubicBezTo>
                  <a:cubicBezTo>
                    <a:pt x="3263" y="768"/>
                    <a:pt x="3263" y="839"/>
                    <a:pt x="3240" y="935"/>
                  </a:cubicBezTo>
                  <a:lnTo>
                    <a:pt x="1787" y="935"/>
                  </a:lnTo>
                  <a:cubicBezTo>
                    <a:pt x="1739" y="839"/>
                    <a:pt x="1739" y="768"/>
                    <a:pt x="1739" y="673"/>
                  </a:cubicBezTo>
                  <a:cubicBezTo>
                    <a:pt x="1739" y="275"/>
                    <a:pt x="1432" y="1"/>
                    <a:pt x="106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6" name="Google Shape;4786;g1c2908e1b1e_0_2412"/>
            <p:cNvSpPr/>
            <p:nvPr/>
          </p:nvSpPr>
          <p:spPr>
            <a:xfrm>
              <a:off x="4065930" y="2918986"/>
              <a:ext cx="14277" cy="14277"/>
            </a:xfrm>
            <a:custGeom>
              <a:avLst/>
              <a:gdLst/>
              <a:ahLst/>
              <a:cxnLst/>
              <a:rect l="l" t="t" r="r" b="b"/>
              <a:pathLst>
                <a:path w="405" h="405" extrusionOk="0">
                  <a:moveTo>
                    <a:pt x="214" y="0"/>
                  </a:moveTo>
                  <a:cubicBezTo>
                    <a:pt x="143" y="0"/>
                    <a:pt x="95" y="24"/>
                    <a:pt x="48" y="48"/>
                  </a:cubicBezTo>
                  <a:cubicBezTo>
                    <a:pt x="24" y="71"/>
                    <a:pt x="0" y="143"/>
                    <a:pt x="0" y="191"/>
                  </a:cubicBezTo>
                  <a:cubicBezTo>
                    <a:pt x="0" y="262"/>
                    <a:pt x="24" y="310"/>
                    <a:pt x="48" y="357"/>
                  </a:cubicBezTo>
                  <a:cubicBezTo>
                    <a:pt x="95" y="381"/>
                    <a:pt x="143" y="405"/>
                    <a:pt x="214" y="405"/>
                  </a:cubicBezTo>
                  <a:cubicBezTo>
                    <a:pt x="262" y="405"/>
                    <a:pt x="334" y="381"/>
                    <a:pt x="357" y="357"/>
                  </a:cubicBezTo>
                  <a:cubicBezTo>
                    <a:pt x="381" y="310"/>
                    <a:pt x="405" y="262"/>
                    <a:pt x="405" y="191"/>
                  </a:cubicBezTo>
                  <a:cubicBezTo>
                    <a:pt x="405" y="143"/>
                    <a:pt x="381" y="71"/>
                    <a:pt x="357" y="48"/>
                  </a:cubicBezTo>
                  <a:cubicBezTo>
                    <a:pt x="334" y="24"/>
                    <a:pt x="262" y="0"/>
                    <a:pt x="2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87" name="Google Shape;4787;g1c2908e1b1e_0_2412"/>
          <p:cNvGrpSpPr/>
          <p:nvPr/>
        </p:nvGrpSpPr>
        <p:grpSpPr>
          <a:xfrm>
            <a:off x="1573258" y="2181983"/>
            <a:ext cx="547591" cy="669891"/>
            <a:chOff x="6419916" y="2727565"/>
            <a:chExt cx="376144" cy="232561"/>
          </a:xfrm>
        </p:grpSpPr>
        <p:sp>
          <p:nvSpPr>
            <p:cNvPr id="4788" name="Google Shape;4788;g1c2908e1b1e_0_2412"/>
            <p:cNvSpPr/>
            <p:nvPr/>
          </p:nvSpPr>
          <p:spPr>
            <a:xfrm>
              <a:off x="6419916" y="2727565"/>
              <a:ext cx="376144" cy="232561"/>
            </a:xfrm>
            <a:custGeom>
              <a:avLst/>
              <a:gdLst/>
              <a:ahLst/>
              <a:cxnLst/>
              <a:rect l="l" t="t" r="r" b="b"/>
              <a:pathLst>
                <a:path w="10670" h="6597" extrusionOk="0">
                  <a:moveTo>
                    <a:pt x="644" y="1882"/>
                  </a:moveTo>
                  <a:lnTo>
                    <a:pt x="2644" y="2406"/>
                  </a:lnTo>
                  <a:lnTo>
                    <a:pt x="1787" y="2930"/>
                  </a:lnTo>
                  <a:lnTo>
                    <a:pt x="477" y="2572"/>
                  </a:lnTo>
                  <a:lnTo>
                    <a:pt x="644" y="1882"/>
                  </a:lnTo>
                  <a:close/>
                  <a:moveTo>
                    <a:pt x="7074" y="1882"/>
                  </a:moveTo>
                  <a:lnTo>
                    <a:pt x="8050" y="2120"/>
                  </a:lnTo>
                  <a:lnTo>
                    <a:pt x="6526" y="3049"/>
                  </a:lnTo>
                  <a:lnTo>
                    <a:pt x="5574" y="2763"/>
                  </a:lnTo>
                  <a:lnTo>
                    <a:pt x="7074" y="1882"/>
                  </a:lnTo>
                  <a:close/>
                  <a:moveTo>
                    <a:pt x="3168" y="2572"/>
                  </a:moveTo>
                  <a:lnTo>
                    <a:pt x="4645" y="2953"/>
                  </a:lnTo>
                  <a:lnTo>
                    <a:pt x="3764" y="3453"/>
                  </a:lnTo>
                  <a:lnTo>
                    <a:pt x="2311" y="3072"/>
                  </a:lnTo>
                  <a:lnTo>
                    <a:pt x="3168" y="2572"/>
                  </a:lnTo>
                  <a:close/>
                  <a:moveTo>
                    <a:pt x="5192" y="3096"/>
                  </a:moveTo>
                  <a:lnTo>
                    <a:pt x="6669" y="3477"/>
                  </a:lnTo>
                  <a:lnTo>
                    <a:pt x="5788" y="4001"/>
                  </a:lnTo>
                  <a:lnTo>
                    <a:pt x="4335" y="3596"/>
                  </a:lnTo>
                  <a:lnTo>
                    <a:pt x="5192" y="3096"/>
                  </a:lnTo>
                  <a:close/>
                  <a:moveTo>
                    <a:pt x="7217" y="3644"/>
                  </a:moveTo>
                  <a:lnTo>
                    <a:pt x="8693" y="4025"/>
                  </a:lnTo>
                  <a:lnTo>
                    <a:pt x="7812" y="4525"/>
                  </a:lnTo>
                  <a:lnTo>
                    <a:pt x="6359" y="4144"/>
                  </a:lnTo>
                  <a:lnTo>
                    <a:pt x="7217" y="3644"/>
                  </a:lnTo>
                  <a:close/>
                  <a:moveTo>
                    <a:pt x="3740" y="3882"/>
                  </a:moveTo>
                  <a:lnTo>
                    <a:pt x="4692" y="4144"/>
                  </a:lnTo>
                  <a:lnTo>
                    <a:pt x="3216" y="5025"/>
                  </a:lnTo>
                  <a:lnTo>
                    <a:pt x="2216" y="4787"/>
                  </a:lnTo>
                  <a:lnTo>
                    <a:pt x="3740" y="3882"/>
                  </a:lnTo>
                  <a:close/>
                  <a:moveTo>
                    <a:pt x="9217" y="4168"/>
                  </a:moveTo>
                  <a:lnTo>
                    <a:pt x="10170" y="4430"/>
                  </a:lnTo>
                  <a:lnTo>
                    <a:pt x="10003" y="5120"/>
                  </a:lnTo>
                  <a:lnTo>
                    <a:pt x="8360" y="4668"/>
                  </a:lnTo>
                  <a:lnTo>
                    <a:pt x="9217" y="4168"/>
                  </a:lnTo>
                  <a:close/>
                  <a:moveTo>
                    <a:pt x="1716" y="5097"/>
                  </a:moveTo>
                  <a:lnTo>
                    <a:pt x="2692" y="5335"/>
                  </a:lnTo>
                  <a:lnTo>
                    <a:pt x="1239" y="6192"/>
                  </a:lnTo>
                  <a:lnTo>
                    <a:pt x="882" y="5597"/>
                  </a:lnTo>
                  <a:lnTo>
                    <a:pt x="1716" y="5097"/>
                  </a:lnTo>
                  <a:close/>
                  <a:moveTo>
                    <a:pt x="9454" y="0"/>
                  </a:moveTo>
                  <a:cubicBezTo>
                    <a:pt x="9416" y="0"/>
                    <a:pt x="9376" y="8"/>
                    <a:pt x="9336" y="24"/>
                  </a:cubicBezTo>
                  <a:lnTo>
                    <a:pt x="9050" y="215"/>
                  </a:lnTo>
                  <a:cubicBezTo>
                    <a:pt x="8955" y="262"/>
                    <a:pt x="8931" y="381"/>
                    <a:pt x="8979" y="500"/>
                  </a:cubicBezTo>
                  <a:cubicBezTo>
                    <a:pt x="9027" y="564"/>
                    <a:pt x="9095" y="596"/>
                    <a:pt x="9171" y="596"/>
                  </a:cubicBezTo>
                  <a:cubicBezTo>
                    <a:pt x="9209" y="596"/>
                    <a:pt x="9249" y="588"/>
                    <a:pt x="9289" y="572"/>
                  </a:cubicBezTo>
                  <a:lnTo>
                    <a:pt x="9408" y="477"/>
                  </a:lnTo>
                  <a:lnTo>
                    <a:pt x="9765" y="1072"/>
                  </a:lnTo>
                  <a:lnTo>
                    <a:pt x="8598" y="1763"/>
                  </a:lnTo>
                  <a:lnTo>
                    <a:pt x="7622" y="1524"/>
                  </a:lnTo>
                  <a:lnTo>
                    <a:pt x="7645" y="1477"/>
                  </a:lnTo>
                  <a:cubicBezTo>
                    <a:pt x="7741" y="1429"/>
                    <a:pt x="7764" y="1310"/>
                    <a:pt x="7693" y="1191"/>
                  </a:cubicBezTo>
                  <a:cubicBezTo>
                    <a:pt x="7664" y="1118"/>
                    <a:pt x="7608" y="1090"/>
                    <a:pt x="7541" y="1090"/>
                  </a:cubicBezTo>
                  <a:cubicBezTo>
                    <a:pt x="7500" y="1090"/>
                    <a:pt x="7453" y="1101"/>
                    <a:pt x="7407" y="1120"/>
                  </a:cubicBezTo>
                  <a:lnTo>
                    <a:pt x="5026" y="2549"/>
                  </a:lnTo>
                  <a:lnTo>
                    <a:pt x="549" y="1358"/>
                  </a:lnTo>
                  <a:cubicBezTo>
                    <a:pt x="501" y="1358"/>
                    <a:pt x="430" y="1358"/>
                    <a:pt x="406" y="1405"/>
                  </a:cubicBezTo>
                  <a:cubicBezTo>
                    <a:pt x="382" y="1429"/>
                    <a:pt x="311" y="1453"/>
                    <a:pt x="311" y="1524"/>
                  </a:cubicBezTo>
                  <a:lnTo>
                    <a:pt x="25" y="2620"/>
                  </a:lnTo>
                  <a:cubicBezTo>
                    <a:pt x="1" y="2739"/>
                    <a:pt x="49" y="2858"/>
                    <a:pt x="168" y="2882"/>
                  </a:cubicBezTo>
                  <a:lnTo>
                    <a:pt x="3216" y="3692"/>
                  </a:lnTo>
                  <a:lnTo>
                    <a:pt x="525" y="5287"/>
                  </a:lnTo>
                  <a:cubicBezTo>
                    <a:pt x="477" y="5335"/>
                    <a:pt x="430" y="5382"/>
                    <a:pt x="430" y="5406"/>
                  </a:cubicBezTo>
                  <a:cubicBezTo>
                    <a:pt x="430" y="5478"/>
                    <a:pt x="430" y="5525"/>
                    <a:pt x="477" y="5573"/>
                  </a:cubicBezTo>
                  <a:lnTo>
                    <a:pt x="1025" y="6526"/>
                  </a:lnTo>
                  <a:cubicBezTo>
                    <a:pt x="1073" y="6573"/>
                    <a:pt x="1144" y="6597"/>
                    <a:pt x="1215" y="6597"/>
                  </a:cubicBezTo>
                  <a:cubicBezTo>
                    <a:pt x="1239" y="6597"/>
                    <a:pt x="1263" y="6597"/>
                    <a:pt x="1335" y="6573"/>
                  </a:cubicBezTo>
                  <a:lnTo>
                    <a:pt x="5288" y="4192"/>
                  </a:lnTo>
                  <a:lnTo>
                    <a:pt x="10146" y="5501"/>
                  </a:lnTo>
                  <a:lnTo>
                    <a:pt x="10194" y="5501"/>
                  </a:lnTo>
                  <a:cubicBezTo>
                    <a:pt x="10241" y="5501"/>
                    <a:pt x="10265" y="5501"/>
                    <a:pt x="10289" y="5478"/>
                  </a:cubicBezTo>
                  <a:cubicBezTo>
                    <a:pt x="10360" y="5454"/>
                    <a:pt x="10384" y="5406"/>
                    <a:pt x="10384" y="5359"/>
                  </a:cubicBezTo>
                  <a:lnTo>
                    <a:pt x="10670" y="4263"/>
                  </a:lnTo>
                  <a:cubicBezTo>
                    <a:pt x="10670" y="4239"/>
                    <a:pt x="10622" y="4120"/>
                    <a:pt x="10503" y="4073"/>
                  </a:cubicBezTo>
                  <a:lnTo>
                    <a:pt x="7098" y="3144"/>
                  </a:lnTo>
                  <a:lnTo>
                    <a:pt x="10146" y="1334"/>
                  </a:lnTo>
                  <a:cubicBezTo>
                    <a:pt x="10241" y="1286"/>
                    <a:pt x="10265" y="1167"/>
                    <a:pt x="10194" y="1048"/>
                  </a:cubicBezTo>
                  <a:lnTo>
                    <a:pt x="9646" y="96"/>
                  </a:lnTo>
                  <a:cubicBezTo>
                    <a:pt x="9598" y="32"/>
                    <a:pt x="9529" y="0"/>
                    <a:pt x="94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4789" name="Google Shape;4789;g1c2908e1b1e_0_2412"/>
            <p:cNvSpPr/>
            <p:nvPr/>
          </p:nvSpPr>
          <p:spPr>
            <a:xfrm>
              <a:off x="6706201" y="2751078"/>
              <a:ext cx="14313" cy="14313"/>
            </a:xfrm>
            <a:custGeom>
              <a:avLst/>
              <a:gdLst/>
              <a:ahLst/>
              <a:cxnLst/>
              <a:rect l="l" t="t" r="r" b="b"/>
              <a:pathLst>
                <a:path w="406" h="406" extrusionOk="0">
                  <a:moveTo>
                    <a:pt x="215" y="0"/>
                  </a:moveTo>
                  <a:cubicBezTo>
                    <a:pt x="144" y="0"/>
                    <a:pt x="96" y="24"/>
                    <a:pt x="48" y="48"/>
                  </a:cubicBezTo>
                  <a:cubicBezTo>
                    <a:pt x="24" y="72"/>
                    <a:pt x="1" y="143"/>
                    <a:pt x="1" y="191"/>
                  </a:cubicBezTo>
                  <a:cubicBezTo>
                    <a:pt x="1" y="262"/>
                    <a:pt x="24" y="310"/>
                    <a:pt x="48" y="357"/>
                  </a:cubicBezTo>
                  <a:cubicBezTo>
                    <a:pt x="96" y="405"/>
                    <a:pt x="144" y="405"/>
                    <a:pt x="215" y="405"/>
                  </a:cubicBezTo>
                  <a:cubicBezTo>
                    <a:pt x="263" y="405"/>
                    <a:pt x="334" y="381"/>
                    <a:pt x="358" y="357"/>
                  </a:cubicBezTo>
                  <a:cubicBezTo>
                    <a:pt x="382" y="310"/>
                    <a:pt x="406" y="262"/>
                    <a:pt x="406" y="191"/>
                  </a:cubicBezTo>
                  <a:cubicBezTo>
                    <a:pt x="406" y="143"/>
                    <a:pt x="382" y="72"/>
                    <a:pt x="358" y="48"/>
                  </a:cubicBezTo>
                  <a:cubicBezTo>
                    <a:pt x="334" y="24"/>
                    <a:pt x="263" y="0"/>
                    <a:pt x="2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grpSp>
      <p:pic>
        <p:nvPicPr>
          <p:cNvPr id="4790" name="Google Shape;4790;g1c2908e1b1e_0_2412"/>
          <p:cNvPicPr preferRelativeResize="0"/>
          <p:nvPr/>
        </p:nvPicPr>
        <p:blipFill>
          <a:blip r:embed="rId3">
            <a:alphaModFix/>
          </a:blip>
          <a:stretch>
            <a:fillRect/>
          </a:stretch>
        </p:blipFill>
        <p:spPr>
          <a:xfrm>
            <a:off x="7019082" y="2243118"/>
            <a:ext cx="547599" cy="5475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94"/>
        <p:cNvGrpSpPr/>
        <p:nvPr/>
      </p:nvGrpSpPr>
      <p:grpSpPr>
        <a:xfrm>
          <a:off x="0" y="0"/>
          <a:ext cx="0" cy="0"/>
          <a:chOff x="0" y="0"/>
          <a:chExt cx="0" cy="0"/>
        </a:xfrm>
      </p:grpSpPr>
      <p:sp>
        <p:nvSpPr>
          <p:cNvPr id="4795" name="Google Shape;4795;g1c2908e1b1e_0_6219"/>
          <p:cNvSpPr txBox="1">
            <a:spLocks noGrp="1"/>
          </p:cNvSpPr>
          <p:nvPr>
            <p:ph type="title"/>
          </p:nvPr>
        </p:nvSpPr>
        <p:spPr>
          <a:xfrm>
            <a:off x="2103861" y="445025"/>
            <a:ext cx="49434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ARREST </a:t>
            </a:r>
            <a:r>
              <a:rPr lang="en">
                <a:solidFill>
                  <a:schemeClr val="accent3"/>
                </a:solidFill>
              </a:rPr>
              <a:t>RESULTS</a:t>
            </a:r>
            <a:endParaRPr>
              <a:solidFill>
                <a:schemeClr val="accent3"/>
              </a:solidFill>
            </a:endParaRPr>
          </a:p>
        </p:txBody>
      </p:sp>
      <p:pic>
        <p:nvPicPr>
          <p:cNvPr id="4796" name="Google Shape;4796;g1c2908e1b1e_0_6219"/>
          <p:cNvPicPr preferRelativeResize="0"/>
          <p:nvPr/>
        </p:nvPicPr>
        <p:blipFill rotWithShape="1">
          <a:blip r:embed="rId3">
            <a:alphaModFix/>
          </a:blip>
          <a:srcRect/>
          <a:stretch/>
        </p:blipFill>
        <p:spPr>
          <a:xfrm>
            <a:off x="8064087" y="3776178"/>
            <a:ext cx="252925" cy="362735"/>
          </a:xfrm>
          <a:prstGeom prst="rect">
            <a:avLst/>
          </a:prstGeom>
          <a:noFill/>
          <a:ln>
            <a:noFill/>
          </a:ln>
        </p:spPr>
      </p:pic>
      <p:pic>
        <p:nvPicPr>
          <p:cNvPr id="4797" name="Google Shape;4797;g1c2908e1b1e_0_6219"/>
          <p:cNvPicPr preferRelativeResize="0"/>
          <p:nvPr/>
        </p:nvPicPr>
        <p:blipFill>
          <a:blip r:embed="rId4">
            <a:alphaModFix/>
          </a:blip>
          <a:stretch>
            <a:fillRect/>
          </a:stretch>
        </p:blipFill>
        <p:spPr>
          <a:xfrm>
            <a:off x="1637075" y="2281650"/>
            <a:ext cx="5876925" cy="1600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01"/>
        <p:cNvGrpSpPr/>
        <p:nvPr/>
      </p:nvGrpSpPr>
      <p:grpSpPr>
        <a:xfrm>
          <a:off x="0" y="0"/>
          <a:ext cx="0" cy="0"/>
          <a:chOff x="0" y="0"/>
          <a:chExt cx="0" cy="0"/>
        </a:xfrm>
      </p:grpSpPr>
      <p:sp>
        <p:nvSpPr>
          <p:cNvPr id="4802" name="Google Shape;4802;g1c2908e1b1e_0_11810"/>
          <p:cNvSpPr txBox="1">
            <a:spLocks noGrp="1"/>
          </p:cNvSpPr>
          <p:nvPr>
            <p:ph type="title"/>
          </p:nvPr>
        </p:nvSpPr>
        <p:spPr>
          <a:xfrm>
            <a:off x="2077950" y="2526040"/>
            <a:ext cx="4988100" cy="76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83.7</a:t>
            </a:r>
            <a:r>
              <a:rPr lang="en">
                <a:solidFill>
                  <a:schemeClr val="accent3"/>
                </a:solidFill>
              </a:rPr>
              <a:t>%</a:t>
            </a:r>
            <a:endParaRPr>
              <a:solidFill>
                <a:schemeClr val="accent3"/>
              </a:solidFill>
            </a:endParaRPr>
          </a:p>
        </p:txBody>
      </p:sp>
      <p:sp>
        <p:nvSpPr>
          <p:cNvPr id="4803" name="Google Shape;4803;g1c2908e1b1e_0_11810"/>
          <p:cNvSpPr txBox="1">
            <a:spLocks noGrp="1"/>
          </p:cNvSpPr>
          <p:nvPr>
            <p:ph type="title" idx="2"/>
          </p:nvPr>
        </p:nvSpPr>
        <p:spPr>
          <a:xfrm>
            <a:off x="773725" y="999125"/>
            <a:ext cx="7715400" cy="76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600"/>
              <a:t>BEST </a:t>
            </a:r>
            <a:r>
              <a:rPr lang="en" sz="2600">
                <a:solidFill>
                  <a:schemeClr val="accent3"/>
                </a:solidFill>
              </a:rPr>
              <a:t>ARREST </a:t>
            </a:r>
            <a:r>
              <a:rPr lang="en" sz="2600"/>
              <a:t>RESULT AFTER </a:t>
            </a:r>
            <a:endParaRPr sz="2600"/>
          </a:p>
          <a:p>
            <a:pPr marL="0" lvl="0" indent="0" algn="ctr" rtl="0">
              <a:lnSpc>
                <a:spcPct val="100000"/>
              </a:lnSpc>
              <a:spcBef>
                <a:spcPts val="0"/>
              </a:spcBef>
              <a:spcAft>
                <a:spcPts val="0"/>
              </a:spcAft>
              <a:buSzPts val="6000"/>
              <a:buNone/>
            </a:pPr>
            <a:r>
              <a:rPr lang="en" sz="2600"/>
              <a:t>GRIDSEARCH &amp; CROSS VALIDATION</a:t>
            </a:r>
            <a:endParaRPr sz="2600">
              <a:solidFill>
                <a:schemeClr val="accent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07"/>
        <p:cNvGrpSpPr/>
        <p:nvPr/>
      </p:nvGrpSpPr>
      <p:grpSpPr>
        <a:xfrm>
          <a:off x="0" y="0"/>
          <a:ext cx="0" cy="0"/>
          <a:chOff x="0" y="0"/>
          <a:chExt cx="0" cy="0"/>
        </a:xfrm>
      </p:grpSpPr>
      <p:sp>
        <p:nvSpPr>
          <p:cNvPr id="4808" name="Google Shape;4808;g1c2908e1b1e_0_9640"/>
          <p:cNvSpPr txBox="1">
            <a:spLocks noGrp="1"/>
          </p:cNvSpPr>
          <p:nvPr>
            <p:ph type="title"/>
          </p:nvPr>
        </p:nvSpPr>
        <p:spPr>
          <a:xfrm>
            <a:off x="2103861" y="445025"/>
            <a:ext cx="49434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DOMESTIC </a:t>
            </a:r>
            <a:r>
              <a:rPr lang="en">
                <a:solidFill>
                  <a:schemeClr val="accent3"/>
                </a:solidFill>
              </a:rPr>
              <a:t>RESULTS</a:t>
            </a:r>
            <a:endParaRPr>
              <a:solidFill>
                <a:schemeClr val="accent3"/>
              </a:solidFill>
            </a:endParaRPr>
          </a:p>
        </p:txBody>
      </p:sp>
      <p:pic>
        <p:nvPicPr>
          <p:cNvPr id="4809" name="Google Shape;4809;g1c2908e1b1e_0_9640"/>
          <p:cNvPicPr preferRelativeResize="0"/>
          <p:nvPr/>
        </p:nvPicPr>
        <p:blipFill rotWithShape="1">
          <a:blip r:embed="rId3">
            <a:alphaModFix/>
          </a:blip>
          <a:srcRect/>
          <a:stretch/>
        </p:blipFill>
        <p:spPr>
          <a:xfrm>
            <a:off x="8064087" y="3776178"/>
            <a:ext cx="252925" cy="362735"/>
          </a:xfrm>
          <a:prstGeom prst="rect">
            <a:avLst/>
          </a:prstGeom>
          <a:noFill/>
          <a:ln>
            <a:noFill/>
          </a:ln>
        </p:spPr>
      </p:pic>
      <p:pic>
        <p:nvPicPr>
          <p:cNvPr id="4810" name="Google Shape;4810;g1c2908e1b1e_0_9640"/>
          <p:cNvPicPr preferRelativeResize="0"/>
          <p:nvPr/>
        </p:nvPicPr>
        <p:blipFill>
          <a:blip r:embed="rId4">
            <a:alphaModFix/>
          </a:blip>
          <a:stretch>
            <a:fillRect/>
          </a:stretch>
        </p:blipFill>
        <p:spPr>
          <a:xfrm>
            <a:off x="1660900" y="2194475"/>
            <a:ext cx="5829300" cy="1733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4"/>
        <p:cNvGrpSpPr/>
        <p:nvPr/>
      </p:nvGrpSpPr>
      <p:grpSpPr>
        <a:xfrm>
          <a:off x="0" y="0"/>
          <a:ext cx="0" cy="0"/>
          <a:chOff x="0" y="0"/>
          <a:chExt cx="0" cy="0"/>
        </a:xfrm>
      </p:grpSpPr>
      <p:sp>
        <p:nvSpPr>
          <p:cNvPr id="4815" name="Google Shape;4815;g1c2908e1b1e_0_12516"/>
          <p:cNvSpPr txBox="1">
            <a:spLocks noGrp="1"/>
          </p:cNvSpPr>
          <p:nvPr>
            <p:ph type="title"/>
          </p:nvPr>
        </p:nvSpPr>
        <p:spPr>
          <a:xfrm>
            <a:off x="2077950" y="2526040"/>
            <a:ext cx="4988100" cy="76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88.6</a:t>
            </a:r>
            <a:r>
              <a:rPr lang="en">
                <a:solidFill>
                  <a:schemeClr val="accent3"/>
                </a:solidFill>
              </a:rPr>
              <a:t>%</a:t>
            </a:r>
            <a:endParaRPr>
              <a:solidFill>
                <a:schemeClr val="accent3"/>
              </a:solidFill>
            </a:endParaRPr>
          </a:p>
        </p:txBody>
      </p:sp>
      <p:sp>
        <p:nvSpPr>
          <p:cNvPr id="4816" name="Google Shape;4816;g1c2908e1b1e_0_12516"/>
          <p:cNvSpPr txBox="1">
            <a:spLocks noGrp="1"/>
          </p:cNvSpPr>
          <p:nvPr>
            <p:ph type="title" idx="2"/>
          </p:nvPr>
        </p:nvSpPr>
        <p:spPr>
          <a:xfrm>
            <a:off x="773725" y="999125"/>
            <a:ext cx="7715400" cy="76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600"/>
              <a:t>BEST </a:t>
            </a:r>
            <a:r>
              <a:rPr lang="en" sz="2600">
                <a:solidFill>
                  <a:schemeClr val="accent3"/>
                </a:solidFill>
              </a:rPr>
              <a:t>DOMESTIC </a:t>
            </a:r>
            <a:r>
              <a:rPr lang="en" sz="2600"/>
              <a:t>RESULT AFTER </a:t>
            </a:r>
            <a:endParaRPr sz="2600"/>
          </a:p>
          <a:p>
            <a:pPr marL="0" lvl="0" indent="0" algn="ctr" rtl="0">
              <a:lnSpc>
                <a:spcPct val="100000"/>
              </a:lnSpc>
              <a:spcBef>
                <a:spcPts val="0"/>
              </a:spcBef>
              <a:spcAft>
                <a:spcPts val="0"/>
              </a:spcAft>
              <a:buSzPts val="6000"/>
              <a:buNone/>
            </a:pPr>
            <a:r>
              <a:rPr lang="en" sz="2600"/>
              <a:t>GRIDSEARCH &amp; CROSS VALIDATION</a:t>
            </a:r>
            <a:endParaRPr sz="2600">
              <a:solidFill>
                <a:schemeClr val="accent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g1c10baf7b37_0_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a:t>Our </a:t>
            </a:r>
            <a:r>
              <a:rPr lang="en">
                <a:solidFill>
                  <a:schemeClr val="accent3"/>
                </a:solidFill>
              </a:rPr>
              <a:t>Objectives</a:t>
            </a:r>
            <a:endParaRPr>
              <a:solidFill>
                <a:schemeClr val="accent3"/>
              </a:solidFill>
            </a:endParaRPr>
          </a:p>
        </p:txBody>
      </p:sp>
      <p:grpSp>
        <p:nvGrpSpPr>
          <p:cNvPr id="3892" name="Google Shape;3892;g1c10baf7b37_0_27"/>
          <p:cNvGrpSpPr/>
          <p:nvPr/>
        </p:nvGrpSpPr>
        <p:grpSpPr>
          <a:xfrm>
            <a:off x="3237439" y="1783433"/>
            <a:ext cx="2669119" cy="2225458"/>
            <a:chOff x="3566047" y="1844819"/>
            <a:chExt cx="2168252" cy="1807698"/>
          </a:xfrm>
        </p:grpSpPr>
        <p:sp>
          <p:nvSpPr>
            <p:cNvPr id="3893" name="Google Shape;3893;g1c10baf7b37_0_27"/>
            <p:cNvSpPr/>
            <p:nvPr/>
          </p:nvSpPr>
          <p:spPr>
            <a:xfrm>
              <a:off x="3566047" y="1844819"/>
              <a:ext cx="1902584" cy="1807698"/>
            </a:xfrm>
            <a:custGeom>
              <a:avLst/>
              <a:gdLst/>
              <a:ahLst/>
              <a:cxnLst/>
              <a:rect l="l" t="t" r="r" b="b"/>
              <a:pathLst>
                <a:path w="22257" h="21147" extrusionOk="0">
                  <a:moveTo>
                    <a:pt x="11110" y="0"/>
                  </a:moveTo>
                  <a:cubicBezTo>
                    <a:pt x="5771" y="0"/>
                    <a:pt x="1189" y="4031"/>
                    <a:pt x="627" y="9460"/>
                  </a:cubicBezTo>
                  <a:cubicBezTo>
                    <a:pt x="1" y="15250"/>
                    <a:pt x="4211" y="20463"/>
                    <a:pt x="10026" y="21090"/>
                  </a:cubicBezTo>
                  <a:cubicBezTo>
                    <a:pt x="10396" y="21128"/>
                    <a:pt x="10763" y="21147"/>
                    <a:pt x="11127" y="21147"/>
                  </a:cubicBezTo>
                  <a:cubicBezTo>
                    <a:pt x="16462" y="21147"/>
                    <a:pt x="21067" y="17111"/>
                    <a:pt x="21630" y="11691"/>
                  </a:cubicBezTo>
                  <a:cubicBezTo>
                    <a:pt x="22256" y="5876"/>
                    <a:pt x="18046" y="663"/>
                    <a:pt x="12256" y="62"/>
                  </a:cubicBezTo>
                  <a:cubicBezTo>
                    <a:pt x="11871" y="20"/>
                    <a:pt x="11489" y="0"/>
                    <a:pt x="111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4" name="Google Shape;3894;g1c10baf7b37_0_27"/>
            <p:cNvSpPr/>
            <p:nvPr/>
          </p:nvSpPr>
          <p:spPr>
            <a:xfrm>
              <a:off x="5458020" y="2269925"/>
              <a:ext cx="276279" cy="357915"/>
            </a:xfrm>
            <a:custGeom>
              <a:avLst/>
              <a:gdLst/>
              <a:ahLst/>
              <a:cxnLst/>
              <a:rect l="l" t="t" r="r" b="b"/>
              <a:pathLst>
                <a:path w="3232" h="4187" extrusionOk="0">
                  <a:moveTo>
                    <a:pt x="2047" y="0"/>
                  </a:moveTo>
                  <a:cubicBezTo>
                    <a:pt x="1849" y="0"/>
                    <a:pt x="650" y="2031"/>
                    <a:pt x="650" y="2031"/>
                  </a:cubicBezTo>
                  <a:cubicBezTo>
                    <a:pt x="650" y="2031"/>
                    <a:pt x="324" y="878"/>
                    <a:pt x="249" y="878"/>
                  </a:cubicBezTo>
                  <a:cubicBezTo>
                    <a:pt x="247" y="878"/>
                    <a:pt x="244" y="878"/>
                    <a:pt x="242" y="878"/>
                  </a:cubicBezTo>
                  <a:cubicBezTo>
                    <a:pt x="1" y="878"/>
                    <a:pt x="148" y="3685"/>
                    <a:pt x="148" y="3685"/>
                  </a:cubicBezTo>
                  <a:lnTo>
                    <a:pt x="1126" y="4187"/>
                  </a:lnTo>
                  <a:cubicBezTo>
                    <a:pt x="1126" y="4187"/>
                    <a:pt x="1828" y="2758"/>
                    <a:pt x="1903" y="2583"/>
                  </a:cubicBezTo>
                  <a:cubicBezTo>
                    <a:pt x="2003" y="2407"/>
                    <a:pt x="3231" y="1330"/>
                    <a:pt x="3181" y="1179"/>
                  </a:cubicBezTo>
                  <a:cubicBezTo>
                    <a:pt x="3177" y="1165"/>
                    <a:pt x="3164" y="1159"/>
                    <a:pt x="3145" y="1159"/>
                  </a:cubicBezTo>
                  <a:cubicBezTo>
                    <a:pt x="2953" y="1159"/>
                    <a:pt x="2103" y="1781"/>
                    <a:pt x="2103" y="1781"/>
                  </a:cubicBezTo>
                  <a:cubicBezTo>
                    <a:pt x="2103" y="1781"/>
                    <a:pt x="3206" y="603"/>
                    <a:pt x="3131" y="528"/>
                  </a:cubicBezTo>
                  <a:cubicBezTo>
                    <a:pt x="3128" y="525"/>
                    <a:pt x="3123" y="524"/>
                    <a:pt x="3117" y="524"/>
                  </a:cubicBezTo>
                  <a:cubicBezTo>
                    <a:pt x="2951" y="524"/>
                    <a:pt x="1828" y="1530"/>
                    <a:pt x="1828" y="1530"/>
                  </a:cubicBezTo>
                  <a:cubicBezTo>
                    <a:pt x="1828" y="1530"/>
                    <a:pt x="2705" y="352"/>
                    <a:pt x="2630" y="252"/>
                  </a:cubicBezTo>
                  <a:cubicBezTo>
                    <a:pt x="2627" y="247"/>
                    <a:pt x="2623" y="245"/>
                    <a:pt x="2616" y="245"/>
                  </a:cubicBezTo>
                  <a:cubicBezTo>
                    <a:pt x="2487" y="245"/>
                    <a:pt x="1602" y="1129"/>
                    <a:pt x="1602" y="1129"/>
                  </a:cubicBezTo>
                  <a:cubicBezTo>
                    <a:pt x="1602" y="1129"/>
                    <a:pt x="2254" y="51"/>
                    <a:pt x="2053" y="1"/>
                  </a:cubicBezTo>
                  <a:cubicBezTo>
                    <a:pt x="2051" y="1"/>
                    <a:pt x="2049" y="0"/>
                    <a:pt x="2047"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5" name="Google Shape;3895;g1c10baf7b37_0_27"/>
            <p:cNvSpPr/>
            <p:nvPr/>
          </p:nvSpPr>
          <p:spPr>
            <a:xfrm>
              <a:off x="5256453" y="2185297"/>
              <a:ext cx="419976" cy="368686"/>
            </a:xfrm>
            <a:custGeom>
              <a:avLst/>
              <a:gdLst/>
              <a:ahLst/>
              <a:cxnLst/>
              <a:rect l="l" t="t" r="r" b="b"/>
              <a:pathLst>
                <a:path w="4913" h="4313" extrusionOk="0">
                  <a:moveTo>
                    <a:pt x="2453" y="0"/>
                  </a:moveTo>
                  <a:cubicBezTo>
                    <a:pt x="2108" y="0"/>
                    <a:pt x="1756" y="85"/>
                    <a:pt x="1429" y="264"/>
                  </a:cubicBezTo>
                  <a:cubicBezTo>
                    <a:pt x="376" y="816"/>
                    <a:pt x="0" y="2144"/>
                    <a:pt x="552" y="3172"/>
                  </a:cubicBezTo>
                  <a:cubicBezTo>
                    <a:pt x="949" y="3897"/>
                    <a:pt x="1691" y="4313"/>
                    <a:pt x="2459" y="4313"/>
                  </a:cubicBezTo>
                  <a:cubicBezTo>
                    <a:pt x="2805" y="4313"/>
                    <a:pt x="3157" y="4228"/>
                    <a:pt x="3484" y="4049"/>
                  </a:cubicBezTo>
                  <a:cubicBezTo>
                    <a:pt x="4512" y="3472"/>
                    <a:pt x="4913" y="2169"/>
                    <a:pt x="4336" y="1142"/>
                  </a:cubicBezTo>
                  <a:cubicBezTo>
                    <a:pt x="3956" y="416"/>
                    <a:pt x="3219" y="0"/>
                    <a:pt x="2453" y="0"/>
                  </a:cubicBezTo>
                  <a:close/>
                </a:path>
              </a:pathLst>
            </a:custGeom>
            <a:solidFill>
              <a:srgbClr val="FFFFFF">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g1c10baf7b37_0_27"/>
            <p:cNvSpPr/>
            <p:nvPr/>
          </p:nvSpPr>
          <p:spPr>
            <a:xfrm>
              <a:off x="5402115" y="2303349"/>
              <a:ext cx="196011" cy="257559"/>
            </a:xfrm>
            <a:custGeom>
              <a:avLst/>
              <a:gdLst/>
              <a:ahLst/>
              <a:cxnLst/>
              <a:rect l="l" t="t" r="r" b="b"/>
              <a:pathLst>
                <a:path w="2293" h="3013" extrusionOk="0">
                  <a:moveTo>
                    <a:pt x="1529" y="137"/>
                  </a:moveTo>
                  <a:lnTo>
                    <a:pt x="1529" y="137"/>
                  </a:lnTo>
                  <a:cubicBezTo>
                    <a:pt x="1605" y="262"/>
                    <a:pt x="1655" y="387"/>
                    <a:pt x="1630" y="538"/>
                  </a:cubicBezTo>
                  <a:cubicBezTo>
                    <a:pt x="1630" y="588"/>
                    <a:pt x="1630" y="663"/>
                    <a:pt x="1605" y="713"/>
                  </a:cubicBezTo>
                  <a:cubicBezTo>
                    <a:pt x="1579" y="663"/>
                    <a:pt x="1554" y="588"/>
                    <a:pt x="1554" y="538"/>
                  </a:cubicBezTo>
                  <a:cubicBezTo>
                    <a:pt x="1504" y="412"/>
                    <a:pt x="1454" y="262"/>
                    <a:pt x="1529" y="137"/>
                  </a:cubicBezTo>
                  <a:close/>
                  <a:moveTo>
                    <a:pt x="903" y="212"/>
                  </a:moveTo>
                  <a:lnTo>
                    <a:pt x="903" y="212"/>
                  </a:lnTo>
                  <a:cubicBezTo>
                    <a:pt x="1103" y="387"/>
                    <a:pt x="1254" y="663"/>
                    <a:pt x="1204" y="939"/>
                  </a:cubicBezTo>
                  <a:cubicBezTo>
                    <a:pt x="1078" y="863"/>
                    <a:pt x="1003" y="713"/>
                    <a:pt x="953" y="588"/>
                  </a:cubicBezTo>
                  <a:cubicBezTo>
                    <a:pt x="903" y="487"/>
                    <a:pt x="853" y="312"/>
                    <a:pt x="903" y="212"/>
                  </a:cubicBezTo>
                  <a:close/>
                  <a:moveTo>
                    <a:pt x="176" y="939"/>
                  </a:moveTo>
                  <a:cubicBezTo>
                    <a:pt x="201" y="964"/>
                    <a:pt x="251" y="989"/>
                    <a:pt x="301" y="1014"/>
                  </a:cubicBezTo>
                  <a:cubicBezTo>
                    <a:pt x="427" y="1089"/>
                    <a:pt x="552" y="1239"/>
                    <a:pt x="652" y="1365"/>
                  </a:cubicBezTo>
                  <a:cubicBezTo>
                    <a:pt x="652" y="1390"/>
                    <a:pt x="677" y="1440"/>
                    <a:pt x="702" y="1465"/>
                  </a:cubicBezTo>
                  <a:cubicBezTo>
                    <a:pt x="627" y="1465"/>
                    <a:pt x="552" y="1465"/>
                    <a:pt x="477" y="1440"/>
                  </a:cubicBezTo>
                  <a:cubicBezTo>
                    <a:pt x="376" y="1390"/>
                    <a:pt x="251" y="1314"/>
                    <a:pt x="201" y="1189"/>
                  </a:cubicBezTo>
                  <a:cubicBezTo>
                    <a:pt x="151" y="1139"/>
                    <a:pt x="126" y="1064"/>
                    <a:pt x="126" y="1014"/>
                  </a:cubicBezTo>
                  <a:cubicBezTo>
                    <a:pt x="126" y="964"/>
                    <a:pt x="126" y="939"/>
                    <a:pt x="176" y="939"/>
                  </a:cubicBezTo>
                  <a:close/>
                  <a:moveTo>
                    <a:pt x="1541" y="0"/>
                  </a:moveTo>
                  <a:cubicBezTo>
                    <a:pt x="1527" y="0"/>
                    <a:pt x="1504" y="11"/>
                    <a:pt x="1504" y="11"/>
                  </a:cubicBezTo>
                  <a:cubicBezTo>
                    <a:pt x="1379" y="137"/>
                    <a:pt x="1379" y="287"/>
                    <a:pt x="1404" y="437"/>
                  </a:cubicBezTo>
                  <a:cubicBezTo>
                    <a:pt x="1429" y="588"/>
                    <a:pt x="1479" y="713"/>
                    <a:pt x="1529" y="863"/>
                  </a:cubicBezTo>
                  <a:cubicBezTo>
                    <a:pt x="1479" y="913"/>
                    <a:pt x="1404" y="964"/>
                    <a:pt x="1329" y="964"/>
                  </a:cubicBezTo>
                  <a:lnTo>
                    <a:pt x="1304" y="964"/>
                  </a:lnTo>
                  <a:cubicBezTo>
                    <a:pt x="1354" y="638"/>
                    <a:pt x="1204" y="287"/>
                    <a:pt x="928" y="111"/>
                  </a:cubicBezTo>
                  <a:cubicBezTo>
                    <a:pt x="928" y="99"/>
                    <a:pt x="915" y="93"/>
                    <a:pt x="903" y="93"/>
                  </a:cubicBezTo>
                  <a:cubicBezTo>
                    <a:pt x="890" y="93"/>
                    <a:pt x="878" y="99"/>
                    <a:pt x="878" y="111"/>
                  </a:cubicBezTo>
                  <a:cubicBezTo>
                    <a:pt x="752" y="262"/>
                    <a:pt x="802" y="437"/>
                    <a:pt x="878" y="613"/>
                  </a:cubicBezTo>
                  <a:cubicBezTo>
                    <a:pt x="928" y="763"/>
                    <a:pt x="1028" y="939"/>
                    <a:pt x="1178" y="1014"/>
                  </a:cubicBezTo>
                  <a:cubicBezTo>
                    <a:pt x="1178" y="1014"/>
                    <a:pt x="1178" y="1039"/>
                    <a:pt x="1178" y="1039"/>
                  </a:cubicBezTo>
                  <a:cubicBezTo>
                    <a:pt x="1128" y="1214"/>
                    <a:pt x="978" y="1365"/>
                    <a:pt x="828" y="1415"/>
                  </a:cubicBezTo>
                  <a:cubicBezTo>
                    <a:pt x="777" y="1340"/>
                    <a:pt x="727" y="1264"/>
                    <a:pt x="652" y="1214"/>
                  </a:cubicBezTo>
                  <a:cubicBezTo>
                    <a:pt x="527" y="1064"/>
                    <a:pt x="401" y="913"/>
                    <a:pt x="201" y="838"/>
                  </a:cubicBezTo>
                  <a:cubicBezTo>
                    <a:pt x="176" y="830"/>
                    <a:pt x="151" y="824"/>
                    <a:pt x="128" y="824"/>
                  </a:cubicBezTo>
                  <a:cubicBezTo>
                    <a:pt x="81" y="824"/>
                    <a:pt x="42" y="847"/>
                    <a:pt x="26" y="913"/>
                  </a:cubicBezTo>
                  <a:cubicBezTo>
                    <a:pt x="0" y="989"/>
                    <a:pt x="26" y="1064"/>
                    <a:pt x="51" y="1139"/>
                  </a:cubicBezTo>
                  <a:cubicBezTo>
                    <a:pt x="101" y="1289"/>
                    <a:pt x="226" y="1415"/>
                    <a:pt x="351" y="1490"/>
                  </a:cubicBezTo>
                  <a:cubicBezTo>
                    <a:pt x="431" y="1538"/>
                    <a:pt x="520" y="1555"/>
                    <a:pt x="607" y="1555"/>
                  </a:cubicBezTo>
                  <a:cubicBezTo>
                    <a:pt x="657" y="1555"/>
                    <a:pt x="707" y="1549"/>
                    <a:pt x="752" y="1540"/>
                  </a:cubicBezTo>
                  <a:cubicBezTo>
                    <a:pt x="802" y="1615"/>
                    <a:pt x="853" y="1715"/>
                    <a:pt x="903" y="1816"/>
                  </a:cubicBezTo>
                  <a:cubicBezTo>
                    <a:pt x="1078" y="2192"/>
                    <a:pt x="1153" y="2593"/>
                    <a:pt x="1153" y="2994"/>
                  </a:cubicBezTo>
                  <a:cubicBezTo>
                    <a:pt x="1153" y="3006"/>
                    <a:pt x="1172" y="3012"/>
                    <a:pt x="1191" y="3012"/>
                  </a:cubicBezTo>
                  <a:cubicBezTo>
                    <a:pt x="1210" y="3012"/>
                    <a:pt x="1229" y="3006"/>
                    <a:pt x="1229" y="2994"/>
                  </a:cubicBezTo>
                  <a:cubicBezTo>
                    <a:pt x="1254" y="2568"/>
                    <a:pt x="1178" y="2142"/>
                    <a:pt x="1003" y="1741"/>
                  </a:cubicBezTo>
                  <a:cubicBezTo>
                    <a:pt x="953" y="1665"/>
                    <a:pt x="903" y="1590"/>
                    <a:pt x="878" y="1490"/>
                  </a:cubicBezTo>
                  <a:cubicBezTo>
                    <a:pt x="1003" y="1440"/>
                    <a:pt x="1128" y="1340"/>
                    <a:pt x="1204" y="1214"/>
                  </a:cubicBezTo>
                  <a:cubicBezTo>
                    <a:pt x="1229" y="1164"/>
                    <a:pt x="1254" y="1089"/>
                    <a:pt x="1279" y="1039"/>
                  </a:cubicBezTo>
                  <a:lnTo>
                    <a:pt x="1329" y="1039"/>
                  </a:lnTo>
                  <a:cubicBezTo>
                    <a:pt x="1429" y="1039"/>
                    <a:pt x="1504" y="1014"/>
                    <a:pt x="1554" y="939"/>
                  </a:cubicBezTo>
                  <a:cubicBezTo>
                    <a:pt x="1554" y="989"/>
                    <a:pt x="1579" y="1039"/>
                    <a:pt x="1605" y="1064"/>
                  </a:cubicBezTo>
                  <a:cubicBezTo>
                    <a:pt x="1730" y="1490"/>
                    <a:pt x="1930" y="1916"/>
                    <a:pt x="2156" y="2317"/>
                  </a:cubicBezTo>
                  <a:cubicBezTo>
                    <a:pt x="2170" y="2331"/>
                    <a:pt x="2188" y="2337"/>
                    <a:pt x="2205" y="2337"/>
                  </a:cubicBezTo>
                  <a:cubicBezTo>
                    <a:pt x="2250" y="2337"/>
                    <a:pt x="2292" y="2296"/>
                    <a:pt x="2256" y="2242"/>
                  </a:cubicBezTo>
                  <a:cubicBezTo>
                    <a:pt x="2056" y="1891"/>
                    <a:pt x="1880" y="1515"/>
                    <a:pt x="1730" y="1114"/>
                  </a:cubicBezTo>
                  <a:cubicBezTo>
                    <a:pt x="1705" y="1039"/>
                    <a:pt x="1655" y="939"/>
                    <a:pt x="1630" y="838"/>
                  </a:cubicBezTo>
                  <a:cubicBezTo>
                    <a:pt x="1680" y="763"/>
                    <a:pt x="1705" y="688"/>
                    <a:pt x="1705" y="613"/>
                  </a:cubicBezTo>
                  <a:cubicBezTo>
                    <a:pt x="1755" y="412"/>
                    <a:pt x="1680" y="187"/>
                    <a:pt x="1554" y="11"/>
                  </a:cubicBezTo>
                  <a:cubicBezTo>
                    <a:pt x="1554" y="3"/>
                    <a:pt x="1549" y="0"/>
                    <a:pt x="154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7" name="Google Shape;3897;g1c10baf7b37_0_27"/>
            <p:cNvSpPr/>
            <p:nvPr/>
          </p:nvSpPr>
          <p:spPr>
            <a:xfrm>
              <a:off x="5483493" y="2484230"/>
              <a:ext cx="177975" cy="167631"/>
            </a:xfrm>
            <a:custGeom>
              <a:avLst/>
              <a:gdLst/>
              <a:ahLst/>
              <a:cxnLst/>
              <a:rect l="l" t="t" r="r" b="b"/>
              <a:pathLst>
                <a:path w="2082" h="1961" extrusionOk="0">
                  <a:moveTo>
                    <a:pt x="1480" y="0"/>
                  </a:moveTo>
                  <a:lnTo>
                    <a:pt x="1" y="777"/>
                  </a:lnTo>
                  <a:lnTo>
                    <a:pt x="402" y="1529"/>
                  </a:lnTo>
                  <a:cubicBezTo>
                    <a:pt x="539" y="1803"/>
                    <a:pt x="828" y="1960"/>
                    <a:pt x="1125" y="1960"/>
                  </a:cubicBezTo>
                  <a:cubicBezTo>
                    <a:pt x="1263" y="1960"/>
                    <a:pt x="1403" y="1927"/>
                    <a:pt x="1530" y="1855"/>
                  </a:cubicBezTo>
                  <a:cubicBezTo>
                    <a:pt x="1931" y="1655"/>
                    <a:pt x="2081" y="1128"/>
                    <a:pt x="1856" y="727"/>
                  </a:cubicBezTo>
                  <a:lnTo>
                    <a:pt x="14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g1c10baf7b37_0_27"/>
            <p:cNvSpPr/>
            <p:nvPr/>
          </p:nvSpPr>
          <p:spPr>
            <a:xfrm>
              <a:off x="5222346" y="2269925"/>
              <a:ext cx="274142" cy="357915"/>
            </a:xfrm>
            <a:custGeom>
              <a:avLst/>
              <a:gdLst/>
              <a:ahLst/>
              <a:cxnLst/>
              <a:rect l="l" t="t" r="r" b="b"/>
              <a:pathLst>
                <a:path w="3207" h="4187" extrusionOk="0">
                  <a:moveTo>
                    <a:pt x="2047" y="0"/>
                  </a:moveTo>
                  <a:cubicBezTo>
                    <a:pt x="1849" y="0"/>
                    <a:pt x="650" y="2031"/>
                    <a:pt x="650" y="2031"/>
                  </a:cubicBezTo>
                  <a:cubicBezTo>
                    <a:pt x="650" y="2031"/>
                    <a:pt x="324" y="878"/>
                    <a:pt x="249" y="878"/>
                  </a:cubicBezTo>
                  <a:cubicBezTo>
                    <a:pt x="247" y="878"/>
                    <a:pt x="245" y="878"/>
                    <a:pt x="242" y="878"/>
                  </a:cubicBezTo>
                  <a:cubicBezTo>
                    <a:pt x="0" y="878"/>
                    <a:pt x="124" y="3685"/>
                    <a:pt x="124" y="3685"/>
                  </a:cubicBezTo>
                  <a:lnTo>
                    <a:pt x="1126" y="4187"/>
                  </a:lnTo>
                  <a:cubicBezTo>
                    <a:pt x="1126" y="4187"/>
                    <a:pt x="1803" y="2758"/>
                    <a:pt x="1903" y="2583"/>
                  </a:cubicBezTo>
                  <a:cubicBezTo>
                    <a:pt x="1978" y="2407"/>
                    <a:pt x="3206" y="1330"/>
                    <a:pt x="3181" y="1179"/>
                  </a:cubicBezTo>
                  <a:cubicBezTo>
                    <a:pt x="3177" y="1165"/>
                    <a:pt x="3164" y="1159"/>
                    <a:pt x="3144" y="1159"/>
                  </a:cubicBezTo>
                  <a:cubicBezTo>
                    <a:pt x="2948" y="1159"/>
                    <a:pt x="2078" y="1781"/>
                    <a:pt x="2078" y="1781"/>
                  </a:cubicBezTo>
                  <a:cubicBezTo>
                    <a:pt x="2078" y="1781"/>
                    <a:pt x="3206" y="603"/>
                    <a:pt x="3106" y="528"/>
                  </a:cubicBezTo>
                  <a:cubicBezTo>
                    <a:pt x="3103" y="525"/>
                    <a:pt x="3100" y="524"/>
                    <a:pt x="3095" y="524"/>
                  </a:cubicBezTo>
                  <a:cubicBezTo>
                    <a:pt x="2949" y="524"/>
                    <a:pt x="1803" y="1530"/>
                    <a:pt x="1803" y="1530"/>
                  </a:cubicBezTo>
                  <a:cubicBezTo>
                    <a:pt x="1803" y="1530"/>
                    <a:pt x="2680" y="352"/>
                    <a:pt x="2630" y="252"/>
                  </a:cubicBezTo>
                  <a:cubicBezTo>
                    <a:pt x="2627" y="247"/>
                    <a:pt x="2623" y="245"/>
                    <a:pt x="2616" y="245"/>
                  </a:cubicBezTo>
                  <a:cubicBezTo>
                    <a:pt x="2487" y="245"/>
                    <a:pt x="1602" y="1129"/>
                    <a:pt x="1602" y="1129"/>
                  </a:cubicBezTo>
                  <a:cubicBezTo>
                    <a:pt x="1602" y="1129"/>
                    <a:pt x="2229" y="51"/>
                    <a:pt x="2053" y="1"/>
                  </a:cubicBezTo>
                  <a:cubicBezTo>
                    <a:pt x="2051" y="1"/>
                    <a:pt x="2049" y="0"/>
                    <a:pt x="2047"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g1c10baf7b37_0_27"/>
            <p:cNvSpPr/>
            <p:nvPr/>
          </p:nvSpPr>
          <p:spPr>
            <a:xfrm>
              <a:off x="4465916" y="2416955"/>
              <a:ext cx="242172" cy="357402"/>
            </a:xfrm>
            <a:custGeom>
              <a:avLst/>
              <a:gdLst/>
              <a:ahLst/>
              <a:cxnLst/>
              <a:rect l="l" t="t" r="r" b="b"/>
              <a:pathLst>
                <a:path w="2833" h="4181" extrusionOk="0">
                  <a:moveTo>
                    <a:pt x="1661" y="1"/>
                  </a:moveTo>
                  <a:cubicBezTo>
                    <a:pt x="1184" y="1"/>
                    <a:pt x="757" y="326"/>
                    <a:pt x="652" y="813"/>
                  </a:cubicBezTo>
                  <a:lnTo>
                    <a:pt x="150" y="2868"/>
                  </a:lnTo>
                  <a:cubicBezTo>
                    <a:pt x="0" y="3444"/>
                    <a:pt x="351" y="4021"/>
                    <a:pt x="902" y="4146"/>
                  </a:cubicBezTo>
                  <a:cubicBezTo>
                    <a:pt x="993" y="4169"/>
                    <a:pt x="1083" y="4181"/>
                    <a:pt x="1172" y="4181"/>
                  </a:cubicBezTo>
                  <a:cubicBezTo>
                    <a:pt x="1648" y="4181"/>
                    <a:pt x="2075" y="3855"/>
                    <a:pt x="2181" y="3369"/>
                  </a:cubicBezTo>
                  <a:lnTo>
                    <a:pt x="2707" y="1314"/>
                  </a:lnTo>
                  <a:cubicBezTo>
                    <a:pt x="2832" y="737"/>
                    <a:pt x="2481" y="161"/>
                    <a:pt x="1930" y="36"/>
                  </a:cubicBezTo>
                  <a:cubicBezTo>
                    <a:pt x="1840" y="12"/>
                    <a:pt x="1749" y="1"/>
                    <a:pt x="1661"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g1c10baf7b37_0_27"/>
            <p:cNvSpPr/>
            <p:nvPr/>
          </p:nvSpPr>
          <p:spPr>
            <a:xfrm>
              <a:off x="4506605" y="2415502"/>
              <a:ext cx="201482" cy="240206"/>
            </a:xfrm>
            <a:custGeom>
              <a:avLst/>
              <a:gdLst/>
              <a:ahLst/>
              <a:cxnLst/>
              <a:rect l="l" t="t" r="r" b="b"/>
              <a:pathLst>
                <a:path w="2357" h="2810" extrusionOk="0">
                  <a:moveTo>
                    <a:pt x="1135" y="1"/>
                  </a:moveTo>
                  <a:cubicBezTo>
                    <a:pt x="708" y="1"/>
                    <a:pt x="308" y="301"/>
                    <a:pt x="201" y="729"/>
                  </a:cubicBezTo>
                  <a:lnTo>
                    <a:pt x="0" y="1481"/>
                  </a:lnTo>
                  <a:cubicBezTo>
                    <a:pt x="527" y="2183"/>
                    <a:pt x="1354" y="2734"/>
                    <a:pt x="1855" y="2810"/>
                  </a:cubicBezTo>
                  <a:lnTo>
                    <a:pt x="2231" y="1231"/>
                  </a:lnTo>
                  <a:cubicBezTo>
                    <a:pt x="2356" y="729"/>
                    <a:pt x="2055" y="203"/>
                    <a:pt x="1529" y="78"/>
                  </a:cubicBezTo>
                  <a:lnTo>
                    <a:pt x="1354" y="28"/>
                  </a:lnTo>
                  <a:cubicBezTo>
                    <a:pt x="1281" y="9"/>
                    <a:pt x="1207" y="1"/>
                    <a:pt x="1135" y="1"/>
                  </a:cubicBezTo>
                  <a:close/>
                </a:path>
              </a:pathLst>
            </a:custGeom>
            <a:solidFill>
              <a:srgbClr val="B26E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g1c10baf7b37_0_27"/>
            <p:cNvSpPr/>
            <p:nvPr/>
          </p:nvSpPr>
          <p:spPr>
            <a:xfrm>
              <a:off x="4502331" y="2140846"/>
              <a:ext cx="385697" cy="511014"/>
            </a:xfrm>
            <a:custGeom>
              <a:avLst/>
              <a:gdLst/>
              <a:ahLst/>
              <a:cxnLst/>
              <a:rect l="l" t="t" r="r" b="b"/>
              <a:pathLst>
                <a:path w="4512" h="5978" extrusionOk="0">
                  <a:moveTo>
                    <a:pt x="2314" y="1"/>
                  </a:moveTo>
                  <a:cubicBezTo>
                    <a:pt x="1409" y="1"/>
                    <a:pt x="569" y="566"/>
                    <a:pt x="251" y="1436"/>
                  </a:cubicBezTo>
                  <a:cubicBezTo>
                    <a:pt x="0" y="1862"/>
                    <a:pt x="75" y="2990"/>
                    <a:pt x="150" y="3591"/>
                  </a:cubicBezTo>
                  <a:cubicBezTo>
                    <a:pt x="176" y="3867"/>
                    <a:pt x="276" y="4143"/>
                    <a:pt x="451" y="4368"/>
                  </a:cubicBezTo>
                  <a:cubicBezTo>
                    <a:pt x="914" y="4971"/>
                    <a:pt x="1972" y="5977"/>
                    <a:pt x="2800" y="5977"/>
                  </a:cubicBezTo>
                  <a:cubicBezTo>
                    <a:pt x="3004" y="5977"/>
                    <a:pt x="3195" y="5916"/>
                    <a:pt x="3359" y="5772"/>
                  </a:cubicBezTo>
                  <a:cubicBezTo>
                    <a:pt x="4110" y="5120"/>
                    <a:pt x="4336" y="3717"/>
                    <a:pt x="4436" y="2714"/>
                  </a:cubicBezTo>
                  <a:cubicBezTo>
                    <a:pt x="4486" y="2464"/>
                    <a:pt x="4511" y="2238"/>
                    <a:pt x="4486" y="2012"/>
                  </a:cubicBezTo>
                  <a:cubicBezTo>
                    <a:pt x="4486" y="1987"/>
                    <a:pt x="4486" y="1987"/>
                    <a:pt x="4486" y="1987"/>
                  </a:cubicBezTo>
                  <a:cubicBezTo>
                    <a:pt x="4386" y="1085"/>
                    <a:pt x="3734" y="283"/>
                    <a:pt x="2807" y="58"/>
                  </a:cubicBezTo>
                  <a:cubicBezTo>
                    <a:pt x="2642" y="19"/>
                    <a:pt x="2477" y="1"/>
                    <a:pt x="2314"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g1c10baf7b37_0_27"/>
            <p:cNvSpPr/>
            <p:nvPr/>
          </p:nvSpPr>
          <p:spPr>
            <a:xfrm>
              <a:off x="4742279" y="2491154"/>
              <a:ext cx="64368" cy="27440"/>
            </a:xfrm>
            <a:custGeom>
              <a:avLst/>
              <a:gdLst/>
              <a:ahLst/>
              <a:cxnLst/>
              <a:rect l="l" t="t" r="r" b="b"/>
              <a:pathLst>
                <a:path w="753" h="321" extrusionOk="0">
                  <a:moveTo>
                    <a:pt x="75" y="1"/>
                  </a:moveTo>
                  <a:cubicBezTo>
                    <a:pt x="57" y="1"/>
                    <a:pt x="38" y="7"/>
                    <a:pt x="25" y="20"/>
                  </a:cubicBezTo>
                  <a:cubicBezTo>
                    <a:pt x="0" y="45"/>
                    <a:pt x="0" y="95"/>
                    <a:pt x="25" y="120"/>
                  </a:cubicBezTo>
                  <a:cubicBezTo>
                    <a:pt x="201" y="270"/>
                    <a:pt x="351" y="320"/>
                    <a:pt x="476" y="320"/>
                  </a:cubicBezTo>
                  <a:cubicBezTo>
                    <a:pt x="602" y="320"/>
                    <a:pt x="702" y="270"/>
                    <a:pt x="702" y="270"/>
                  </a:cubicBezTo>
                  <a:cubicBezTo>
                    <a:pt x="727" y="245"/>
                    <a:pt x="752" y="220"/>
                    <a:pt x="727" y="195"/>
                  </a:cubicBezTo>
                  <a:cubicBezTo>
                    <a:pt x="712" y="166"/>
                    <a:pt x="698" y="154"/>
                    <a:pt x="678" y="154"/>
                  </a:cubicBezTo>
                  <a:cubicBezTo>
                    <a:pt x="664" y="154"/>
                    <a:pt x="647" y="160"/>
                    <a:pt x="627" y="170"/>
                  </a:cubicBezTo>
                  <a:cubicBezTo>
                    <a:pt x="627" y="170"/>
                    <a:pt x="570" y="199"/>
                    <a:pt x="483" y="199"/>
                  </a:cubicBezTo>
                  <a:cubicBezTo>
                    <a:pt x="388" y="199"/>
                    <a:pt x="257" y="164"/>
                    <a:pt x="125" y="20"/>
                  </a:cubicBezTo>
                  <a:cubicBezTo>
                    <a:pt x="113" y="7"/>
                    <a:pt x="94" y="1"/>
                    <a:pt x="7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g1c10baf7b37_0_27"/>
            <p:cNvSpPr/>
            <p:nvPr/>
          </p:nvSpPr>
          <p:spPr>
            <a:xfrm>
              <a:off x="4656540" y="2350877"/>
              <a:ext cx="81550" cy="38638"/>
            </a:xfrm>
            <a:custGeom>
              <a:avLst/>
              <a:gdLst/>
              <a:ahLst/>
              <a:cxnLst/>
              <a:rect l="l" t="t" r="r" b="b"/>
              <a:pathLst>
                <a:path w="954" h="452" extrusionOk="0">
                  <a:moveTo>
                    <a:pt x="305" y="1"/>
                  </a:moveTo>
                  <a:cubicBezTo>
                    <a:pt x="225" y="1"/>
                    <a:pt x="139" y="17"/>
                    <a:pt x="51" y="57"/>
                  </a:cubicBezTo>
                  <a:cubicBezTo>
                    <a:pt x="26" y="82"/>
                    <a:pt x="1" y="107"/>
                    <a:pt x="26" y="132"/>
                  </a:cubicBezTo>
                  <a:cubicBezTo>
                    <a:pt x="26" y="157"/>
                    <a:pt x="26" y="157"/>
                    <a:pt x="51" y="157"/>
                  </a:cubicBezTo>
                  <a:cubicBezTo>
                    <a:pt x="51" y="170"/>
                    <a:pt x="57" y="176"/>
                    <a:pt x="66" y="176"/>
                  </a:cubicBezTo>
                  <a:cubicBezTo>
                    <a:pt x="76" y="176"/>
                    <a:pt x="88" y="170"/>
                    <a:pt x="101" y="157"/>
                  </a:cubicBezTo>
                  <a:cubicBezTo>
                    <a:pt x="169" y="127"/>
                    <a:pt x="235" y="115"/>
                    <a:pt x="298" y="115"/>
                  </a:cubicBezTo>
                  <a:cubicBezTo>
                    <a:pt x="604" y="115"/>
                    <a:pt x="832" y="412"/>
                    <a:pt x="853" y="433"/>
                  </a:cubicBezTo>
                  <a:cubicBezTo>
                    <a:pt x="865" y="445"/>
                    <a:pt x="878" y="451"/>
                    <a:pt x="890" y="451"/>
                  </a:cubicBezTo>
                  <a:cubicBezTo>
                    <a:pt x="903" y="451"/>
                    <a:pt x="915" y="445"/>
                    <a:pt x="928" y="433"/>
                  </a:cubicBezTo>
                  <a:cubicBezTo>
                    <a:pt x="953" y="433"/>
                    <a:pt x="953" y="383"/>
                    <a:pt x="953" y="357"/>
                  </a:cubicBezTo>
                  <a:cubicBezTo>
                    <a:pt x="953" y="357"/>
                    <a:pt x="681" y="1"/>
                    <a:pt x="30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g1c10baf7b37_0_27"/>
            <p:cNvSpPr/>
            <p:nvPr/>
          </p:nvSpPr>
          <p:spPr>
            <a:xfrm>
              <a:off x="4575162" y="2364212"/>
              <a:ext cx="300044" cy="165067"/>
            </a:xfrm>
            <a:custGeom>
              <a:avLst/>
              <a:gdLst/>
              <a:ahLst/>
              <a:cxnLst/>
              <a:rect l="l" t="t" r="r" b="b"/>
              <a:pathLst>
                <a:path w="3510" h="1931" extrusionOk="0">
                  <a:moveTo>
                    <a:pt x="852" y="1"/>
                  </a:moveTo>
                  <a:cubicBezTo>
                    <a:pt x="577" y="1"/>
                    <a:pt x="276" y="126"/>
                    <a:pt x="126" y="402"/>
                  </a:cubicBezTo>
                  <a:cubicBezTo>
                    <a:pt x="0" y="653"/>
                    <a:pt x="101" y="978"/>
                    <a:pt x="326" y="1154"/>
                  </a:cubicBezTo>
                  <a:cubicBezTo>
                    <a:pt x="602" y="1379"/>
                    <a:pt x="1003" y="1430"/>
                    <a:pt x="1354" y="1430"/>
                  </a:cubicBezTo>
                  <a:cubicBezTo>
                    <a:pt x="1412" y="1437"/>
                    <a:pt x="1469" y="1440"/>
                    <a:pt x="1524" y="1440"/>
                  </a:cubicBezTo>
                  <a:cubicBezTo>
                    <a:pt x="1657" y="1440"/>
                    <a:pt x="1781" y="1422"/>
                    <a:pt x="1905" y="1404"/>
                  </a:cubicBezTo>
                  <a:cubicBezTo>
                    <a:pt x="1993" y="1404"/>
                    <a:pt x="2080" y="1398"/>
                    <a:pt x="2168" y="1398"/>
                  </a:cubicBezTo>
                  <a:cubicBezTo>
                    <a:pt x="2256" y="1398"/>
                    <a:pt x="2344" y="1404"/>
                    <a:pt x="2431" y="1430"/>
                  </a:cubicBezTo>
                  <a:cubicBezTo>
                    <a:pt x="2732" y="1530"/>
                    <a:pt x="2933" y="1805"/>
                    <a:pt x="3233" y="1931"/>
                  </a:cubicBezTo>
                  <a:cubicBezTo>
                    <a:pt x="3384" y="1505"/>
                    <a:pt x="3459" y="1029"/>
                    <a:pt x="3509" y="602"/>
                  </a:cubicBezTo>
                  <a:cubicBezTo>
                    <a:pt x="3309" y="602"/>
                    <a:pt x="3058" y="703"/>
                    <a:pt x="2882" y="703"/>
                  </a:cubicBezTo>
                  <a:cubicBezTo>
                    <a:pt x="2861" y="704"/>
                    <a:pt x="2839" y="705"/>
                    <a:pt x="2818" y="705"/>
                  </a:cubicBezTo>
                  <a:cubicBezTo>
                    <a:pt x="2469" y="705"/>
                    <a:pt x="2162" y="517"/>
                    <a:pt x="1855" y="352"/>
                  </a:cubicBezTo>
                  <a:cubicBezTo>
                    <a:pt x="1554" y="176"/>
                    <a:pt x="1228" y="1"/>
                    <a:pt x="8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g1c10baf7b37_0_27"/>
            <p:cNvSpPr/>
            <p:nvPr/>
          </p:nvSpPr>
          <p:spPr>
            <a:xfrm>
              <a:off x="4806561" y="2389943"/>
              <a:ext cx="70780" cy="19405"/>
            </a:xfrm>
            <a:custGeom>
              <a:avLst/>
              <a:gdLst/>
              <a:ahLst/>
              <a:cxnLst/>
              <a:rect l="l" t="t" r="r" b="b"/>
              <a:pathLst>
                <a:path w="828" h="227" extrusionOk="0">
                  <a:moveTo>
                    <a:pt x="481" y="1"/>
                  </a:moveTo>
                  <a:cubicBezTo>
                    <a:pt x="251" y="1"/>
                    <a:pt x="50" y="101"/>
                    <a:pt x="50" y="101"/>
                  </a:cubicBezTo>
                  <a:cubicBezTo>
                    <a:pt x="25" y="126"/>
                    <a:pt x="0" y="151"/>
                    <a:pt x="25" y="176"/>
                  </a:cubicBezTo>
                  <a:cubicBezTo>
                    <a:pt x="25" y="194"/>
                    <a:pt x="50" y="212"/>
                    <a:pt x="74" y="212"/>
                  </a:cubicBezTo>
                  <a:cubicBezTo>
                    <a:pt x="83" y="212"/>
                    <a:pt x="93" y="209"/>
                    <a:pt x="100" y="201"/>
                  </a:cubicBezTo>
                  <a:cubicBezTo>
                    <a:pt x="116" y="201"/>
                    <a:pt x="286" y="119"/>
                    <a:pt x="486" y="119"/>
                  </a:cubicBezTo>
                  <a:cubicBezTo>
                    <a:pt x="598" y="119"/>
                    <a:pt x="719" y="145"/>
                    <a:pt x="827" y="226"/>
                  </a:cubicBezTo>
                  <a:cubicBezTo>
                    <a:pt x="827" y="201"/>
                    <a:pt x="827" y="151"/>
                    <a:pt x="827" y="101"/>
                  </a:cubicBezTo>
                  <a:cubicBezTo>
                    <a:pt x="718" y="26"/>
                    <a:pt x="596" y="1"/>
                    <a:pt x="4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g1c10baf7b37_0_27"/>
            <p:cNvSpPr/>
            <p:nvPr/>
          </p:nvSpPr>
          <p:spPr>
            <a:xfrm>
              <a:off x="4611577" y="2402252"/>
              <a:ext cx="115743" cy="54965"/>
            </a:xfrm>
            <a:custGeom>
              <a:avLst/>
              <a:gdLst/>
              <a:ahLst/>
              <a:cxnLst/>
              <a:rect l="l" t="t" r="r" b="b"/>
              <a:pathLst>
                <a:path w="1354" h="643" extrusionOk="0">
                  <a:moveTo>
                    <a:pt x="391" y="1"/>
                  </a:moveTo>
                  <a:cubicBezTo>
                    <a:pt x="273" y="1"/>
                    <a:pt x="144" y="18"/>
                    <a:pt x="0" y="57"/>
                  </a:cubicBezTo>
                  <a:cubicBezTo>
                    <a:pt x="0" y="57"/>
                    <a:pt x="293" y="643"/>
                    <a:pt x="1033" y="643"/>
                  </a:cubicBezTo>
                  <a:cubicBezTo>
                    <a:pt x="1132" y="643"/>
                    <a:pt x="1239" y="632"/>
                    <a:pt x="1354" y="609"/>
                  </a:cubicBezTo>
                  <a:cubicBezTo>
                    <a:pt x="1354" y="609"/>
                    <a:pt x="1096" y="1"/>
                    <a:pt x="3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g1c10baf7b37_0_27"/>
            <p:cNvSpPr/>
            <p:nvPr/>
          </p:nvSpPr>
          <p:spPr>
            <a:xfrm>
              <a:off x="4669448" y="2413536"/>
              <a:ext cx="57872" cy="43083"/>
            </a:xfrm>
            <a:custGeom>
              <a:avLst/>
              <a:gdLst/>
              <a:ahLst/>
              <a:cxnLst/>
              <a:rect l="l" t="t" r="r" b="b"/>
              <a:pathLst>
                <a:path w="677" h="504" extrusionOk="0">
                  <a:moveTo>
                    <a:pt x="226" y="0"/>
                  </a:moveTo>
                  <a:cubicBezTo>
                    <a:pt x="175" y="51"/>
                    <a:pt x="125" y="101"/>
                    <a:pt x="75" y="176"/>
                  </a:cubicBezTo>
                  <a:cubicBezTo>
                    <a:pt x="25" y="276"/>
                    <a:pt x="0" y="376"/>
                    <a:pt x="0" y="452"/>
                  </a:cubicBezTo>
                  <a:cubicBezTo>
                    <a:pt x="124" y="483"/>
                    <a:pt x="248" y="504"/>
                    <a:pt x="390" y="504"/>
                  </a:cubicBezTo>
                  <a:cubicBezTo>
                    <a:pt x="477" y="504"/>
                    <a:pt x="571" y="496"/>
                    <a:pt x="677" y="477"/>
                  </a:cubicBezTo>
                  <a:cubicBezTo>
                    <a:pt x="677" y="477"/>
                    <a:pt x="551" y="176"/>
                    <a:pt x="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g1c10baf7b37_0_27"/>
            <p:cNvSpPr/>
            <p:nvPr/>
          </p:nvSpPr>
          <p:spPr>
            <a:xfrm>
              <a:off x="4607303" y="2397465"/>
              <a:ext cx="126429" cy="61120"/>
            </a:xfrm>
            <a:custGeom>
              <a:avLst/>
              <a:gdLst/>
              <a:ahLst/>
              <a:cxnLst/>
              <a:rect l="l" t="t" r="r" b="b"/>
              <a:pathLst>
                <a:path w="1479" h="715" extrusionOk="0">
                  <a:moveTo>
                    <a:pt x="452" y="0"/>
                  </a:moveTo>
                  <a:cubicBezTo>
                    <a:pt x="331" y="0"/>
                    <a:pt x="197" y="19"/>
                    <a:pt x="50" y="63"/>
                  </a:cubicBezTo>
                  <a:cubicBezTo>
                    <a:pt x="25" y="88"/>
                    <a:pt x="0" y="113"/>
                    <a:pt x="0" y="138"/>
                  </a:cubicBezTo>
                  <a:cubicBezTo>
                    <a:pt x="25" y="163"/>
                    <a:pt x="50" y="188"/>
                    <a:pt x="75" y="188"/>
                  </a:cubicBezTo>
                  <a:cubicBezTo>
                    <a:pt x="221" y="140"/>
                    <a:pt x="353" y="119"/>
                    <a:pt x="473" y="119"/>
                  </a:cubicBezTo>
                  <a:cubicBezTo>
                    <a:pt x="1089" y="119"/>
                    <a:pt x="1354" y="669"/>
                    <a:pt x="1354" y="690"/>
                  </a:cubicBezTo>
                  <a:cubicBezTo>
                    <a:pt x="1379" y="690"/>
                    <a:pt x="1379" y="715"/>
                    <a:pt x="1404" y="715"/>
                  </a:cubicBezTo>
                  <a:lnTo>
                    <a:pt x="1429" y="715"/>
                  </a:lnTo>
                  <a:cubicBezTo>
                    <a:pt x="1454" y="690"/>
                    <a:pt x="1479" y="665"/>
                    <a:pt x="1454" y="640"/>
                  </a:cubicBezTo>
                  <a:cubicBezTo>
                    <a:pt x="1454" y="640"/>
                    <a:pt x="1162" y="0"/>
                    <a:pt x="4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g1c10baf7b37_0_27"/>
            <p:cNvSpPr/>
            <p:nvPr/>
          </p:nvSpPr>
          <p:spPr>
            <a:xfrm>
              <a:off x="4800065" y="2450123"/>
              <a:ext cx="70780" cy="47015"/>
            </a:xfrm>
            <a:custGeom>
              <a:avLst/>
              <a:gdLst/>
              <a:ahLst/>
              <a:cxnLst/>
              <a:rect l="l" t="t" r="r" b="b"/>
              <a:pathLst>
                <a:path w="828" h="550" extrusionOk="0">
                  <a:moveTo>
                    <a:pt x="618" y="1"/>
                  </a:moveTo>
                  <a:cubicBezTo>
                    <a:pt x="438" y="1"/>
                    <a:pt x="232" y="50"/>
                    <a:pt x="1" y="174"/>
                  </a:cubicBezTo>
                  <a:cubicBezTo>
                    <a:pt x="1" y="174"/>
                    <a:pt x="251" y="500"/>
                    <a:pt x="703" y="550"/>
                  </a:cubicBezTo>
                  <a:cubicBezTo>
                    <a:pt x="753" y="374"/>
                    <a:pt x="778" y="199"/>
                    <a:pt x="828" y="24"/>
                  </a:cubicBezTo>
                  <a:cubicBezTo>
                    <a:pt x="762" y="9"/>
                    <a:pt x="692" y="1"/>
                    <a:pt x="6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g1c10baf7b37_0_27"/>
            <p:cNvSpPr/>
            <p:nvPr/>
          </p:nvSpPr>
          <p:spPr>
            <a:xfrm>
              <a:off x="4793654" y="2445848"/>
              <a:ext cx="77191" cy="24363"/>
            </a:xfrm>
            <a:custGeom>
              <a:avLst/>
              <a:gdLst/>
              <a:ahLst/>
              <a:cxnLst/>
              <a:rect l="l" t="t" r="r" b="b"/>
              <a:pathLst>
                <a:path w="903" h="285" extrusionOk="0">
                  <a:moveTo>
                    <a:pt x="688" y="1"/>
                  </a:moveTo>
                  <a:cubicBezTo>
                    <a:pt x="500" y="1"/>
                    <a:pt x="282" y="49"/>
                    <a:pt x="51" y="174"/>
                  </a:cubicBezTo>
                  <a:cubicBezTo>
                    <a:pt x="26" y="199"/>
                    <a:pt x="1" y="224"/>
                    <a:pt x="26" y="249"/>
                  </a:cubicBezTo>
                  <a:cubicBezTo>
                    <a:pt x="26" y="267"/>
                    <a:pt x="51" y="284"/>
                    <a:pt x="74" y="284"/>
                  </a:cubicBezTo>
                  <a:cubicBezTo>
                    <a:pt x="84" y="284"/>
                    <a:pt x="94" y="281"/>
                    <a:pt x="101" y="274"/>
                  </a:cubicBezTo>
                  <a:cubicBezTo>
                    <a:pt x="314" y="150"/>
                    <a:pt x="515" y="101"/>
                    <a:pt x="685" y="101"/>
                  </a:cubicBezTo>
                  <a:cubicBezTo>
                    <a:pt x="755" y="101"/>
                    <a:pt x="820" y="109"/>
                    <a:pt x="878" y="124"/>
                  </a:cubicBezTo>
                  <a:cubicBezTo>
                    <a:pt x="903" y="99"/>
                    <a:pt x="903" y="48"/>
                    <a:pt x="903" y="23"/>
                  </a:cubicBezTo>
                  <a:cubicBezTo>
                    <a:pt x="837" y="9"/>
                    <a:pt x="765" y="1"/>
                    <a:pt x="6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g1c10baf7b37_0_27"/>
            <p:cNvSpPr/>
            <p:nvPr/>
          </p:nvSpPr>
          <p:spPr>
            <a:xfrm>
              <a:off x="4838617" y="2449952"/>
              <a:ext cx="32227" cy="47186"/>
            </a:xfrm>
            <a:custGeom>
              <a:avLst/>
              <a:gdLst/>
              <a:ahLst/>
              <a:cxnLst/>
              <a:rect l="l" t="t" r="r" b="b"/>
              <a:pathLst>
                <a:path w="377" h="552" extrusionOk="0">
                  <a:moveTo>
                    <a:pt x="176" y="0"/>
                  </a:moveTo>
                  <a:cubicBezTo>
                    <a:pt x="126" y="51"/>
                    <a:pt x="101" y="101"/>
                    <a:pt x="76" y="151"/>
                  </a:cubicBezTo>
                  <a:cubicBezTo>
                    <a:pt x="26" y="251"/>
                    <a:pt x="1" y="376"/>
                    <a:pt x="1" y="477"/>
                  </a:cubicBezTo>
                  <a:cubicBezTo>
                    <a:pt x="76" y="502"/>
                    <a:pt x="176" y="527"/>
                    <a:pt x="252" y="552"/>
                  </a:cubicBezTo>
                  <a:cubicBezTo>
                    <a:pt x="302" y="376"/>
                    <a:pt x="327" y="201"/>
                    <a:pt x="377" y="26"/>
                  </a:cubicBezTo>
                  <a:cubicBezTo>
                    <a:pt x="302" y="26"/>
                    <a:pt x="252" y="0"/>
                    <a:pt x="1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g1c10baf7b37_0_27"/>
            <p:cNvSpPr/>
            <p:nvPr/>
          </p:nvSpPr>
          <p:spPr>
            <a:xfrm>
              <a:off x="4652266" y="2482093"/>
              <a:ext cx="113606" cy="108306"/>
            </a:xfrm>
            <a:custGeom>
              <a:avLst/>
              <a:gdLst/>
              <a:ahLst/>
              <a:cxnLst/>
              <a:rect l="l" t="t" r="r" b="b"/>
              <a:pathLst>
                <a:path w="1329" h="1267" extrusionOk="0">
                  <a:moveTo>
                    <a:pt x="1" y="0"/>
                  </a:moveTo>
                  <a:cubicBezTo>
                    <a:pt x="1" y="1"/>
                    <a:pt x="1" y="928"/>
                    <a:pt x="527" y="1203"/>
                  </a:cubicBezTo>
                  <a:cubicBezTo>
                    <a:pt x="607" y="1249"/>
                    <a:pt x="687" y="1267"/>
                    <a:pt x="764" y="1267"/>
                  </a:cubicBezTo>
                  <a:cubicBezTo>
                    <a:pt x="1072" y="1267"/>
                    <a:pt x="1329" y="978"/>
                    <a:pt x="1329" y="978"/>
                  </a:cubicBezTo>
                  <a:cubicBezTo>
                    <a:pt x="1329" y="978"/>
                    <a:pt x="477" y="853"/>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g1c10baf7b37_0_27"/>
            <p:cNvSpPr/>
            <p:nvPr/>
          </p:nvSpPr>
          <p:spPr>
            <a:xfrm>
              <a:off x="4660815" y="2497053"/>
              <a:ext cx="102921" cy="74028"/>
            </a:xfrm>
            <a:custGeom>
              <a:avLst/>
              <a:gdLst/>
              <a:ahLst/>
              <a:cxnLst/>
              <a:rect l="l" t="t" r="r" b="b"/>
              <a:pathLst>
                <a:path w="1204" h="866" extrusionOk="0">
                  <a:moveTo>
                    <a:pt x="26" y="1"/>
                  </a:moveTo>
                  <a:lnTo>
                    <a:pt x="26" y="1"/>
                  </a:lnTo>
                  <a:cubicBezTo>
                    <a:pt x="1" y="226"/>
                    <a:pt x="126" y="502"/>
                    <a:pt x="377" y="678"/>
                  </a:cubicBezTo>
                  <a:cubicBezTo>
                    <a:pt x="544" y="799"/>
                    <a:pt x="738" y="865"/>
                    <a:pt x="910" y="865"/>
                  </a:cubicBezTo>
                  <a:cubicBezTo>
                    <a:pt x="1022" y="865"/>
                    <a:pt x="1125" y="837"/>
                    <a:pt x="1204" y="778"/>
                  </a:cubicBezTo>
                  <a:cubicBezTo>
                    <a:pt x="1078" y="753"/>
                    <a:pt x="452" y="627"/>
                    <a:pt x="2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g1c10baf7b37_0_27"/>
            <p:cNvSpPr/>
            <p:nvPr/>
          </p:nvSpPr>
          <p:spPr>
            <a:xfrm>
              <a:off x="4478738" y="2096395"/>
              <a:ext cx="518280" cy="329450"/>
            </a:xfrm>
            <a:custGeom>
              <a:avLst/>
              <a:gdLst/>
              <a:ahLst/>
              <a:cxnLst/>
              <a:rect l="l" t="t" r="r" b="b"/>
              <a:pathLst>
                <a:path w="6063" h="3854" extrusionOk="0">
                  <a:moveTo>
                    <a:pt x="2610" y="0"/>
                  </a:moveTo>
                  <a:cubicBezTo>
                    <a:pt x="2478" y="0"/>
                    <a:pt x="2344" y="17"/>
                    <a:pt x="2206" y="51"/>
                  </a:cubicBezTo>
                  <a:cubicBezTo>
                    <a:pt x="1554" y="227"/>
                    <a:pt x="978" y="678"/>
                    <a:pt x="602" y="1254"/>
                  </a:cubicBezTo>
                  <a:cubicBezTo>
                    <a:pt x="226" y="1806"/>
                    <a:pt x="0" y="2482"/>
                    <a:pt x="25" y="3159"/>
                  </a:cubicBezTo>
                  <a:cubicBezTo>
                    <a:pt x="25" y="3334"/>
                    <a:pt x="25" y="3560"/>
                    <a:pt x="126" y="3710"/>
                  </a:cubicBezTo>
                  <a:cubicBezTo>
                    <a:pt x="197" y="3810"/>
                    <a:pt x="309" y="3853"/>
                    <a:pt x="429" y="3853"/>
                  </a:cubicBezTo>
                  <a:cubicBezTo>
                    <a:pt x="520" y="3853"/>
                    <a:pt x="616" y="3829"/>
                    <a:pt x="702" y="3786"/>
                  </a:cubicBezTo>
                  <a:cubicBezTo>
                    <a:pt x="878" y="3685"/>
                    <a:pt x="1028" y="3510"/>
                    <a:pt x="1153" y="3334"/>
                  </a:cubicBezTo>
                  <a:lnTo>
                    <a:pt x="1178" y="3334"/>
                  </a:lnTo>
                  <a:cubicBezTo>
                    <a:pt x="1279" y="3284"/>
                    <a:pt x="1379" y="3159"/>
                    <a:pt x="1429" y="3059"/>
                  </a:cubicBezTo>
                  <a:cubicBezTo>
                    <a:pt x="1554" y="2833"/>
                    <a:pt x="1680" y="2558"/>
                    <a:pt x="1780" y="2307"/>
                  </a:cubicBezTo>
                  <a:cubicBezTo>
                    <a:pt x="1830" y="2207"/>
                    <a:pt x="1905" y="2081"/>
                    <a:pt x="2031" y="2081"/>
                  </a:cubicBezTo>
                  <a:cubicBezTo>
                    <a:pt x="2047" y="2078"/>
                    <a:pt x="2064" y="2076"/>
                    <a:pt x="2080" y="2076"/>
                  </a:cubicBezTo>
                  <a:cubicBezTo>
                    <a:pt x="2182" y="2076"/>
                    <a:pt x="2266" y="2142"/>
                    <a:pt x="2331" y="2207"/>
                  </a:cubicBezTo>
                  <a:cubicBezTo>
                    <a:pt x="2498" y="2326"/>
                    <a:pt x="2643" y="2559"/>
                    <a:pt x="2873" y="2559"/>
                  </a:cubicBezTo>
                  <a:cubicBezTo>
                    <a:pt x="2884" y="2559"/>
                    <a:pt x="2896" y="2559"/>
                    <a:pt x="2908" y="2558"/>
                  </a:cubicBezTo>
                  <a:cubicBezTo>
                    <a:pt x="3033" y="2558"/>
                    <a:pt x="3133" y="2482"/>
                    <a:pt x="3234" y="2432"/>
                  </a:cubicBezTo>
                  <a:cubicBezTo>
                    <a:pt x="3284" y="2407"/>
                    <a:pt x="3340" y="2395"/>
                    <a:pt x="3396" y="2395"/>
                  </a:cubicBezTo>
                  <a:cubicBezTo>
                    <a:pt x="3453" y="2395"/>
                    <a:pt x="3509" y="2407"/>
                    <a:pt x="3559" y="2432"/>
                  </a:cubicBezTo>
                  <a:cubicBezTo>
                    <a:pt x="3810" y="2507"/>
                    <a:pt x="3985" y="2683"/>
                    <a:pt x="4161" y="2833"/>
                  </a:cubicBezTo>
                  <a:cubicBezTo>
                    <a:pt x="4344" y="2994"/>
                    <a:pt x="4527" y="3112"/>
                    <a:pt x="4768" y="3112"/>
                  </a:cubicBezTo>
                  <a:cubicBezTo>
                    <a:pt x="4791" y="3112"/>
                    <a:pt x="4814" y="3111"/>
                    <a:pt x="4838" y="3109"/>
                  </a:cubicBezTo>
                  <a:cubicBezTo>
                    <a:pt x="5414" y="3109"/>
                    <a:pt x="5815" y="2633"/>
                    <a:pt x="6041" y="2157"/>
                  </a:cubicBezTo>
                  <a:cubicBezTo>
                    <a:pt x="6062" y="2113"/>
                    <a:pt x="6046" y="2051"/>
                    <a:pt x="5993" y="2051"/>
                  </a:cubicBezTo>
                  <a:cubicBezTo>
                    <a:pt x="5985" y="2051"/>
                    <a:pt x="5976" y="2053"/>
                    <a:pt x="5965" y="2056"/>
                  </a:cubicBezTo>
                  <a:cubicBezTo>
                    <a:pt x="5950" y="2058"/>
                    <a:pt x="5935" y="2059"/>
                    <a:pt x="5920" y="2059"/>
                  </a:cubicBezTo>
                  <a:cubicBezTo>
                    <a:pt x="5760" y="2059"/>
                    <a:pt x="5606" y="1943"/>
                    <a:pt x="5514" y="1806"/>
                  </a:cubicBezTo>
                  <a:cubicBezTo>
                    <a:pt x="5414" y="1655"/>
                    <a:pt x="5339" y="1480"/>
                    <a:pt x="5213" y="1329"/>
                  </a:cubicBezTo>
                  <a:cubicBezTo>
                    <a:pt x="5113" y="1204"/>
                    <a:pt x="4963" y="1104"/>
                    <a:pt x="4787" y="1079"/>
                  </a:cubicBezTo>
                  <a:cubicBezTo>
                    <a:pt x="4687" y="1079"/>
                    <a:pt x="4587" y="1104"/>
                    <a:pt x="4512" y="1104"/>
                  </a:cubicBezTo>
                  <a:cubicBezTo>
                    <a:pt x="4386" y="1079"/>
                    <a:pt x="4286" y="1004"/>
                    <a:pt x="4211" y="903"/>
                  </a:cubicBezTo>
                  <a:cubicBezTo>
                    <a:pt x="4086" y="778"/>
                    <a:pt x="3960" y="628"/>
                    <a:pt x="3810" y="502"/>
                  </a:cubicBezTo>
                  <a:cubicBezTo>
                    <a:pt x="3660" y="377"/>
                    <a:pt x="3509" y="277"/>
                    <a:pt x="3334" y="177"/>
                  </a:cubicBezTo>
                  <a:cubicBezTo>
                    <a:pt x="3103" y="61"/>
                    <a:pt x="2862" y="0"/>
                    <a:pt x="26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g1c10baf7b37_0_27"/>
            <p:cNvSpPr/>
            <p:nvPr/>
          </p:nvSpPr>
          <p:spPr>
            <a:xfrm>
              <a:off x="4425141" y="2329677"/>
              <a:ext cx="160793" cy="145662"/>
            </a:xfrm>
            <a:custGeom>
              <a:avLst/>
              <a:gdLst/>
              <a:ahLst/>
              <a:cxnLst/>
              <a:rect l="l" t="t" r="r" b="b"/>
              <a:pathLst>
                <a:path w="1881" h="1704" extrusionOk="0">
                  <a:moveTo>
                    <a:pt x="936" y="0"/>
                  </a:moveTo>
                  <a:cubicBezTo>
                    <a:pt x="546" y="0"/>
                    <a:pt x="211" y="274"/>
                    <a:pt x="126" y="656"/>
                  </a:cubicBezTo>
                  <a:cubicBezTo>
                    <a:pt x="1" y="1107"/>
                    <a:pt x="277" y="1558"/>
                    <a:pt x="728" y="1683"/>
                  </a:cubicBezTo>
                  <a:cubicBezTo>
                    <a:pt x="794" y="1697"/>
                    <a:pt x="859" y="1704"/>
                    <a:pt x="923" y="1704"/>
                  </a:cubicBezTo>
                  <a:cubicBezTo>
                    <a:pt x="1322" y="1704"/>
                    <a:pt x="1669" y="1445"/>
                    <a:pt x="1755" y="1057"/>
                  </a:cubicBezTo>
                  <a:cubicBezTo>
                    <a:pt x="1881" y="605"/>
                    <a:pt x="1605" y="129"/>
                    <a:pt x="1154" y="29"/>
                  </a:cubicBezTo>
                  <a:cubicBezTo>
                    <a:pt x="1080" y="10"/>
                    <a:pt x="1007" y="0"/>
                    <a:pt x="936"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6" name="Google Shape;3916;g1c10baf7b37_0_27"/>
            <p:cNvSpPr/>
            <p:nvPr/>
          </p:nvSpPr>
          <p:spPr>
            <a:xfrm>
              <a:off x="4457282" y="2347116"/>
              <a:ext cx="83687" cy="75054"/>
            </a:xfrm>
            <a:custGeom>
              <a:avLst/>
              <a:gdLst/>
              <a:ahLst/>
              <a:cxnLst/>
              <a:rect l="l" t="t" r="r" b="b"/>
              <a:pathLst>
                <a:path w="979" h="878" extrusionOk="0">
                  <a:moveTo>
                    <a:pt x="76" y="0"/>
                  </a:moveTo>
                  <a:cubicBezTo>
                    <a:pt x="51" y="0"/>
                    <a:pt x="1" y="26"/>
                    <a:pt x="1" y="51"/>
                  </a:cubicBezTo>
                  <a:cubicBezTo>
                    <a:pt x="1" y="76"/>
                    <a:pt x="26" y="126"/>
                    <a:pt x="76" y="126"/>
                  </a:cubicBezTo>
                  <a:cubicBezTo>
                    <a:pt x="753" y="151"/>
                    <a:pt x="853" y="802"/>
                    <a:pt x="853" y="828"/>
                  </a:cubicBezTo>
                  <a:cubicBezTo>
                    <a:pt x="853" y="853"/>
                    <a:pt x="878" y="878"/>
                    <a:pt x="928" y="878"/>
                  </a:cubicBezTo>
                  <a:cubicBezTo>
                    <a:pt x="953" y="878"/>
                    <a:pt x="978" y="853"/>
                    <a:pt x="978" y="802"/>
                  </a:cubicBezTo>
                  <a:cubicBezTo>
                    <a:pt x="978" y="802"/>
                    <a:pt x="878" y="26"/>
                    <a:pt x="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g1c10baf7b37_0_27"/>
            <p:cNvSpPr/>
            <p:nvPr/>
          </p:nvSpPr>
          <p:spPr>
            <a:xfrm>
              <a:off x="3992431" y="2546376"/>
              <a:ext cx="1369088" cy="1105887"/>
            </a:xfrm>
            <a:custGeom>
              <a:avLst/>
              <a:gdLst/>
              <a:ahLst/>
              <a:cxnLst/>
              <a:rect l="l" t="t" r="r" b="b"/>
              <a:pathLst>
                <a:path w="16016" h="12937" extrusionOk="0">
                  <a:moveTo>
                    <a:pt x="14386" y="0"/>
                  </a:moveTo>
                  <a:lnTo>
                    <a:pt x="11479" y="4862"/>
                  </a:lnTo>
                  <a:cubicBezTo>
                    <a:pt x="11479" y="4862"/>
                    <a:pt x="6488" y="699"/>
                    <a:pt x="5168" y="699"/>
                  </a:cubicBezTo>
                  <a:cubicBezTo>
                    <a:pt x="5149" y="699"/>
                    <a:pt x="5131" y="700"/>
                    <a:pt x="5113" y="702"/>
                  </a:cubicBezTo>
                  <a:cubicBezTo>
                    <a:pt x="3885" y="852"/>
                    <a:pt x="0" y="10928"/>
                    <a:pt x="0" y="10928"/>
                  </a:cubicBezTo>
                  <a:cubicBezTo>
                    <a:pt x="25" y="10953"/>
                    <a:pt x="75" y="11003"/>
                    <a:pt x="100" y="11028"/>
                  </a:cubicBezTo>
                  <a:cubicBezTo>
                    <a:pt x="1529" y="12030"/>
                    <a:pt x="3183" y="12682"/>
                    <a:pt x="5038" y="12883"/>
                  </a:cubicBezTo>
                  <a:cubicBezTo>
                    <a:pt x="5387" y="12917"/>
                    <a:pt x="5736" y="12936"/>
                    <a:pt x="6085" y="12936"/>
                  </a:cubicBezTo>
                  <a:cubicBezTo>
                    <a:pt x="6488" y="12936"/>
                    <a:pt x="6891" y="12911"/>
                    <a:pt x="7293" y="12858"/>
                  </a:cubicBezTo>
                  <a:lnTo>
                    <a:pt x="8897" y="8697"/>
                  </a:lnTo>
                  <a:cubicBezTo>
                    <a:pt x="8897" y="8697"/>
                    <a:pt x="10527" y="9850"/>
                    <a:pt x="11780" y="10301"/>
                  </a:cubicBezTo>
                  <a:cubicBezTo>
                    <a:pt x="11794" y="10307"/>
                    <a:pt x="11809" y="10309"/>
                    <a:pt x="11825" y="10309"/>
                  </a:cubicBezTo>
                  <a:cubicBezTo>
                    <a:pt x="12767" y="10309"/>
                    <a:pt x="16015" y="953"/>
                    <a:pt x="16015" y="953"/>
                  </a:cubicBezTo>
                  <a:lnTo>
                    <a:pt x="143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g1c10baf7b37_0_27"/>
            <p:cNvSpPr/>
            <p:nvPr/>
          </p:nvSpPr>
          <p:spPr>
            <a:xfrm>
              <a:off x="4677996" y="2565610"/>
              <a:ext cx="904148" cy="662660"/>
            </a:xfrm>
            <a:custGeom>
              <a:avLst/>
              <a:gdLst/>
              <a:ahLst/>
              <a:cxnLst/>
              <a:rect l="l" t="t" r="r" b="b"/>
              <a:pathLst>
                <a:path w="10577" h="7752" extrusionOk="0">
                  <a:moveTo>
                    <a:pt x="8973" y="1"/>
                  </a:moveTo>
                  <a:lnTo>
                    <a:pt x="4812" y="3585"/>
                  </a:lnTo>
                  <a:cubicBezTo>
                    <a:pt x="4812" y="3585"/>
                    <a:pt x="126" y="2081"/>
                    <a:pt x="0" y="1981"/>
                  </a:cubicBezTo>
                  <a:lnTo>
                    <a:pt x="0" y="1981"/>
                  </a:lnTo>
                  <a:cubicBezTo>
                    <a:pt x="1" y="1982"/>
                    <a:pt x="5940" y="7751"/>
                    <a:pt x="6942" y="7751"/>
                  </a:cubicBezTo>
                  <a:cubicBezTo>
                    <a:pt x="6960" y="7751"/>
                    <a:pt x="6977" y="7749"/>
                    <a:pt x="6993" y="7745"/>
                  </a:cubicBezTo>
                  <a:cubicBezTo>
                    <a:pt x="7795" y="7495"/>
                    <a:pt x="10577" y="703"/>
                    <a:pt x="10577" y="703"/>
                  </a:cubicBezTo>
                  <a:lnTo>
                    <a:pt x="89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g1c10baf7b37_0_27"/>
            <p:cNvSpPr/>
            <p:nvPr/>
          </p:nvSpPr>
          <p:spPr>
            <a:xfrm>
              <a:off x="4671585" y="2728968"/>
              <a:ext cx="372789" cy="239522"/>
            </a:xfrm>
            <a:custGeom>
              <a:avLst/>
              <a:gdLst/>
              <a:ahLst/>
              <a:cxnLst/>
              <a:rect l="l" t="t" r="r" b="b"/>
              <a:pathLst>
                <a:path w="4361" h="2802" extrusionOk="0">
                  <a:moveTo>
                    <a:pt x="63" y="1"/>
                  </a:moveTo>
                  <a:cubicBezTo>
                    <a:pt x="50" y="1"/>
                    <a:pt x="38" y="7"/>
                    <a:pt x="25" y="20"/>
                  </a:cubicBezTo>
                  <a:cubicBezTo>
                    <a:pt x="0" y="45"/>
                    <a:pt x="0" y="95"/>
                    <a:pt x="25" y="120"/>
                  </a:cubicBezTo>
                  <a:lnTo>
                    <a:pt x="3509" y="2777"/>
                  </a:lnTo>
                  <a:cubicBezTo>
                    <a:pt x="3509" y="2802"/>
                    <a:pt x="3534" y="2802"/>
                    <a:pt x="3534" y="2802"/>
                  </a:cubicBezTo>
                  <a:lnTo>
                    <a:pt x="3559" y="2802"/>
                  </a:lnTo>
                  <a:cubicBezTo>
                    <a:pt x="3559" y="2802"/>
                    <a:pt x="3584" y="2777"/>
                    <a:pt x="3584" y="2777"/>
                  </a:cubicBezTo>
                  <a:lnTo>
                    <a:pt x="4336" y="1498"/>
                  </a:lnTo>
                  <a:cubicBezTo>
                    <a:pt x="4361" y="1473"/>
                    <a:pt x="4361" y="1448"/>
                    <a:pt x="4336" y="1423"/>
                  </a:cubicBezTo>
                  <a:cubicBezTo>
                    <a:pt x="4321" y="1416"/>
                    <a:pt x="4309" y="1413"/>
                    <a:pt x="4298" y="1413"/>
                  </a:cubicBezTo>
                  <a:cubicBezTo>
                    <a:pt x="4271" y="1413"/>
                    <a:pt x="4253" y="1431"/>
                    <a:pt x="4236" y="1448"/>
                  </a:cubicBezTo>
                  <a:lnTo>
                    <a:pt x="3534" y="2651"/>
                  </a:lnTo>
                  <a:lnTo>
                    <a:pt x="100" y="20"/>
                  </a:lnTo>
                  <a:cubicBezTo>
                    <a:pt x="88" y="7"/>
                    <a:pt x="75" y="1"/>
                    <a:pt x="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g1c10baf7b37_0_27"/>
            <p:cNvSpPr/>
            <p:nvPr/>
          </p:nvSpPr>
          <p:spPr>
            <a:xfrm>
              <a:off x="5149344" y="2621345"/>
              <a:ext cx="218579" cy="544267"/>
            </a:xfrm>
            <a:custGeom>
              <a:avLst/>
              <a:gdLst/>
              <a:ahLst/>
              <a:cxnLst/>
              <a:rect l="l" t="t" r="r" b="b"/>
              <a:pathLst>
                <a:path w="2557" h="6367" extrusionOk="0">
                  <a:moveTo>
                    <a:pt x="2506" y="1"/>
                  </a:moveTo>
                  <a:cubicBezTo>
                    <a:pt x="2481" y="1"/>
                    <a:pt x="2431" y="26"/>
                    <a:pt x="2431" y="51"/>
                  </a:cubicBezTo>
                  <a:lnTo>
                    <a:pt x="0" y="6291"/>
                  </a:lnTo>
                  <a:cubicBezTo>
                    <a:pt x="0" y="6316"/>
                    <a:pt x="0" y="6366"/>
                    <a:pt x="50" y="6366"/>
                  </a:cubicBezTo>
                  <a:lnTo>
                    <a:pt x="75" y="6366"/>
                  </a:lnTo>
                  <a:cubicBezTo>
                    <a:pt x="100" y="6366"/>
                    <a:pt x="125" y="6366"/>
                    <a:pt x="125" y="6341"/>
                  </a:cubicBezTo>
                  <a:lnTo>
                    <a:pt x="2556" y="101"/>
                  </a:lnTo>
                  <a:cubicBezTo>
                    <a:pt x="2556" y="51"/>
                    <a:pt x="2556" y="26"/>
                    <a:pt x="25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1" name="Google Shape;3921;g1c10baf7b37_0_27"/>
            <p:cNvSpPr/>
            <p:nvPr/>
          </p:nvSpPr>
          <p:spPr>
            <a:xfrm>
              <a:off x="4035257" y="3304780"/>
              <a:ext cx="612824" cy="323637"/>
            </a:xfrm>
            <a:custGeom>
              <a:avLst/>
              <a:gdLst/>
              <a:ahLst/>
              <a:cxnLst/>
              <a:rect l="l" t="t" r="r" b="b"/>
              <a:pathLst>
                <a:path w="7169" h="3786" extrusionOk="0">
                  <a:moveTo>
                    <a:pt x="326" y="1"/>
                  </a:moveTo>
                  <a:cubicBezTo>
                    <a:pt x="201" y="276"/>
                    <a:pt x="101" y="552"/>
                    <a:pt x="0" y="777"/>
                  </a:cubicBezTo>
                  <a:lnTo>
                    <a:pt x="6868" y="3785"/>
                  </a:lnTo>
                  <a:lnTo>
                    <a:pt x="7168" y="3008"/>
                  </a:lnTo>
                  <a:lnTo>
                    <a:pt x="3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g1c10baf7b37_0_27"/>
            <p:cNvSpPr/>
            <p:nvPr/>
          </p:nvSpPr>
          <p:spPr>
            <a:xfrm>
              <a:off x="4093129" y="3165528"/>
              <a:ext cx="608464" cy="323551"/>
            </a:xfrm>
            <a:custGeom>
              <a:avLst/>
              <a:gdLst/>
              <a:ahLst/>
              <a:cxnLst/>
              <a:rect l="l" t="t" r="r" b="b"/>
              <a:pathLst>
                <a:path w="7118" h="3785" extrusionOk="0">
                  <a:moveTo>
                    <a:pt x="326" y="0"/>
                  </a:moveTo>
                  <a:cubicBezTo>
                    <a:pt x="201" y="276"/>
                    <a:pt x="100" y="527"/>
                    <a:pt x="0" y="777"/>
                  </a:cubicBezTo>
                  <a:lnTo>
                    <a:pt x="6817" y="3785"/>
                  </a:lnTo>
                  <a:lnTo>
                    <a:pt x="7118" y="3008"/>
                  </a:lnTo>
                  <a:lnTo>
                    <a:pt x="3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g1c10baf7b37_0_27"/>
            <p:cNvSpPr/>
            <p:nvPr/>
          </p:nvSpPr>
          <p:spPr>
            <a:xfrm>
              <a:off x="4144503" y="3045511"/>
              <a:ext cx="604276" cy="321500"/>
            </a:xfrm>
            <a:custGeom>
              <a:avLst/>
              <a:gdLst/>
              <a:ahLst/>
              <a:cxnLst/>
              <a:rect l="l" t="t" r="r" b="b"/>
              <a:pathLst>
                <a:path w="7069" h="3761" extrusionOk="0">
                  <a:moveTo>
                    <a:pt x="326" y="1"/>
                  </a:moveTo>
                  <a:cubicBezTo>
                    <a:pt x="201" y="252"/>
                    <a:pt x="101" y="527"/>
                    <a:pt x="1" y="778"/>
                  </a:cubicBezTo>
                  <a:lnTo>
                    <a:pt x="6768" y="3760"/>
                  </a:lnTo>
                  <a:lnTo>
                    <a:pt x="7068" y="2958"/>
                  </a:lnTo>
                  <a:lnTo>
                    <a:pt x="3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24" name="Google Shape;3924;g1c10baf7b37_0_27"/>
          <p:cNvSpPr txBox="1"/>
          <p:nvPr/>
        </p:nvSpPr>
        <p:spPr>
          <a:xfrm>
            <a:off x="713100" y="1711575"/>
            <a:ext cx="2166900" cy="60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a:solidFill>
                  <a:schemeClr val="accent3"/>
                </a:solidFill>
                <a:latin typeface="Archivo Black"/>
                <a:ea typeface="Archivo Black"/>
                <a:cs typeface="Archivo Black"/>
                <a:sym typeface="Archivo Black"/>
              </a:rPr>
              <a:t>Determine the most common </a:t>
            </a:r>
            <a:r>
              <a:rPr lang="en" sz="1800">
                <a:solidFill>
                  <a:schemeClr val="dk1"/>
                </a:solidFill>
                <a:latin typeface="Actor"/>
                <a:ea typeface="Actor"/>
                <a:cs typeface="Actor"/>
                <a:sym typeface="Actor"/>
              </a:rPr>
              <a:t>types of crimes and whether the convicts were arrested or not?</a:t>
            </a:r>
            <a:endParaRPr sz="1800" i="0" u="none" strike="noStrike" cap="none">
              <a:solidFill>
                <a:schemeClr val="dk1"/>
              </a:solidFill>
              <a:latin typeface="Actor"/>
              <a:ea typeface="Actor"/>
              <a:cs typeface="Actor"/>
              <a:sym typeface="Actor"/>
            </a:endParaRPr>
          </a:p>
        </p:txBody>
      </p:sp>
      <p:sp>
        <p:nvSpPr>
          <p:cNvPr id="3925" name="Google Shape;3925;g1c10baf7b37_0_27"/>
          <p:cNvSpPr txBox="1"/>
          <p:nvPr/>
        </p:nvSpPr>
        <p:spPr>
          <a:xfrm>
            <a:off x="6264300" y="3032250"/>
            <a:ext cx="2166900" cy="60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a:solidFill>
                  <a:schemeClr val="accent3"/>
                </a:solidFill>
                <a:latin typeface="Archivo Black"/>
                <a:ea typeface="Archivo Black"/>
                <a:cs typeface="Archivo Black"/>
                <a:sym typeface="Archivo Black"/>
              </a:rPr>
              <a:t>Determine the most </a:t>
            </a:r>
            <a:r>
              <a:rPr lang="en" sz="1800">
                <a:solidFill>
                  <a:schemeClr val="dk1"/>
                </a:solidFill>
                <a:latin typeface="Actor"/>
                <a:ea typeface="Actor"/>
                <a:cs typeface="Actor"/>
                <a:sym typeface="Actor"/>
              </a:rPr>
              <a:t>places and times in which crimes occur?</a:t>
            </a:r>
            <a:endParaRPr sz="1800" i="0" u="none" strike="noStrike" cap="none">
              <a:solidFill>
                <a:schemeClr val="dk1"/>
              </a:solidFill>
              <a:latin typeface="Actor"/>
              <a:ea typeface="Actor"/>
              <a:cs typeface="Actor"/>
              <a:sym typeface="Actor"/>
            </a:endParaRPr>
          </a:p>
        </p:txBody>
      </p:sp>
      <p:cxnSp>
        <p:nvCxnSpPr>
          <p:cNvPr id="3926" name="Google Shape;3926;g1c10baf7b37_0_27"/>
          <p:cNvCxnSpPr>
            <a:stCxn id="3924" idx="3"/>
          </p:cNvCxnSpPr>
          <p:nvPr/>
        </p:nvCxnSpPr>
        <p:spPr>
          <a:xfrm>
            <a:off x="2880000" y="2015775"/>
            <a:ext cx="1290300" cy="321300"/>
          </a:xfrm>
          <a:prstGeom prst="bentConnector3">
            <a:avLst>
              <a:gd name="adj1" fmla="val 50000"/>
            </a:avLst>
          </a:prstGeom>
          <a:noFill/>
          <a:ln w="19050" cap="flat" cmpd="sng">
            <a:solidFill>
              <a:schemeClr val="accent3"/>
            </a:solidFill>
            <a:prstDash val="solid"/>
            <a:round/>
            <a:headEnd type="none" w="sm" len="sm"/>
            <a:tailEnd type="oval" w="med" len="med"/>
          </a:ln>
        </p:spPr>
      </p:cxnSp>
      <p:cxnSp>
        <p:nvCxnSpPr>
          <p:cNvPr id="3927" name="Google Shape;3927;g1c10baf7b37_0_27"/>
          <p:cNvCxnSpPr>
            <a:stCxn id="3925" idx="1"/>
          </p:cNvCxnSpPr>
          <p:nvPr/>
        </p:nvCxnSpPr>
        <p:spPr>
          <a:xfrm rot="10800000">
            <a:off x="4952400" y="2849850"/>
            <a:ext cx="1311900" cy="486600"/>
          </a:xfrm>
          <a:prstGeom prst="bentConnector3">
            <a:avLst>
              <a:gd name="adj1" fmla="val 50000"/>
            </a:avLst>
          </a:prstGeom>
          <a:noFill/>
          <a:ln w="19050" cap="flat" cmpd="sng">
            <a:solidFill>
              <a:schemeClr val="accent3"/>
            </a:solidFill>
            <a:prstDash val="solid"/>
            <a:round/>
            <a:headEnd type="none" w="sm" len="sm"/>
            <a:tailEnd type="oval"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20"/>
        <p:cNvGrpSpPr/>
        <p:nvPr/>
      </p:nvGrpSpPr>
      <p:grpSpPr>
        <a:xfrm>
          <a:off x="0" y="0"/>
          <a:ext cx="0" cy="0"/>
          <a:chOff x="0" y="0"/>
          <a:chExt cx="0" cy="0"/>
        </a:xfrm>
      </p:grpSpPr>
      <p:grpSp>
        <p:nvGrpSpPr>
          <p:cNvPr id="4821" name="Google Shape;4821;p7"/>
          <p:cNvGrpSpPr/>
          <p:nvPr/>
        </p:nvGrpSpPr>
        <p:grpSpPr>
          <a:xfrm>
            <a:off x="5142833" y="3559588"/>
            <a:ext cx="2199958" cy="1050460"/>
            <a:chOff x="4282725" y="3688725"/>
            <a:chExt cx="1929449" cy="921294"/>
          </a:xfrm>
        </p:grpSpPr>
        <p:sp>
          <p:nvSpPr>
            <p:cNvPr id="4822" name="Google Shape;4822;p7"/>
            <p:cNvSpPr/>
            <p:nvPr/>
          </p:nvSpPr>
          <p:spPr>
            <a:xfrm>
              <a:off x="4518215" y="4133594"/>
              <a:ext cx="409118" cy="200802"/>
            </a:xfrm>
            <a:custGeom>
              <a:avLst/>
              <a:gdLst/>
              <a:ahLst/>
              <a:cxnLst/>
              <a:rect l="l" t="t" r="r" b="b"/>
              <a:pathLst>
                <a:path w="9449" h="4638" extrusionOk="0">
                  <a:moveTo>
                    <a:pt x="552" y="1"/>
                  </a:moveTo>
                  <a:cubicBezTo>
                    <a:pt x="1178" y="1254"/>
                    <a:pt x="0" y="1680"/>
                    <a:pt x="0" y="1680"/>
                  </a:cubicBezTo>
                  <a:lnTo>
                    <a:pt x="8897" y="4638"/>
                  </a:lnTo>
                  <a:cubicBezTo>
                    <a:pt x="8622" y="3610"/>
                    <a:pt x="9449" y="2958"/>
                    <a:pt x="9449" y="2958"/>
                  </a:cubicBezTo>
                  <a:lnTo>
                    <a:pt x="5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3" name="Google Shape;4823;p7"/>
            <p:cNvSpPr/>
            <p:nvPr/>
          </p:nvSpPr>
          <p:spPr>
            <a:xfrm>
              <a:off x="4640831" y="3764667"/>
              <a:ext cx="409118" cy="200802"/>
            </a:xfrm>
            <a:custGeom>
              <a:avLst/>
              <a:gdLst/>
              <a:ahLst/>
              <a:cxnLst/>
              <a:rect l="l" t="t" r="r" b="b"/>
              <a:pathLst>
                <a:path w="9449" h="4638" extrusionOk="0">
                  <a:moveTo>
                    <a:pt x="577" y="1"/>
                  </a:moveTo>
                  <a:lnTo>
                    <a:pt x="577" y="1"/>
                  </a:lnTo>
                  <a:cubicBezTo>
                    <a:pt x="827" y="1028"/>
                    <a:pt x="0" y="1680"/>
                    <a:pt x="0" y="1680"/>
                  </a:cubicBezTo>
                  <a:lnTo>
                    <a:pt x="8898" y="4637"/>
                  </a:lnTo>
                  <a:cubicBezTo>
                    <a:pt x="8271" y="3384"/>
                    <a:pt x="9449" y="2958"/>
                    <a:pt x="9449" y="2958"/>
                  </a:cubicBezTo>
                  <a:lnTo>
                    <a:pt x="57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4" name="Google Shape;4824;p7"/>
            <p:cNvSpPr/>
            <p:nvPr/>
          </p:nvSpPr>
          <p:spPr>
            <a:xfrm>
              <a:off x="4440065" y="4195031"/>
              <a:ext cx="517665" cy="215306"/>
            </a:xfrm>
            <a:custGeom>
              <a:avLst/>
              <a:gdLst/>
              <a:ahLst/>
              <a:cxnLst/>
              <a:rect l="l" t="t" r="r" b="b"/>
              <a:pathLst>
                <a:path w="11956" h="4973" extrusionOk="0">
                  <a:moveTo>
                    <a:pt x="941" y="1"/>
                  </a:moveTo>
                  <a:cubicBezTo>
                    <a:pt x="603" y="1"/>
                    <a:pt x="303" y="211"/>
                    <a:pt x="201" y="537"/>
                  </a:cubicBezTo>
                  <a:lnTo>
                    <a:pt x="1" y="1088"/>
                  </a:lnTo>
                  <a:lnTo>
                    <a:pt x="11655" y="4973"/>
                  </a:lnTo>
                  <a:lnTo>
                    <a:pt x="11830" y="4397"/>
                  </a:lnTo>
                  <a:cubicBezTo>
                    <a:pt x="11956" y="3996"/>
                    <a:pt x="11755" y="3569"/>
                    <a:pt x="11329" y="3419"/>
                  </a:cubicBezTo>
                  <a:lnTo>
                    <a:pt x="1179" y="36"/>
                  </a:lnTo>
                  <a:cubicBezTo>
                    <a:pt x="1099" y="12"/>
                    <a:pt x="1019" y="1"/>
                    <a:pt x="9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5" name="Google Shape;4825;p7"/>
            <p:cNvSpPr/>
            <p:nvPr/>
          </p:nvSpPr>
          <p:spPr>
            <a:xfrm>
              <a:off x="4525792" y="4158575"/>
              <a:ext cx="393964" cy="150320"/>
            </a:xfrm>
            <a:custGeom>
              <a:avLst/>
              <a:gdLst/>
              <a:ahLst/>
              <a:cxnLst/>
              <a:rect l="l" t="t" r="r" b="b"/>
              <a:pathLst>
                <a:path w="9099" h="3472" extrusionOk="0">
                  <a:moveTo>
                    <a:pt x="381" y="0"/>
                  </a:moveTo>
                  <a:cubicBezTo>
                    <a:pt x="243" y="0"/>
                    <a:pt x="109" y="96"/>
                    <a:pt x="51" y="251"/>
                  </a:cubicBezTo>
                  <a:cubicBezTo>
                    <a:pt x="1" y="426"/>
                    <a:pt x="101" y="627"/>
                    <a:pt x="276" y="677"/>
                  </a:cubicBezTo>
                  <a:lnTo>
                    <a:pt x="8597" y="3459"/>
                  </a:lnTo>
                  <a:cubicBezTo>
                    <a:pt x="8632" y="3468"/>
                    <a:pt x="8667" y="3472"/>
                    <a:pt x="8701" y="3472"/>
                  </a:cubicBezTo>
                  <a:cubicBezTo>
                    <a:pt x="8863" y="3472"/>
                    <a:pt x="9007" y="3378"/>
                    <a:pt x="9048" y="3233"/>
                  </a:cubicBezTo>
                  <a:cubicBezTo>
                    <a:pt x="9098" y="3058"/>
                    <a:pt x="8998" y="2858"/>
                    <a:pt x="8823" y="2807"/>
                  </a:cubicBezTo>
                  <a:lnTo>
                    <a:pt x="502" y="25"/>
                  </a:lnTo>
                  <a:cubicBezTo>
                    <a:pt x="462" y="9"/>
                    <a:pt x="422"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6" name="Google Shape;4826;p7"/>
            <p:cNvSpPr/>
            <p:nvPr/>
          </p:nvSpPr>
          <p:spPr>
            <a:xfrm>
              <a:off x="4519297" y="4100515"/>
              <a:ext cx="440595" cy="165517"/>
            </a:xfrm>
            <a:custGeom>
              <a:avLst/>
              <a:gdLst/>
              <a:ahLst/>
              <a:cxnLst/>
              <a:rect l="l" t="t" r="r" b="b"/>
              <a:pathLst>
                <a:path w="10176" h="3823" extrusionOk="0">
                  <a:moveTo>
                    <a:pt x="408" y="0"/>
                  </a:moveTo>
                  <a:cubicBezTo>
                    <a:pt x="261" y="0"/>
                    <a:pt x="117" y="94"/>
                    <a:pt x="75" y="239"/>
                  </a:cubicBezTo>
                  <a:cubicBezTo>
                    <a:pt x="0" y="414"/>
                    <a:pt x="101" y="615"/>
                    <a:pt x="276" y="690"/>
                  </a:cubicBezTo>
                  <a:lnTo>
                    <a:pt x="9675" y="3798"/>
                  </a:lnTo>
                  <a:cubicBezTo>
                    <a:pt x="9715" y="3815"/>
                    <a:pt x="9756" y="3823"/>
                    <a:pt x="9797" y="3823"/>
                  </a:cubicBezTo>
                  <a:cubicBezTo>
                    <a:pt x="9935" y="3823"/>
                    <a:pt x="10068" y="3732"/>
                    <a:pt x="10126" y="3597"/>
                  </a:cubicBezTo>
                  <a:cubicBezTo>
                    <a:pt x="10176" y="3397"/>
                    <a:pt x="10076" y="3221"/>
                    <a:pt x="9900" y="3146"/>
                  </a:cubicBezTo>
                  <a:lnTo>
                    <a:pt x="502" y="13"/>
                  </a:lnTo>
                  <a:cubicBezTo>
                    <a:pt x="471" y="4"/>
                    <a:pt x="440" y="0"/>
                    <a:pt x="4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7" name="Google Shape;4827;p7"/>
            <p:cNvSpPr/>
            <p:nvPr/>
          </p:nvSpPr>
          <p:spPr>
            <a:xfrm>
              <a:off x="4546401" y="3864508"/>
              <a:ext cx="475363" cy="370042"/>
            </a:xfrm>
            <a:custGeom>
              <a:avLst/>
              <a:gdLst/>
              <a:ahLst/>
              <a:cxnLst/>
              <a:rect l="l" t="t" r="r" b="b"/>
              <a:pathLst>
                <a:path w="10979" h="8547" extrusionOk="0">
                  <a:moveTo>
                    <a:pt x="1830" y="0"/>
                  </a:moveTo>
                  <a:lnTo>
                    <a:pt x="1" y="5514"/>
                  </a:lnTo>
                  <a:lnTo>
                    <a:pt x="9149" y="8547"/>
                  </a:lnTo>
                  <a:lnTo>
                    <a:pt x="10978" y="3033"/>
                  </a:lnTo>
                  <a:lnTo>
                    <a:pt x="18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8" name="Google Shape;4828;p7"/>
            <p:cNvSpPr/>
            <p:nvPr/>
          </p:nvSpPr>
          <p:spPr>
            <a:xfrm>
              <a:off x="4610437" y="3688725"/>
              <a:ext cx="517665" cy="215306"/>
            </a:xfrm>
            <a:custGeom>
              <a:avLst/>
              <a:gdLst/>
              <a:ahLst/>
              <a:cxnLst/>
              <a:rect l="l" t="t" r="r" b="b"/>
              <a:pathLst>
                <a:path w="11956" h="4973" extrusionOk="0">
                  <a:moveTo>
                    <a:pt x="326" y="0"/>
                  </a:moveTo>
                  <a:lnTo>
                    <a:pt x="126" y="577"/>
                  </a:lnTo>
                  <a:cubicBezTo>
                    <a:pt x="1" y="978"/>
                    <a:pt x="226" y="1404"/>
                    <a:pt x="627" y="1554"/>
                  </a:cubicBezTo>
                  <a:lnTo>
                    <a:pt x="10803" y="4938"/>
                  </a:lnTo>
                  <a:cubicBezTo>
                    <a:pt x="10878" y="4961"/>
                    <a:pt x="10955" y="4972"/>
                    <a:pt x="11031" y="4972"/>
                  </a:cubicBezTo>
                  <a:cubicBezTo>
                    <a:pt x="11361" y="4972"/>
                    <a:pt x="11678" y="4762"/>
                    <a:pt x="11780" y="4436"/>
                  </a:cubicBezTo>
                  <a:lnTo>
                    <a:pt x="11955" y="3885"/>
                  </a:lnTo>
                  <a:lnTo>
                    <a:pt x="3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9" name="Google Shape;4829;p7"/>
            <p:cNvSpPr/>
            <p:nvPr/>
          </p:nvSpPr>
          <p:spPr>
            <a:xfrm>
              <a:off x="4648408" y="3790168"/>
              <a:ext cx="395046" cy="150320"/>
            </a:xfrm>
            <a:custGeom>
              <a:avLst/>
              <a:gdLst/>
              <a:ahLst/>
              <a:cxnLst/>
              <a:rect l="l" t="t" r="r" b="b"/>
              <a:pathLst>
                <a:path w="9124" h="3472" extrusionOk="0">
                  <a:moveTo>
                    <a:pt x="409" y="0"/>
                  </a:moveTo>
                  <a:cubicBezTo>
                    <a:pt x="260" y="0"/>
                    <a:pt x="113" y="94"/>
                    <a:pt x="51" y="239"/>
                  </a:cubicBezTo>
                  <a:cubicBezTo>
                    <a:pt x="1" y="414"/>
                    <a:pt x="101" y="615"/>
                    <a:pt x="276" y="665"/>
                  </a:cubicBezTo>
                  <a:lnTo>
                    <a:pt x="8622" y="3447"/>
                  </a:lnTo>
                  <a:cubicBezTo>
                    <a:pt x="8662" y="3464"/>
                    <a:pt x="8703" y="3472"/>
                    <a:pt x="8743" y="3472"/>
                  </a:cubicBezTo>
                  <a:cubicBezTo>
                    <a:pt x="8880" y="3472"/>
                    <a:pt x="9010" y="3377"/>
                    <a:pt x="9048" y="3221"/>
                  </a:cubicBezTo>
                  <a:cubicBezTo>
                    <a:pt x="9124" y="3046"/>
                    <a:pt x="9023" y="2845"/>
                    <a:pt x="8823" y="2795"/>
                  </a:cubicBezTo>
                  <a:lnTo>
                    <a:pt x="502" y="13"/>
                  </a:lnTo>
                  <a:cubicBezTo>
                    <a:pt x="471" y="4"/>
                    <a:pt x="440" y="0"/>
                    <a:pt x="4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0" name="Google Shape;4830;p7"/>
            <p:cNvSpPr/>
            <p:nvPr/>
          </p:nvSpPr>
          <p:spPr>
            <a:xfrm>
              <a:off x="4608272" y="3833031"/>
              <a:ext cx="440595" cy="165517"/>
            </a:xfrm>
            <a:custGeom>
              <a:avLst/>
              <a:gdLst/>
              <a:ahLst/>
              <a:cxnLst/>
              <a:rect l="l" t="t" r="r" b="b"/>
              <a:pathLst>
                <a:path w="10176" h="3823" extrusionOk="0">
                  <a:moveTo>
                    <a:pt x="379" y="0"/>
                  </a:moveTo>
                  <a:cubicBezTo>
                    <a:pt x="242" y="0"/>
                    <a:pt x="114" y="91"/>
                    <a:pt x="76" y="226"/>
                  </a:cubicBezTo>
                  <a:cubicBezTo>
                    <a:pt x="0" y="427"/>
                    <a:pt x="101" y="602"/>
                    <a:pt x="301" y="677"/>
                  </a:cubicBezTo>
                  <a:lnTo>
                    <a:pt x="9675" y="3810"/>
                  </a:lnTo>
                  <a:cubicBezTo>
                    <a:pt x="9710" y="3819"/>
                    <a:pt x="9744" y="3823"/>
                    <a:pt x="9777" y="3823"/>
                  </a:cubicBezTo>
                  <a:cubicBezTo>
                    <a:pt x="9933" y="3823"/>
                    <a:pt x="10064" y="3729"/>
                    <a:pt x="10126" y="3585"/>
                  </a:cubicBezTo>
                  <a:cubicBezTo>
                    <a:pt x="10176" y="3409"/>
                    <a:pt x="10076" y="3209"/>
                    <a:pt x="9900" y="3133"/>
                  </a:cubicBezTo>
                  <a:lnTo>
                    <a:pt x="502" y="26"/>
                  </a:lnTo>
                  <a:cubicBezTo>
                    <a:pt x="461" y="8"/>
                    <a:pt x="420" y="0"/>
                    <a:pt x="3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1" name="Google Shape;4831;p7"/>
            <p:cNvSpPr/>
            <p:nvPr/>
          </p:nvSpPr>
          <p:spPr>
            <a:xfrm>
              <a:off x="4951181" y="4011542"/>
              <a:ext cx="97679" cy="211626"/>
            </a:xfrm>
            <a:custGeom>
              <a:avLst/>
              <a:gdLst/>
              <a:ahLst/>
              <a:cxnLst/>
              <a:rect l="l" t="t" r="r" b="b"/>
              <a:pathLst>
                <a:path w="2256" h="4888" extrusionOk="0">
                  <a:moveTo>
                    <a:pt x="1827" y="0"/>
                  </a:moveTo>
                  <a:cubicBezTo>
                    <a:pt x="1658" y="0"/>
                    <a:pt x="1491" y="101"/>
                    <a:pt x="1429" y="289"/>
                  </a:cubicBezTo>
                  <a:lnTo>
                    <a:pt x="75" y="4349"/>
                  </a:lnTo>
                  <a:cubicBezTo>
                    <a:pt x="0" y="4574"/>
                    <a:pt x="101" y="4800"/>
                    <a:pt x="326" y="4875"/>
                  </a:cubicBezTo>
                  <a:cubicBezTo>
                    <a:pt x="360" y="4884"/>
                    <a:pt x="395" y="4888"/>
                    <a:pt x="429" y="4888"/>
                  </a:cubicBezTo>
                  <a:cubicBezTo>
                    <a:pt x="599" y="4888"/>
                    <a:pt x="765" y="4787"/>
                    <a:pt x="827" y="4599"/>
                  </a:cubicBezTo>
                  <a:lnTo>
                    <a:pt x="2181" y="539"/>
                  </a:lnTo>
                  <a:cubicBezTo>
                    <a:pt x="2256" y="314"/>
                    <a:pt x="2131" y="88"/>
                    <a:pt x="1930" y="13"/>
                  </a:cubicBezTo>
                  <a:cubicBezTo>
                    <a:pt x="1896" y="4"/>
                    <a:pt x="1862" y="0"/>
                    <a:pt x="18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2" name="Google Shape;4832;p7"/>
            <p:cNvSpPr/>
            <p:nvPr/>
          </p:nvSpPr>
          <p:spPr>
            <a:xfrm>
              <a:off x="4983740" y="4034878"/>
              <a:ext cx="134569" cy="190022"/>
            </a:xfrm>
            <a:custGeom>
              <a:avLst/>
              <a:gdLst/>
              <a:ahLst/>
              <a:cxnLst/>
              <a:rect l="l" t="t" r="r" b="b"/>
              <a:pathLst>
                <a:path w="3108" h="4389" extrusionOk="0">
                  <a:moveTo>
                    <a:pt x="1429" y="0"/>
                  </a:moveTo>
                  <a:lnTo>
                    <a:pt x="0" y="4286"/>
                  </a:lnTo>
                  <a:cubicBezTo>
                    <a:pt x="213" y="4355"/>
                    <a:pt x="430" y="4388"/>
                    <a:pt x="644" y="4388"/>
                  </a:cubicBezTo>
                  <a:cubicBezTo>
                    <a:pt x="1512" y="4388"/>
                    <a:pt x="2330" y="3842"/>
                    <a:pt x="2632" y="2958"/>
                  </a:cubicBezTo>
                  <a:lnTo>
                    <a:pt x="2732" y="2607"/>
                  </a:lnTo>
                  <a:cubicBezTo>
                    <a:pt x="3108" y="1529"/>
                    <a:pt x="2506" y="351"/>
                    <a:pt x="1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3" name="Google Shape;4833;p7"/>
            <p:cNvSpPr/>
            <p:nvPr/>
          </p:nvSpPr>
          <p:spPr>
            <a:xfrm>
              <a:off x="5075961" y="4107573"/>
              <a:ext cx="1136213" cy="438968"/>
            </a:xfrm>
            <a:custGeom>
              <a:avLst/>
              <a:gdLst/>
              <a:ahLst/>
              <a:cxnLst/>
              <a:rect l="l" t="t" r="r" b="b"/>
              <a:pathLst>
                <a:path w="26242" h="10139" extrusionOk="0">
                  <a:moveTo>
                    <a:pt x="702" y="0"/>
                  </a:moveTo>
                  <a:lnTo>
                    <a:pt x="0" y="2081"/>
                  </a:lnTo>
                  <a:lnTo>
                    <a:pt x="22532" y="10000"/>
                  </a:lnTo>
                  <a:cubicBezTo>
                    <a:pt x="22788" y="10094"/>
                    <a:pt x="23051" y="10139"/>
                    <a:pt x="23311" y="10139"/>
                  </a:cubicBezTo>
                  <a:cubicBezTo>
                    <a:pt x="23891" y="10139"/>
                    <a:pt x="24455" y="9915"/>
                    <a:pt x="24888" y="9499"/>
                  </a:cubicBezTo>
                  <a:cubicBezTo>
                    <a:pt x="24938" y="9474"/>
                    <a:pt x="24963" y="9424"/>
                    <a:pt x="25013" y="9399"/>
                  </a:cubicBezTo>
                  <a:cubicBezTo>
                    <a:pt x="26241" y="8096"/>
                    <a:pt x="25615" y="5965"/>
                    <a:pt x="23860" y="5539"/>
                  </a:cubicBezTo>
                  <a:lnTo>
                    <a:pt x="7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4" name="Google Shape;4834;p7"/>
            <p:cNvSpPr/>
            <p:nvPr/>
          </p:nvSpPr>
          <p:spPr>
            <a:xfrm>
              <a:off x="5106356" y="4144461"/>
              <a:ext cx="273510" cy="111485"/>
            </a:xfrm>
            <a:custGeom>
              <a:avLst/>
              <a:gdLst/>
              <a:ahLst/>
              <a:cxnLst/>
              <a:rect l="l" t="t" r="r" b="b"/>
              <a:pathLst>
                <a:path w="6317" h="2575" extrusionOk="0">
                  <a:moveTo>
                    <a:pt x="50" y="1"/>
                  </a:moveTo>
                  <a:cubicBezTo>
                    <a:pt x="0" y="1"/>
                    <a:pt x="0" y="51"/>
                    <a:pt x="50" y="51"/>
                  </a:cubicBezTo>
                  <a:cubicBezTo>
                    <a:pt x="1053" y="226"/>
                    <a:pt x="2080" y="377"/>
                    <a:pt x="3058" y="602"/>
                  </a:cubicBezTo>
                  <a:cubicBezTo>
                    <a:pt x="3960" y="828"/>
                    <a:pt x="4812" y="1128"/>
                    <a:pt x="5614" y="1580"/>
                  </a:cubicBezTo>
                  <a:cubicBezTo>
                    <a:pt x="5765" y="1680"/>
                    <a:pt x="6040" y="1780"/>
                    <a:pt x="6116" y="1981"/>
                  </a:cubicBezTo>
                  <a:cubicBezTo>
                    <a:pt x="6216" y="2206"/>
                    <a:pt x="5915" y="2256"/>
                    <a:pt x="5740" y="2306"/>
                  </a:cubicBezTo>
                  <a:cubicBezTo>
                    <a:pt x="5429" y="2355"/>
                    <a:pt x="5109" y="2394"/>
                    <a:pt x="4784" y="2394"/>
                  </a:cubicBezTo>
                  <a:cubicBezTo>
                    <a:pt x="4610" y="2394"/>
                    <a:pt x="4436" y="2383"/>
                    <a:pt x="4261" y="2356"/>
                  </a:cubicBezTo>
                  <a:cubicBezTo>
                    <a:pt x="3860" y="2281"/>
                    <a:pt x="3434" y="2131"/>
                    <a:pt x="3108" y="1880"/>
                  </a:cubicBezTo>
                  <a:cubicBezTo>
                    <a:pt x="2933" y="1755"/>
                    <a:pt x="2782" y="1605"/>
                    <a:pt x="2657" y="1429"/>
                  </a:cubicBezTo>
                  <a:cubicBezTo>
                    <a:pt x="2607" y="1354"/>
                    <a:pt x="2507" y="1229"/>
                    <a:pt x="2507" y="1128"/>
                  </a:cubicBezTo>
                  <a:cubicBezTo>
                    <a:pt x="2523" y="1062"/>
                    <a:pt x="2596" y="1050"/>
                    <a:pt x="2664" y="1050"/>
                  </a:cubicBezTo>
                  <a:cubicBezTo>
                    <a:pt x="2699" y="1050"/>
                    <a:pt x="2732" y="1053"/>
                    <a:pt x="2757" y="1053"/>
                  </a:cubicBezTo>
                  <a:cubicBezTo>
                    <a:pt x="3183" y="1078"/>
                    <a:pt x="3634" y="1204"/>
                    <a:pt x="4010" y="1404"/>
                  </a:cubicBezTo>
                  <a:cubicBezTo>
                    <a:pt x="4211" y="1504"/>
                    <a:pt x="4386" y="1630"/>
                    <a:pt x="4562" y="1780"/>
                  </a:cubicBezTo>
                  <a:cubicBezTo>
                    <a:pt x="4612" y="1830"/>
                    <a:pt x="4762" y="1981"/>
                    <a:pt x="4612" y="1981"/>
                  </a:cubicBezTo>
                  <a:cubicBezTo>
                    <a:pt x="4512" y="1981"/>
                    <a:pt x="4436" y="1955"/>
                    <a:pt x="4386" y="1905"/>
                  </a:cubicBezTo>
                  <a:cubicBezTo>
                    <a:pt x="4379" y="1902"/>
                    <a:pt x="4373" y="1900"/>
                    <a:pt x="4366" y="1900"/>
                  </a:cubicBezTo>
                  <a:cubicBezTo>
                    <a:pt x="4324" y="1900"/>
                    <a:pt x="4289" y="1962"/>
                    <a:pt x="4311" y="2006"/>
                  </a:cubicBezTo>
                  <a:cubicBezTo>
                    <a:pt x="4394" y="2055"/>
                    <a:pt x="4519" y="2126"/>
                    <a:pt x="4632" y="2126"/>
                  </a:cubicBezTo>
                  <a:cubicBezTo>
                    <a:pt x="4690" y="2126"/>
                    <a:pt x="4744" y="2107"/>
                    <a:pt x="4787" y="2056"/>
                  </a:cubicBezTo>
                  <a:cubicBezTo>
                    <a:pt x="4963" y="1855"/>
                    <a:pt x="4612" y="1605"/>
                    <a:pt x="4461" y="1504"/>
                  </a:cubicBezTo>
                  <a:cubicBezTo>
                    <a:pt x="4010" y="1153"/>
                    <a:pt x="3459" y="953"/>
                    <a:pt x="2908" y="878"/>
                  </a:cubicBezTo>
                  <a:cubicBezTo>
                    <a:pt x="2846" y="878"/>
                    <a:pt x="2777" y="873"/>
                    <a:pt x="2709" y="873"/>
                  </a:cubicBezTo>
                  <a:cubicBezTo>
                    <a:pt x="2556" y="873"/>
                    <a:pt x="2408" y="897"/>
                    <a:pt x="2356" y="1053"/>
                  </a:cubicBezTo>
                  <a:cubicBezTo>
                    <a:pt x="2281" y="1279"/>
                    <a:pt x="2456" y="1504"/>
                    <a:pt x="2607" y="1655"/>
                  </a:cubicBezTo>
                  <a:cubicBezTo>
                    <a:pt x="2908" y="2031"/>
                    <a:pt x="3334" y="2281"/>
                    <a:pt x="3810" y="2432"/>
                  </a:cubicBezTo>
                  <a:cubicBezTo>
                    <a:pt x="4124" y="2532"/>
                    <a:pt x="4446" y="2575"/>
                    <a:pt x="4772" y="2575"/>
                  </a:cubicBezTo>
                  <a:cubicBezTo>
                    <a:pt x="5018" y="2575"/>
                    <a:pt x="5266" y="2550"/>
                    <a:pt x="5514" y="2507"/>
                  </a:cubicBezTo>
                  <a:cubicBezTo>
                    <a:pt x="5715" y="2482"/>
                    <a:pt x="5990" y="2457"/>
                    <a:pt x="6166" y="2306"/>
                  </a:cubicBezTo>
                  <a:cubicBezTo>
                    <a:pt x="6316" y="2181"/>
                    <a:pt x="6316" y="1955"/>
                    <a:pt x="6191" y="1805"/>
                  </a:cubicBezTo>
                  <a:cubicBezTo>
                    <a:pt x="6040" y="1630"/>
                    <a:pt x="5790" y="1504"/>
                    <a:pt x="5564" y="1404"/>
                  </a:cubicBezTo>
                  <a:cubicBezTo>
                    <a:pt x="5339" y="1254"/>
                    <a:pt x="5088" y="1153"/>
                    <a:pt x="4837" y="1053"/>
                  </a:cubicBezTo>
                  <a:cubicBezTo>
                    <a:pt x="4336" y="828"/>
                    <a:pt x="3835" y="677"/>
                    <a:pt x="3309" y="527"/>
                  </a:cubicBezTo>
                  <a:cubicBezTo>
                    <a:pt x="2256" y="251"/>
                    <a:pt x="1153" y="101"/>
                    <a:pt x="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5" name="Google Shape;4835;p7"/>
            <p:cNvSpPr/>
            <p:nvPr/>
          </p:nvSpPr>
          <p:spPr>
            <a:xfrm>
              <a:off x="5400426" y="4178102"/>
              <a:ext cx="253940" cy="85897"/>
            </a:xfrm>
            <a:custGeom>
              <a:avLst/>
              <a:gdLst/>
              <a:ahLst/>
              <a:cxnLst/>
              <a:rect l="l" t="t" r="r" b="b"/>
              <a:pathLst>
                <a:path w="5865" h="1984" extrusionOk="0">
                  <a:moveTo>
                    <a:pt x="0" y="1"/>
                  </a:moveTo>
                  <a:lnTo>
                    <a:pt x="0" y="1"/>
                  </a:lnTo>
                  <a:cubicBezTo>
                    <a:pt x="276" y="276"/>
                    <a:pt x="577" y="527"/>
                    <a:pt x="877" y="752"/>
                  </a:cubicBezTo>
                  <a:cubicBezTo>
                    <a:pt x="1780" y="1454"/>
                    <a:pt x="2857" y="1980"/>
                    <a:pt x="4035" y="1980"/>
                  </a:cubicBezTo>
                  <a:cubicBezTo>
                    <a:pt x="4080" y="1983"/>
                    <a:pt x="4124" y="1984"/>
                    <a:pt x="4168" y="1984"/>
                  </a:cubicBezTo>
                  <a:cubicBezTo>
                    <a:pt x="4654" y="1984"/>
                    <a:pt x="5151" y="1859"/>
                    <a:pt x="5564" y="1630"/>
                  </a:cubicBezTo>
                  <a:cubicBezTo>
                    <a:pt x="5690" y="1554"/>
                    <a:pt x="5790" y="1479"/>
                    <a:pt x="5865" y="1404"/>
                  </a:cubicBezTo>
                  <a:lnTo>
                    <a:pt x="5639" y="1354"/>
                  </a:lnTo>
                  <a:cubicBezTo>
                    <a:pt x="5489" y="1429"/>
                    <a:pt x="5339" y="1504"/>
                    <a:pt x="5188" y="1579"/>
                  </a:cubicBezTo>
                  <a:cubicBezTo>
                    <a:pt x="4827" y="1715"/>
                    <a:pt x="4447" y="1775"/>
                    <a:pt x="4065" y="1775"/>
                  </a:cubicBezTo>
                  <a:cubicBezTo>
                    <a:pt x="3385" y="1775"/>
                    <a:pt x="2699" y="1584"/>
                    <a:pt x="2106" y="1279"/>
                  </a:cubicBezTo>
                  <a:cubicBezTo>
                    <a:pt x="1479" y="978"/>
                    <a:pt x="953" y="552"/>
                    <a:pt x="451" y="101"/>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6" name="Google Shape;4836;p7"/>
            <p:cNvSpPr/>
            <p:nvPr/>
          </p:nvSpPr>
          <p:spPr>
            <a:xfrm>
              <a:off x="5415623" y="4308770"/>
              <a:ext cx="255022" cy="98323"/>
            </a:xfrm>
            <a:custGeom>
              <a:avLst/>
              <a:gdLst/>
              <a:ahLst/>
              <a:cxnLst/>
              <a:rect l="l" t="t" r="r" b="b"/>
              <a:pathLst>
                <a:path w="5890" h="2271" extrusionOk="0">
                  <a:moveTo>
                    <a:pt x="1308" y="0"/>
                  </a:moveTo>
                  <a:cubicBezTo>
                    <a:pt x="862" y="0"/>
                    <a:pt x="423" y="64"/>
                    <a:pt x="0" y="191"/>
                  </a:cubicBezTo>
                  <a:lnTo>
                    <a:pt x="226" y="266"/>
                  </a:lnTo>
                  <a:cubicBezTo>
                    <a:pt x="401" y="241"/>
                    <a:pt x="552" y="216"/>
                    <a:pt x="727" y="191"/>
                  </a:cubicBezTo>
                  <a:cubicBezTo>
                    <a:pt x="875" y="177"/>
                    <a:pt x="1023" y="170"/>
                    <a:pt x="1171" y="170"/>
                  </a:cubicBezTo>
                  <a:cubicBezTo>
                    <a:pt x="2344" y="170"/>
                    <a:pt x="3479" y="600"/>
                    <a:pt x="4436" y="1268"/>
                  </a:cubicBezTo>
                  <a:cubicBezTo>
                    <a:pt x="4787" y="1519"/>
                    <a:pt x="5113" y="1795"/>
                    <a:pt x="5439" y="2095"/>
                  </a:cubicBezTo>
                  <a:lnTo>
                    <a:pt x="5890" y="2271"/>
                  </a:lnTo>
                  <a:cubicBezTo>
                    <a:pt x="4912" y="1243"/>
                    <a:pt x="3734" y="416"/>
                    <a:pt x="2356" y="115"/>
                  </a:cubicBezTo>
                  <a:cubicBezTo>
                    <a:pt x="2005" y="39"/>
                    <a:pt x="1654" y="0"/>
                    <a:pt x="130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7" name="Google Shape;4837;p7"/>
            <p:cNvSpPr/>
            <p:nvPr/>
          </p:nvSpPr>
          <p:spPr>
            <a:xfrm>
              <a:off x="5748747" y="4261664"/>
              <a:ext cx="180161" cy="235482"/>
            </a:xfrm>
            <a:custGeom>
              <a:avLst/>
              <a:gdLst/>
              <a:ahLst/>
              <a:cxnLst/>
              <a:rect l="l" t="t" r="r" b="b"/>
              <a:pathLst>
                <a:path w="4161" h="5439" extrusionOk="0">
                  <a:moveTo>
                    <a:pt x="0" y="0"/>
                  </a:moveTo>
                  <a:lnTo>
                    <a:pt x="0" y="0"/>
                  </a:lnTo>
                  <a:cubicBezTo>
                    <a:pt x="51" y="552"/>
                    <a:pt x="326" y="1103"/>
                    <a:pt x="677" y="1504"/>
                  </a:cubicBezTo>
                  <a:cubicBezTo>
                    <a:pt x="1228" y="2206"/>
                    <a:pt x="1980" y="2707"/>
                    <a:pt x="2607" y="3334"/>
                  </a:cubicBezTo>
                  <a:cubicBezTo>
                    <a:pt x="3183" y="3910"/>
                    <a:pt x="3609" y="4612"/>
                    <a:pt x="3910" y="5364"/>
                  </a:cubicBezTo>
                  <a:lnTo>
                    <a:pt x="4161" y="5439"/>
                  </a:lnTo>
                  <a:cubicBezTo>
                    <a:pt x="3835" y="4612"/>
                    <a:pt x="3384" y="3835"/>
                    <a:pt x="2732" y="3183"/>
                  </a:cubicBezTo>
                  <a:cubicBezTo>
                    <a:pt x="2131" y="2532"/>
                    <a:pt x="1354" y="2056"/>
                    <a:pt x="802" y="1354"/>
                  </a:cubicBezTo>
                  <a:cubicBezTo>
                    <a:pt x="502" y="978"/>
                    <a:pt x="276" y="527"/>
                    <a:pt x="201" y="2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8" name="Google Shape;4838;p7"/>
            <p:cNvSpPr/>
            <p:nvPr/>
          </p:nvSpPr>
          <p:spPr>
            <a:xfrm>
              <a:off x="5942975" y="4308337"/>
              <a:ext cx="160634" cy="237646"/>
            </a:xfrm>
            <a:custGeom>
              <a:avLst/>
              <a:gdLst/>
              <a:ahLst/>
              <a:cxnLst/>
              <a:rect l="l" t="t" r="r" b="b"/>
              <a:pathLst>
                <a:path w="3710" h="5489" extrusionOk="0">
                  <a:moveTo>
                    <a:pt x="1" y="0"/>
                  </a:moveTo>
                  <a:lnTo>
                    <a:pt x="1" y="0"/>
                  </a:lnTo>
                  <a:cubicBezTo>
                    <a:pt x="201" y="401"/>
                    <a:pt x="552" y="752"/>
                    <a:pt x="903" y="1028"/>
                  </a:cubicBezTo>
                  <a:cubicBezTo>
                    <a:pt x="1179" y="1278"/>
                    <a:pt x="1479" y="1479"/>
                    <a:pt x="1780" y="1729"/>
                  </a:cubicBezTo>
                  <a:cubicBezTo>
                    <a:pt x="2006" y="1955"/>
                    <a:pt x="2231" y="2206"/>
                    <a:pt x="2432" y="2481"/>
                  </a:cubicBezTo>
                  <a:cubicBezTo>
                    <a:pt x="2833" y="3033"/>
                    <a:pt x="3108" y="3659"/>
                    <a:pt x="3284" y="4311"/>
                  </a:cubicBezTo>
                  <a:cubicBezTo>
                    <a:pt x="3384" y="4712"/>
                    <a:pt x="3459" y="5088"/>
                    <a:pt x="3484" y="5489"/>
                  </a:cubicBezTo>
                  <a:cubicBezTo>
                    <a:pt x="3560" y="5489"/>
                    <a:pt x="3635" y="5464"/>
                    <a:pt x="3710" y="5464"/>
                  </a:cubicBezTo>
                  <a:cubicBezTo>
                    <a:pt x="3610" y="4336"/>
                    <a:pt x="3284" y="3208"/>
                    <a:pt x="2582" y="2306"/>
                  </a:cubicBezTo>
                  <a:cubicBezTo>
                    <a:pt x="2382" y="2030"/>
                    <a:pt x="2156" y="1780"/>
                    <a:pt x="1905" y="1554"/>
                  </a:cubicBezTo>
                  <a:cubicBezTo>
                    <a:pt x="1630" y="1303"/>
                    <a:pt x="1329" y="1103"/>
                    <a:pt x="1028" y="877"/>
                  </a:cubicBezTo>
                  <a:cubicBezTo>
                    <a:pt x="753" y="652"/>
                    <a:pt x="427" y="376"/>
                    <a:pt x="226" y="50"/>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9" name="Google Shape;4839;p7"/>
            <p:cNvSpPr/>
            <p:nvPr/>
          </p:nvSpPr>
          <p:spPr>
            <a:xfrm>
              <a:off x="6120924" y="4352802"/>
              <a:ext cx="48883" cy="156295"/>
            </a:xfrm>
            <a:custGeom>
              <a:avLst/>
              <a:gdLst/>
              <a:ahLst/>
              <a:cxnLst/>
              <a:rect l="l" t="t" r="r" b="b"/>
              <a:pathLst>
                <a:path w="1129" h="3610" extrusionOk="0">
                  <a:moveTo>
                    <a:pt x="126" y="1"/>
                  </a:moveTo>
                  <a:cubicBezTo>
                    <a:pt x="101" y="76"/>
                    <a:pt x="101" y="151"/>
                    <a:pt x="76" y="226"/>
                  </a:cubicBezTo>
                  <a:cubicBezTo>
                    <a:pt x="1" y="878"/>
                    <a:pt x="1" y="1555"/>
                    <a:pt x="176" y="2206"/>
                  </a:cubicBezTo>
                  <a:cubicBezTo>
                    <a:pt x="327" y="2732"/>
                    <a:pt x="602" y="3209"/>
                    <a:pt x="978" y="3610"/>
                  </a:cubicBezTo>
                  <a:cubicBezTo>
                    <a:pt x="1029" y="3560"/>
                    <a:pt x="1079" y="3484"/>
                    <a:pt x="1129" y="3409"/>
                  </a:cubicBezTo>
                  <a:cubicBezTo>
                    <a:pt x="753" y="3008"/>
                    <a:pt x="477" y="2507"/>
                    <a:pt x="352" y="1930"/>
                  </a:cubicBezTo>
                  <a:cubicBezTo>
                    <a:pt x="227" y="1329"/>
                    <a:pt x="252" y="702"/>
                    <a:pt x="327" y="101"/>
                  </a:cubicBezTo>
                  <a:cubicBezTo>
                    <a:pt x="252" y="76"/>
                    <a:pt x="201" y="26"/>
                    <a:pt x="1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0" name="Google Shape;4840;p7"/>
            <p:cNvSpPr/>
            <p:nvPr/>
          </p:nvSpPr>
          <p:spPr>
            <a:xfrm>
              <a:off x="4282725" y="4429869"/>
              <a:ext cx="773770" cy="180150"/>
            </a:xfrm>
            <a:custGeom>
              <a:avLst/>
              <a:gdLst/>
              <a:ahLst/>
              <a:cxnLst/>
              <a:rect l="l" t="t" r="r" b="b"/>
              <a:pathLst>
                <a:path w="17871" h="4161" extrusionOk="0">
                  <a:moveTo>
                    <a:pt x="4136" y="0"/>
                  </a:moveTo>
                  <a:cubicBezTo>
                    <a:pt x="1855" y="0"/>
                    <a:pt x="1" y="1855"/>
                    <a:pt x="1" y="4135"/>
                  </a:cubicBezTo>
                  <a:lnTo>
                    <a:pt x="1" y="4161"/>
                  </a:lnTo>
                  <a:lnTo>
                    <a:pt x="17870" y="4161"/>
                  </a:lnTo>
                  <a:lnTo>
                    <a:pt x="17870" y="4135"/>
                  </a:lnTo>
                  <a:cubicBezTo>
                    <a:pt x="17870" y="1855"/>
                    <a:pt x="16016" y="0"/>
                    <a:pt x="137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41" name="Google Shape;4841;p7"/>
          <p:cNvSpPr txBox="1">
            <a:spLocks noGrp="1"/>
          </p:cNvSpPr>
          <p:nvPr>
            <p:ph type="title"/>
          </p:nvPr>
        </p:nvSpPr>
        <p:spPr>
          <a:xfrm>
            <a:off x="1907150" y="2002075"/>
            <a:ext cx="4071900" cy="64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KAFKA</a:t>
            </a:r>
            <a:endParaRPr/>
          </a:p>
        </p:txBody>
      </p:sp>
      <p:sp>
        <p:nvSpPr>
          <p:cNvPr id="4842" name="Google Shape;4842;p7"/>
          <p:cNvSpPr txBox="1">
            <a:spLocks noGrp="1"/>
          </p:cNvSpPr>
          <p:nvPr>
            <p:ph type="title" idx="2"/>
          </p:nvPr>
        </p:nvSpPr>
        <p:spPr>
          <a:xfrm>
            <a:off x="713100" y="2204850"/>
            <a:ext cx="1194000" cy="733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05.</a:t>
            </a:r>
            <a:endParaRPr/>
          </a:p>
        </p:txBody>
      </p:sp>
      <p:sp>
        <p:nvSpPr>
          <p:cNvPr id="4843" name="Google Shape;4843;p7"/>
          <p:cNvSpPr txBox="1">
            <a:spLocks noGrp="1"/>
          </p:cNvSpPr>
          <p:nvPr>
            <p:ph type="subTitle" idx="1"/>
          </p:nvPr>
        </p:nvSpPr>
        <p:spPr>
          <a:xfrm>
            <a:off x="1907100" y="2651825"/>
            <a:ext cx="4071900" cy="489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Building real-time streaming data pipeline</a:t>
            </a:r>
            <a:endParaRPr/>
          </a:p>
        </p:txBody>
      </p:sp>
      <p:grpSp>
        <p:nvGrpSpPr>
          <p:cNvPr id="4844" name="Google Shape;4844;p7"/>
          <p:cNvGrpSpPr/>
          <p:nvPr/>
        </p:nvGrpSpPr>
        <p:grpSpPr>
          <a:xfrm>
            <a:off x="6470858" y="2156139"/>
            <a:ext cx="2347977" cy="2448055"/>
            <a:chOff x="5346650" y="2363425"/>
            <a:chExt cx="1073950" cy="1119725"/>
          </a:xfrm>
        </p:grpSpPr>
        <p:sp>
          <p:nvSpPr>
            <p:cNvPr id="4845" name="Google Shape;4845;p7"/>
            <p:cNvSpPr/>
            <p:nvPr/>
          </p:nvSpPr>
          <p:spPr>
            <a:xfrm>
              <a:off x="5783350" y="2560425"/>
              <a:ext cx="295775" cy="232575"/>
            </a:xfrm>
            <a:custGeom>
              <a:avLst/>
              <a:gdLst/>
              <a:ahLst/>
              <a:cxnLst/>
              <a:rect l="l" t="t" r="r" b="b"/>
              <a:pathLst>
                <a:path w="11831" h="9303" extrusionOk="0">
                  <a:moveTo>
                    <a:pt x="2918" y="1"/>
                  </a:moveTo>
                  <a:cubicBezTo>
                    <a:pt x="1924" y="1"/>
                    <a:pt x="949" y="15"/>
                    <a:pt x="1" y="41"/>
                  </a:cubicBezTo>
                  <a:lnTo>
                    <a:pt x="452" y="7710"/>
                  </a:lnTo>
                  <a:cubicBezTo>
                    <a:pt x="452" y="7710"/>
                    <a:pt x="1789" y="9303"/>
                    <a:pt x="4455" y="9303"/>
                  </a:cubicBezTo>
                  <a:cubicBezTo>
                    <a:pt x="5788" y="9303"/>
                    <a:pt x="7453" y="8905"/>
                    <a:pt x="9450" y="7710"/>
                  </a:cubicBezTo>
                  <a:lnTo>
                    <a:pt x="9450" y="4276"/>
                  </a:lnTo>
                  <a:lnTo>
                    <a:pt x="11831" y="417"/>
                  </a:lnTo>
                  <a:cubicBezTo>
                    <a:pt x="8815" y="119"/>
                    <a:pt x="5786" y="1"/>
                    <a:pt x="2918" y="1"/>
                  </a:cubicBezTo>
                  <a:close/>
                </a:path>
              </a:pathLst>
            </a:custGeom>
            <a:solidFill>
              <a:srgbClr val="C984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6" name="Google Shape;4846;p7"/>
            <p:cNvSpPr/>
            <p:nvPr/>
          </p:nvSpPr>
          <p:spPr>
            <a:xfrm>
              <a:off x="5346650" y="2363425"/>
              <a:ext cx="121575" cy="141025"/>
            </a:xfrm>
            <a:custGeom>
              <a:avLst/>
              <a:gdLst/>
              <a:ahLst/>
              <a:cxnLst/>
              <a:rect l="l" t="t" r="r" b="b"/>
              <a:pathLst>
                <a:path w="4863" h="5641" extrusionOk="0">
                  <a:moveTo>
                    <a:pt x="3609" y="1"/>
                  </a:moveTo>
                  <a:cubicBezTo>
                    <a:pt x="3609" y="1"/>
                    <a:pt x="0" y="602"/>
                    <a:pt x="677" y="5640"/>
                  </a:cubicBezTo>
                  <a:lnTo>
                    <a:pt x="4537" y="5314"/>
                  </a:lnTo>
                  <a:cubicBezTo>
                    <a:pt x="4537" y="5314"/>
                    <a:pt x="4862" y="1881"/>
                    <a:pt x="36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7" name="Google Shape;4847;p7"/>
            <p:cNvSpPr/>
            <p:nvPr/>
          </p:nvSpPr>
          <p:spPr>
            <a:xfrm>
              <a:off x="5375475" y="2429225"/>
              <a:ext cx="92750" cy="164825"/>
            </a:xfrm>
            <a:custGeom>
              <a:avLst/>
              <a:gdLst/>
              <a:ahLst/>
              <a:cxnLst/>
              <a:rect l="l" t="t" r="r" b="b"/>
              <a:pathLst>
                <a:path w="3710" h="6593" extrusionOk="0">
                  <a:moveTo>
                    <a:pt x="1855" y="1"/>
                  </a:moveTo>
                  <a:cubicBezTo>
                    <a:pt x="827" y="1"/>
                    <a:pt x="0" y="1479"/>
                    <a:pt x="0" y="3309"/>
                  </a:cubicBezTo>
                  <a:cubicBezTo>
                    <a:pt x="0" y="5138"/>
                    <a:pt x="827" y="6592"/>
                    <a:pt x="1855" y="6592"/>
                  </a:cubicBezTo>
                  <a:cubicBezTo>
                    <a:pt x="2882" y="6592"/>
                    <a:pt x="3709" y="5138"/>
                    <a:pt x="3709" y="3309"/>
                  </a:cubicBezTo>
                  <a:cubicBezTo>
                    <a:pt x="3709" y="1479"/>
                    <a:pt x="2882" y="1"/>
                    <a:pt x="18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8" name="Google Shape;4848;p7"/>
            <p:cNvSpPr/>
            <p:nvPr/>
          </p:nvSpPr>
          <p:spPr>
            <a:xfrm>
              <a:off x="5421825" y="2365950"/>
              <a:ext cx="998775" cy="251900"/>
            </a:xfrm>
            <a:custGeom>
              <a:avLst/>
              <a:gdLst/>
              <a:ahLst/>
              <a:cxnLst/>
              <a:rect l="l" t="t" r="r" b="b"/>
              <a:pathLst>
                <a:path w="39951" h="10076" extrusionOk="0">
                  <a:moveTo>
                    <a:pt x="652" y="0"/>
                  </a:moveTo>
                  <a:cubicBezTo>
                    <a:pt x="652" y="0"/>
                    <a:pt x="3083" y="4336"/>
                    <a:pt x="1" y="9123"/>
                  </a:cubicBezTo>
                  <a:cubicBezTo>
                    <a:pt x="1" y="9123"/>
                    <a:pt x="7878" y="7779"/>
                    <a:pt x="17467" y="7779"/>
                  </a:cubicBezTo>
                  <a:cubicBezTo>
                    <a:pt x="23535" y="7779"/>
                    <a:pt x="30289" y="8317"/>
                    <a:pt x="36166" y="10075"/>
                  </a:cubicBezTo>
                  <a:cubicBezTo>
                    <a:pt x="36166" y="10075"/>
                    <a:pt x="39951" y="5288"/>
                    <a:pt x="35665" y="1479"/>
                  </a:cubicBezTo>
                  <a:cubicBezTo>
                    <a:pt x="35665" y="1479"/>
                    <a:pt x="29213" y="2236"/>
                    <a:pt x="21063" y="2236"/>
                  </a:cubicBezTo>
                  <a:cubicBezTo>
                    <a:pt x="14535" y="2236"/>
                    <a:pt x="6917" y="1750"/>
                    <a:pt x="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9" name="Google Shape;4849;p7"/>
            <p:cNvSpPr/>
            <p:nvPr/>
          </p:nvSpPr>
          <p:spPr>
            <a:xfrm>
              <a:off x="5807175" y="2444900"/>
              <a:ext cx="106525" cy="105900"/>
            </a:xfrm>
            <a:custGeom>
              <a:avLst/>
              <a:gdLst/>
              <a:ahLst/>
              <a:cxnLst/>
              <a:rect l="l" t="t" r="r" b="b"/>
              <a:pathLst>
                <a:path w="4261" h="4236" extrusionOk="0">
                  <a:moveTo>
                    <a:pt x="2131" y="0"/>
                  </a:moveTo>
                  <a:cubicBezTo>
                    <a:pt x="953" y="0"/>
                    <a:pt x="0" y="953"/>
                    <a:pt x="0" y="2130"/>
                  </a:cubicBezTo>
                  <a:cubicBezTo>
                    <a:pt x="0" y="3308"/>
                    <a:pt x="953" y="4236"/>
                    <a:pt x="2131" y="4236"/>
                  </a:cubicBezTo>
                  <a:cubicBezTo>
                    <a:pt x="3309" y="4236"/>
                    <a:pt x="4261" y="3308"/>
                    <a:pt x="4261" y="2130"/>
                  </a:cubicBezTo>
                  <a:cubicBezTo>
                    <a:pt x="4261" y="953"/>
                    <a:pt x="3309" y="0"/>
                    <a:pt x="2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0" name="Google Shape;4850;p7"/>
            <p:cNvSpPr/>
            <p:nvPr/>
          </p:nvSpPr>
          <p:spPr>
            <a:xfrm>
              <a:off x="5820950" y="2458675"/>
              <a:ext cx="78975" cy="78975"/>
            </a:xfrm>
            <a:custGeom>
              <a:avLst/>
              <a:gdLst/>
              <a:ahLst/>
              <a:cxnLst/>
              <a:rect l="l" t="t" r="r" b="b"/>
              <a:pathLst>
                <a:path w="3159" h="3159" extrusionOk="0">
                  <a:moveTo>
                    <a:pt x="1580" y="1"/>
                  </a:moveTo>
                  <a:cubicBezTo>
                    <a:pt x="702" y="1"/>
                    <a:pt x="1" y="702"/>
                    <a:pt x="1" y="1579"/>
                  </a:cubicBezTo>
                  <a:cubicBezTo>
                    <a:pt x="1" y="2432"/>
                    <a:pt x="702" y="3158"/>
                    <a:pt x="1580" y="3158"/>
                  </a:cubicBezTo>
                  <a:cubicBezTo>
                    <a:pt x="2457" y="3158"/>
                    <a:pt x="3159" y="2432"/>
                    <a:pt x="3159" y="1579"/>
                  </a:cubicBezTo>
                  <a:cubicBezTo>
                    <a:pt x="3159" y="702"/>
                    <a:pt x="2457" y="1"/>
                    <a:pt x="158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1" name="Google Shape;4851;p7"/>
            <p:cNvSpPr/>
            <p:nvPr/>
          </p:nvSpPr>
          <p:spPr>
            <a:xfrm>
              <a:off x="5777100" y="2542625"/>
              <a:ext cx="97150" cy="95900"/>
            </a:xfrm>
            <a:custGeom>
              <a:avLst/>
              <a:gdLst/>
              <a:ahLst/>
              <a:cxnLst/>
              <a:rect l="l" t="t" r="r" b="b"/>
              <a:pathLst>
                <a:path w="3886" h="3836" extrusionOk="0">
                  <a:moveTo>
                    <a:pt x="2181" y="1"/>
                  </a:moveTo>
                  <a:cubicBezTo>
                    <a:pt x="2181" y="1"/>
                    <a:pt x="1504" y="2257"/>
                    <a:pt x="0" y="2783"/>
                  </a:cubicBezTo>
                  <a:lnTo>
                    <a:pt x="1855" y="2457"/>
                  </a:lnTo>
                  <a:lnTo>
                    <a:pt x="1855" y="3836"/>
                  </a:lnTo>
                  <a:cubicBezTo>
                    <a:pt x="1855" y="3836"/>
                    <a:pt x="3885" y="2582"/>
                    <a:pt x="3810" y="277"/>
                  </a:cubicBezTo>
                  <a:lnTo>
                    <a:pt x="218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2" name="Google Shape;4852;p7"/>
            <p:cNvSpPr/>
            <p:nvPr/>
          </p:nvSpPr>
          <p:spPr>
            <a:xfrm>
              <a:off x="5872325" y="2528225"/>
              <a:ext cx="72100" cy="110300"/>
            </a:xfrm>
            <a:custGeom>
              <a:avLst/>
              <a:gdLst/>
              <a:ahLst/>
              <a:cxnLst/>
              <a:rect l="l" t="t" r="r" b="b"/>
              <a:pathLst>
                <a:path w="2884" h="4412" extrusionOk="0">
                  <a:moveTo>
                    <a:pt x="1254" y="1"/>
                  </a:moveTo>
                  <a:lnTo>
                    <a:pt x="1" y="853"/>
                  </a:lnTo>
                  <a:cubicBezTo>
                    <a:pt x="1" y="853"/>
                    <a:pt x="1354" y="3083"/>
                    <a:pt x="978" y="4412"/>
                  </a:cubicBezTo>
                  <a:lnTo>
                    <a:pt x="1855" y="2883"/>
                  </a:lnTo>
                  <a:lnTo>
                    <a:pt x="2883" y="3209"/>
                  </a:lnTo>
                  <a:cubicBezTo>
                    <a:pt x="2883" y="3209"/>
                    <a:pt x="2657" y="1078"/>
                    <a:pt x="12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3" name="Google Shape;4853;p7"/>
            <p:cNvSpPr/>
            <p:nvPr/>
          </p:nvSpPr>
          <p:spPr>
            <a:xfrm>
              <a:off x="5807175" y="2420950"/>
              <a:ext cx="83975" cy="33375"/>
            </a:xfrm>
            <a:custGeom>
              <a:avLst/>
              <a:gdLst/>
              <a:ahLst/>
              <a:cxnLst/>
              <a:rect l="l" t="t" r="r" b="b"/>
              <a:pathLst>
                <a:path w="3359" h="1335" extrusionOk="0">
                  <a:moveTo>
                    <a:pt x="78" y="0"/>
                  </a:moveTo>
                  <a:cubicBezTo>
                    <a:pt x="52" y="0"/>
                    <a:pt x="26" y="2"/>
                    <a:pt x="0" y="6"/>
                  </a:cubicBezTo>
                  <a:lnTo>
                    <a:pt x="156" y="6"/>
                  </a:lnTo>
                  <a:cubicBezTo>
                    <a:pt x="130" y="2"/>
                    <a:pt x="104" y="0"/>
                    <a:pt x="78" y="0"/>
                  </a:cubicBezTo>
                  <a:close/>
                  <a:moveTo>
                    <a:pt x="156" y="6"/>
                  </a:moveTo>
                  <a:cubicBezTo>
                    <a:pt x="756" y="93"/>
                    <a:pt x="1203" y="1159"/>
                    <a:pt x="1203" y="1159"/>
                  </a:cubicBezTo>
                  <a:lnTo>
                    <a:pt x="3359" y="1334"/>
                  </a:lnTo>
                  <a:cubicBezTo>
                    <a:pt x="3359" y="733"/>
                    <a:pt x="3058" y="6"/>
                    <a:pt x="3058" y="6"/>
                  </a:cubicBezTo>
                  <a:close/>
                </a:path>
              </a:pathLst>
            </a:custGeom>
            <a:solidFill>
              <a:srgbClr val="C327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4" name="Google Shape;4854;p7"/>
            <p:cNvSpPr/>
            <p:nvPr/>
          </p:nvSpPr>
          <p:spPr>
            <a:xfrm>
              <a:off x="5794650" y="2396825"/>
              <a:ext cx="302650" cy="396175"/>
            </a:xfrm>
            <a:custGeom>
              <a:avLst/>
              <a:gdLst/>
              <a:ahLst/>
              <a:cxnLst/>
              <a:rect l="l" t="t" r="r" b="b"/>
              <a:pathLst>
                <a:path w="12106" h="15847" extrusionOk="0">
                  <a:moveTo>
                    <a:pt x="5754" y="1"/>
                  </a:moveTo>
                  <a:cubicBezTo>
                    <a:pt x="5511" y="1"/>
                    <a:pt x="5266" y="102"/>
                    <a:pt x="5088" y="294"/>
                  </a:cubicBezTo>
                  <a:cubicBezTo>
                    <a:pt x="5088" y="294"/>
                    <a:pt x="4862" y="470"/>
                    <a:pt x="4812" y="745"/>
                  </a:cubicBezTo>
                  <a:cubicBezTo>
                    <a:pt x="4762" y="946"/>
                    <a:pt x="4787" y="1171"/>
                    <a:pt x="4887" y="1347"/>
                  </a:cubicBezTo>
                  <a:cubicBezTo>
                    <a:pt x="5038" y="2023"/>
                    <a:pt x="5614" y="3101"/>
                    <a:pt x="7068" y="4906"/>
                  </a:cubicBezTo>
                  <a:lnTo>
                    <a:pt x="5940" y="6585"/>
                  </a:lnTo>
                  <a:lnTo>
                    <a:pt x="0" y="14254"/>
                  </a:lnTo>
                  <a:cubicBezTo>
                    <a:pt x="0" y="14254"/>
                    <a:pt x="1337" y="15847"/>
                    <a:pt x="4003" y="15847"/>
                  </a:cubicBezTo>
                  <a:cubicBezTo>
                    <a:pt x="5336" y="15847"/>
                    <a:pt x="7001" y="15449"/>
                    <a:pt x="8998" y="14254"/>
                  </a:cubicBezTo>
                  <a:lnTo>
                    <a:pt x="8998" y="10820"/>
                  </a:lnTo>
                  <a:lnTo>
                    <a:pt x="11805" y="6284"/>
                  </a:lnTo>
                  <a:cubicBezTo>
                    <a:pt x="12105" y="5783"/>
                    <a:pt x="12030" y="5131"/>
                    <a:pt x="11579" y="4755"/>
                  </a:cubicBezTo>
                  <a:cubicBezTo>
                    <a:pt x="9975" y="3352"/>
                    <a:pt x="6316" y="219"/>
                    <a:pt x="6316" y="219"/>
                  </a:cubicBezTo>
                  <a:cubicBezTo>
                    <a:pt x="6157" y="71"/>
                    <a:pt x="5956" y="1"/>
                    <a:pt x="5754" y="1"/>
                  </a:cubicBezTo>
                  <a:close/>
                </a:path>
              </a:pathLst>
            </a:custGeom>
            <a:solidFill>
              <a:srgbClr val="C984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5" name="Google Shape;4855;p7"/>
            <p:cNvSpPr/>
            <p:nvPr/>
          </p:nvSpPr>
          <p:spPr>
            <a:xfrm>
              <a:off x="5915575" y="2560175"/>
              <a:ext cx="29475" cy="43900"/>
            </a:xfrm>
            <a:custGeom>
              <a:avLst/>
              <a:gdLst/>
              <a:ahLst/>
              <a:cxnLst/>
              <a:rect l="l" t="t" r="r" b="b"/>
              <a:pathLst>
                <a:path w="1179" h="1756" extrusionOk="0">
                  <a:moveTo>
                    <a:pt x="1128" y="1"/>
                  </a:moveTo>
                  <a:cubicBezTo>
                    <a:pt x="1103" y="1"/>
                    <a:pt x="1053" y="1"/>
                    <a:pt x="1053" y="26"/>
                  </a:cubicBezTo>
                  <a:lnTo>
                    <a:pt x="0" y="1655"/>
                  </a:lnTo>
                  <a:cubicBezTo>
                    <a:pt x="0" y="1680"/>
                    <a:pt x="0" y="1730"/>
                    <a:pt x="25" y="1730"/>
                  </a:cubicBezTo>
                  <a:cubicBezTo>
                    <a:pt x="50" y="1755"/>
                    <a:pt x="50" y="1755"/>
                    <a:pt x="50" y="1755"/>
                  </a:cubicBezTo>
                  <a:cubicBezTo>
                    <a:pt x="75" y="1755"/>
                    <a:pt x="100" y="1730"/>
                    <a:pt x="125" y="1730"/>
                  </a:cubicBezTo>
                  <a:lnTo>
                    <a:pt x="1153" y="101"/>
                  </a:lnTo>
                  <a:cubicBezTo>
                    <a:pt x="1178" y="76"/>
                    <a:pt x="1153" y="26"/>
                    <a:pt x="11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6" name="Google Shape;4856;p7"/>
            <p:cNvSpPr/>
            <p:nvPr/>
          </p:nvSpPr>
          <p:spPr>
            <a:xfrm>
              <a:off x="5918075" y="2396825"/>
              <a:ext cx="65175" cy="50600"/>
            </a:xfrm>
            <a:custGeom>
              <a:avLst/>
              <a:gdLst/>
              <a:ahLst/>
              <a:cxnLst/>
              <a:rect l="l" t="t" r="r" b="b"/>
              <a:pathLst>
                <a:path w="2607" h="2024" extrusionOk="0">
                  <a:moveTo>
                    <a:pt x="817" y="1"/>
                  </a:moveTo>
                  <a:cubicBezTo>
                    <a:pt x="574" y="1"/>
                    <a:pt x="329" y="102"/>
                    <a:pt x="151" y="294"/>
                  </a:cubicBezTo>
                  <a:cubicBezTo>
                    <a:pt x="151" y="294"/>
                    <a:pt x="76" y="369"/>
                    <a:pt x="0" y="470"/>
                  </a:cubicBezTo>
                  <a:cubicBezTo>
                    <a:pt x="326" y="1196"/>
                    <a:pt x="1479" y="2023"/>
                    <a:pt x="1479" y="2023"/>
                  </a:cubicBezTo>
                  <a:lnTo>
                    <a:pt x="2607" y="1272"/>
                  </a:lnTo>
                  <a:cubicBezTo>
                    <a:pt x="1880" y="645"/>
                    <a:pt x="1379" y="219"/>
                    <a:pt x="1379" y="219"/>
                  </a:cubicBezTo>
                  <a:cubicBezTo>
                    <a:pt x="1220" y="71"/>
                    <a:pt x="1019" y="1"/>
                    <a:pt x="817" y="1"/>
                  </a:cubicBezTo>
                  <a:close/>
                </a:path>
              </a:pathLst>
            </a:custGeom>
            <a:solidFill>
              <a:srgbClr val="DBAE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7" name="Google Shape;4857;p7"/>
            <p:cNvSpPr/>
            <p:nvPr/>
          </p:nvSpPr>
          <p:spPr>
            <a:xfrm>
              <a:off x="5789000" y="2374725"/>
              <a:ext cx="46400" cy="160425"/>
            </a:xfrm>
            <a:custGeom>
              <a:avLst/>
              <a:gdLst/>
              <a:ahLst/>
              <a:cxnLst/>
              <a:rect l="l" t="t" r="r" b="b"/>
              <a:pathLst>
                <a:path w="1856" h="6417" extrusionOk="0">
                  <a:moveTo>
                    <a:pt x="928" y="0"/>
                  </a:moveTo>
                  <a:cubicBezTo>
                    <a:pt x="427" y="0"/>
                    <a:pt x="0" y="426"/>
                    <a:pt x="0" y="927"/>
                  </a:cubicBezTo>
                  <a:lnTo>
                    <a:pt x="0" y="5489"/>
                  </a:lnTo>
                  <a:cubicBezTo>
                    <a:pt x="0" y="5990"/>
                    <a:pt x="427" y="6416"/>
                    <a:pt x="928" y="6416"/>
                  </a:cubicBezTo>
                  <a:cubicBezTo>
                    <a:pt x="1454" y="6416"/>
                    <a:pt x="1855" y="5990"/>
                    <a:pt x="1855" y="5489"/>
                  </a:cubicBezTo>
                  <a:lnTo>
                    <a:pt x="1855" y="927"/>
                  </a:lnTo>
                  <a:cubicBezTo>
                    <a:pt x="1855" y="426"/>
                    <a:pt x="1454" y="0"/>
                    <a:pt x="928"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8" name="Google Shape;4858;p7"/>
            <p:cNvSpPr/>
            <p:nvPr/>
          </p:nvSpPr>
          <p:spPr>
            <a:xfrm>
              <a:off x="5882350" y="2374725"/>
              <a:ext cx="46400" cy="160425"/>
            </a:xfrm>
            <a:custGeom>
              <a:avLst/>
              <a:gdLst/>
              <a:ahLst/>
              <a:cxnLst/>
              <a:rect l="l" t="t" r="r" b="b"/>
              <a:pathLst>
                <a:path w="1856" h="6417" extrusionOk="0">
                  <a:moveTo>
                    <a:pt x="928" y="0"/>
                  </a:moveTo>
                  <a:cubicBezTo>
                    <a:pt x="427" y="0"/>
                    <a:pt x="1" y="426"/>
                    <a:pt x="1" y="927"/>
                  </a:cubicBezTo>
                  <a:lnTo>
                    <a:pt x="1" y="5489"/>
                  </a:lnTo>
                  <a:cubicBezTo>
                    <a:pt x="1" y="5990"/>
                    <a:pt x="427" y="6416"/>
                    <a:pt x="928" y="6416"/>
                  </a:cubicBezTo>
                  <a:cubicBezTo>
                    <a:pt x="1454" y="6416"/>
                    <a:pt x="1855" y="5990"/>
                    <a:pt x="1855" y="5489"/>
                  </a:cubicBezTo>
                  <a:lnTo>
                    <a:pt x="1855" y="927"/>
                  </a:lnTo>
                  <a:cubicBezTo>
                    <a:pt x="1855" y="426"/>
                    <a:pt x="1454" y="0"/>
                    <a:pt x="928"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9" name="Google Shape;4859;p7"/>
            <p:cNvSpPr/>
            <p:nvPr/>
          </p:nvSpPr>
          <p:spPr>
            <a:xfrm>
              <a:off x="5835375" y="2374725"/>
              <a:ext cx="47000" cy="184225"/>
            </a:xfrm>
            <a:custGeom>
              <a:avLst/>
              <a:gdLst/>
              <a:ahLst/>
              <a:cxnLst/>
              <a:rect l="l" t="t" r="r" b="b"/>
              <a:pathLst>
                <a:path w="1880" h="7369" extrusionOk="0">
                  <a:moveTo>
                    <a:pt x="953" y="0"/>
                  </a:moveTo>
                  <a:cubicBezTo>
                    <a:pt x="426" y="0"/>
                    <a:pt x="0" y="426"/>
                    <a:pt x="0" y="927"/>
                  </a:cubicBezTo>
                  <a:lnTo>
                    <a:pt x="0" y="6441"/>
                  </a:lnTo>
                  <a:cubicBezTo>
                    <a:pt x="0" y="6943"/>
                    <a:pt x="426" y="7369"/>
                    <a:pt x="953" y="7369"/>
                  </a:cubicBezTo>
                  <a:cubicBezTo>
                    <a:pt x="1454" y="7369"/>
                    <a:pt x="1880" y="6943"/>
                    <a:pt x="1880" y="6441"/>
                  </a:cubicBezTo>
                  <a:lnTo>
                    <a:pt x="1880" y="927"/>
                  </a:lnTo>
                  <a:cubicBezTo>
                    <a:pt x="1880" y="426"/>
                    <a:pt x="1454" y="0"/>
                    <a:pt x="953"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0" name="Google Shape;4860;p7"/>
            <p:cNvSpPr/>
            <p:nvPr/>
          </p:nvSpPr>
          <p:spPr>
            <a:xfrm>
              <a:off x="5928725" y="2372650"/>
              <a:ext cx="97775" cy="162500"/>
            </a:xfrm>
            <a:custGeom>
              <a:avLst/>
              <a:gdLst/>
              <a:ahLst/>
              <a:cxnLst/>
              <a:rect l="l" t="t" r="r" b="b"/>
              <a:pathLst>
                <a:path w="3911" h="6500" extrusionOk="0">
                  <a:moveTo>
                    <a:pt x="1401" y="0"/>
                  </a:moveTo>
                  <a:cubicBezTo>
                    <a:pt x="1232" y="0"/>
                    <a:pt x="1057" y="26"/>
                    <a:pt x="878" y="83"/>
                  </a:cubicBezTo>
                  <a:cubicBezTo>
                    <a:pt x="401" y="83"/>
                    <a:pt x="0" y="459"/>
                    <a:pt x="0" y="935"/>
                  </a:cubicBezTo>
                  <a:lnTo>
                    <a:pt x="0" y="5622"/>
                  </a:lnTo>
                  <a:cubicBezTo>
                    <a:pt x="0" y="6098"/>
                    <a:pt x="401" y="6499"/>
                    <a:pt x="878" y="6499"/>
                  </a:cubicBezTo>
                  <a:lnTo>
                    <a:pt x="1028" y="6499"/>
                  </a:lnTo>
                  <a:cubicBezTo>
                    <a:pt x="1479" y="6499"/>
                    <a:pt x="1880" y="6098"/>
                    <a:pt x="1880" y="5622"/>
                  </a:cubicBezTo>
                  <a:lnTo>
                    <a:pt x="1880" y="1913"/>
                  </a:lnTo>
                  <a:lnTo>
                    <a:pt x="3910" y="1913"/>
                  </a:lnTo>
                  <a:cubicBezTo>
                    <a:pt x="3910" y="1913"/>
                    <a:pt x="2863" y="0"/>
                    <a:pt x="1401"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1" name="Google Shape;4861;p7"/>
            <p:cNvSpPr/>
            <p:nvPr/>
          </p:nvSpPr>
          <p:spPr>
            <a:xfrm>
              <a:off x="5974475" y="2394150"/>
              <a:ext cx="2525" cy="125950"/>
            </a:xfrm>
            <a:custGeom>
              <a:avLst/>
              <a:gdLst/>
              <a:ahLst/>
              <a:cxnLst/>
              <a:rect l="l" t="t" r="r" b="b"/>
              <a:pathLst>
                <a:path w="101" h="5038" extrusionOk="0">
                  <a:moveTo>
                    <a:pt x="50" y="0"/>
                  </a:moveTo>
                  <a:cubicBezTo>
                    <a:pt x="25" y="0"/>
                    <a:pt x="0" y="25"/>
                    <a:pt x="0" y="75"/>
                  </a:cubicBezTo>
                  <a:lnTo>
                    <a:pt x="0" y="4988"/>
                  </a:lnTo>
                  <a:cubicBezTo>
                    <a:pt x="0" y="5013"/>
                    <a:pt x="25" y="5038"/>
                    <a:pt x="50" y="5038"/>
                  </a:cubicBezTo>
                  <a:cubicBezTo>
                    <a:pt x="75" y="5038"/>
                    <a:pt x="100" y="5013"/>
                    <a:pt x="100" y="4988"/>
                  </a:cubicBezTo>
                  <a:lnTo>
                    <a:pt x="100" y="75"/>
                  </a:lnTo>
                  <a:cubicBezTo>
                    <a:pt x="100" y="25"/>
                    <a:pt x="75" y="0"/>
                    <a:pt x="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2" name="Google Shape;4862;p7"/>
            <p:cNvSpPr/>
            <p:nvPr/>
          </p:nvSpPr>
          <p:spPr>
            <a:xfrm>
              <a:off x="5789000" y="2486250"/>
              <a:ext cx="35100" cy="48900"/>
            </a:xfrm>
            <a:custGeom>
              <a:avLst/>
              <a:gdLst/>
              <a:ahLst/>
              <a:cxnLst/>
              <a:rect l="l" t="t" r="r" b="b"/>
              <a:pathLst>
                <a:path w="1404" h="1956" extrusionOk="0">
                  <a:moveTo>
                    <a:pt x="0" y="0"/>
                  </a:moveTo>
                  <a:lnTo>
                    <a:pt x="0" y="1078"/>
                  </a:lnTo>
                  <a:cubicBezTo>
                    <a:pt x="0" y="1554"/>
                    <a:pt x="376" y="1955"/>
                    <a:pt x="853" y="1955"/>
                  </a:cubicBezTo>
                  <a:lnTo>
                    <a:pt x="1003" y="1955"/>
                  </a:lnTo>
                  <a:cubicBezTo>
                    <a:pt x="1404" y="1228"/>
                    <a:pt x="1103" y="0"/>
                    <a:pt x="1103" y="0"/>
                  </a:cubicBezTo>
                  <a:close/>
                </a:path>
              </a:pathLst>
            </a:custGeom>
            <a:solidFill>
              <a:srgbClr val="DBAE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3" name="Google Shape;4863;p7"/>
            <p:cNvSpPr/>
            <p:nvPr/>
          </p:nvSpPr>
          <p:spPr>
            <a:xfrm>
              <a:off x="5928725" y="2486250"/>
              <a:ext cx="35750" cy="48900"/>
            </a:xfrm>
            <a:custGeom>
              <a:avLst/>
              <a:gdLst/>
              <a:ahLst/>
              <a:cxnLst/>
              <a:rect l="l" t="t" r="r" b="b"/>
              <a:pathLst>
                <a:path w="1430" h="1956" extrusionOk="0">
                  <a:moveTo>
                    <a:pt x="0" y="0"/>
                  </a:moveTo>
                  <a:lnTo>
                    <a:pt x="0" y="1078"/>
                  </a:lnTo>
                  <a:cubicBezTo>
                    <a:pt x="0" y="1554"/>
                    <a:pt x="401" y="1955"/>
                    <a:pt x="878" y="1955"/>
                  </a:cubicBezTo>
                  <a:lnTo>
                    <a:pt x="1028" y="1955"/>
                  </a:lnTo>
                  <a:cubicBezTo>
                    <a:pt x="1429" y="1228"/>
                    <a:pt x="1128" y="0"/>
                    <a:pt x="1128" y="0"/>
                  </a:cubicBezTo>
                  <a:close/>
                </a:path>
              </a:pathLst>
            </a:custGeom>
            <a:solidFill>
              <a:srgbClr val="DBAE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4" name="Google Shape;4864;p7"/>
            <p:cNvSpPr/>
            <p:nvPr/>
          </p:nvSpPr>
          <p:spPr>
            <a:xfrm>
              <a:off x="5882350" y="2486250"/>
              <a:ext cx="35125" cy="48900"/>
            </a:xfrm>
            <a:custGeom>
              <a:avLst/>
              <a:gdLst/>
              <a:ahLst/>
              <a:cxnLst/>
              <a:rect l="l" t="t" r="r" b="b"/>
              <a:pathLst>
                <a:path w="1405" h="1956" extrusionOk="0">
                  <a:moveTo>
                    <a:pt x="1" y="0"/>
                  </a:moveTo>
                  <a:lnTo>
                    <a:pt x="1" y="1078"/>
                  </a:lnTo>
                  <a:cubicBezTo>
                    <a:pt x="1" y="1554"/>
                    <a:pt x="377" y="1955"/>
                    <a:pt x="853" y="1955"/>
                  </a:cubicBezTo>
                  <a:lnTo>
                    <a:pt x="1003" y="1955"/>
                  </a:lnTo>
                  <a:cubicBezTo>
                    <a:pt x="1404" y="1228"/>
                    <a:pt x="1104" y="0"/>
                    <a:pt x="1104" y="0"/>
                  </a:cubicBezTo>
                  <a:close/>
                </a:path>
              </a:pathLst>
            </a:custGeom>
            <a:solidFill>
              <a:srgbClr val="DBAE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5" name="Google Shape;4865;p7"/>
            <p:cNvSpPr/>
            <p:nvPr/>
          </p:nvSpPr>
          <p:spPr>
            <a:xfrm>
              <a:off x="5835375" y="2510675"/>
              <a:ext cx="35725" cy="48900"/>
            </a:xfrm>
            <a:custGeom>
              <a:avLst/>
              <a:gdLst/>
              <a:ahLst/>
              <a:cxnLst/>
              <a:rect l="l" t="t" r="r" b="b"/>
              <a:pathLst>
                <a:path w="1429" h="1956" extrusionOk="0">
                  <a:moveTo>
                    <a:pt x="0" y="1"/>
                  </a:moveTo>
                  <a:lnTo>
                    <a:pt x="0" y="1078"/>
                  </a:lnTo>
                  <a:cubicBezTo>
                    <a:pt x="0" y="1555"/>
                    <a:pt x="401" y="1956"/>
                    <a:pt x="877" y="1956"/>
                  </a:cubicBezTo>
                  <a:lnTo>
                    <a:pt x="1028" y="1956"/>
                  </a:lnTo>
                  <a:cubicBezTo>
                    <a:pt x="1429" y="1204"/>
                    <a:pt x="1128" y="1"/>
                    <a:pt x="1128" y="1"/>
                  </a:cubicBezTo>
                  <a:close/>
                </a:path>
              </a:pathLst>
            </a:custGeom>
            <a:solidFill>
              <a:srgbClr val="DBAE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6" name="Google Shape;4866;p7"/>
            <p:cNvSpPr/>
            <p:nvPr/>
          </p:nvSpPr>
          <p:spPr>
            <a:xfrm>
              <a:off x="5834125" y="2394775"/>
              <a:ext cx="3150" cy="117175"/>
            </a:xfrm>
            <a:custGeom>
              <a:avLst/>
              <a:gdLst/>
              <a:ahLst/>
              <a:cxnLst/>
              <a:rect l="l" t="t" r="r" b="b"/>
              <a:pathLst>
                <a:path w="126" h="4687" extrusionOk="0">
                  <a:moveTo>
                    <a:pt x="50" y="0"/>
                  </a:moveTo>
                  <a:cubicBezTo>
                    <a:pt x="25" y="0"/>
                    <a:pt x="0" y="25"/>
                    <a:pt x="0" y="50"/>
                  </a:cubicBezTo>
                  <a:lnTo>
                    <a:pt x="0" y="4637"/>
                  </a:lnTo>
                  <a:cubicBezTo>
                    <a:pt x="0" y="4662"/>
                    <a:pt x="25" y="4687"/>
                    <a:pt x="50" y="4687"/>
                  </a:cubicBezTo>
                  <a:cubicBezTo>
                    <a:pt x="100" y="4687"/>
                    <a:pt x="125" y="4662"/>
                    <a:pt x="125" y="4637"/>
                  </a:cubicBezTo>
                  <a:lnTo>
                    <a:pt x="125" y="50"/>
                  </a:lnTo>
                  <a:cubicBezTo>
                    <a:pt x="125" y="25"/>
                    <a:pt x="100" y="0"/>
                    <a:pt x="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7" name="Google Shape;4867;p7"/>
            <p:cNvSpPr/>
            <p:nvPr/>
          </p:nvSpPr>
          <p:spPr>
            <a:xfrm>
              <a:off x="5881100" y="2394775"/>
              <a:ext cx="2525" cy="120325"/>
            </a:xfrm>
            <a:custGeom>
              <a:avLst/>
              <a:gdLst/>
              <a:ahLst/>
              <a:cxnLst/>
              <a:rect l="l" t="t" r="r" b="b"/>
              <a:pathLst>
                <a:path w="101" h="4813" extrusionOk="0">
                  <a:moveTo>
                    <a:pt x="51" y="0"/>
                  </a:moveTo>
                  <a:cubicBezTo>
                    <a:pt x="26" y="0"/>
                    <a:pt x="1" y="25"/>
                    <a:pt x="1" y="50"/>
                  </a:cubicBezTo>
                  <a:lnTo>
                    <a:pt x="1" y="4737"/>
                  </a:lnTo>
                  <a:cubicBezTo>
                    <a:pt x="1" y="4787"/>
                    <a:pt x="26" y="4812"/>
                    <a:pt x="51" y="4812"/>
                  </a:cubicBezTo>
                  <a:cubicBezTo>
                    <a:pt x="76" y="4812"/>
                    <a:pt x="101" y="4787"/>
                    <a:pt x="101" y="4737"/>
                  </a:cubicBezTo>
                  <a:lnTo>
                    <a:pt x="101" y="50"/>
                  </a:lnTo>
                  <a:cubicBezTo>
                    <a:pt x="101" y="25"/>
                    <a:pt x="76" y="0"/>
                    <a:pt x="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8" name="Google Shape;4868;p7"/>
            <p:cNvSpPr/>
            <p:nvPr/>
          </p:nvSpPr>
          <p:spPr>
            <a:xfrm>
              <a:off x="5927475" y="2394775"/>
              <a:ext cx="3150" cy="120325"/>
            </a:xfrm>
            <a:custGeom>
              <a:avLst/>
              <a:gdLst/>
              <a:ahLst/>
              <a:cxnLst/>
              <a:rect l="l" t="t" r="r" b="b"/>
              <a:pathLst>
                <a:path w="126" h="4813" extrusionOk="0">
                  <a:moveTo>
                    <a:pt x="50" y="0"/>
                  </a:moveTo>
                  <a:cubicBezTo>
                    <a:pt x="25" y="0"/>
                    <a:pt x="0" y="25"/>
                    <a:pt x="0" y="50"/>
                  </a:cubicBezTo>
                  <a:lnTo>
                    <a:pt x="0" y="4737"/>
                  </a:lnTo>
                  <a:cubicBezTo>
                    <a:pt x="0" y="4787"/>
                    <a:pt x="25" y="4812"/>
                    <a:pt x="50" y="4812"/>
                  </a:cubicBezTo>
                  <a:cubicBezTo>
                    <a:pt x="101" y="4812"/>
                    <a:pt x="126" y="4787"/>
                    <a:pt x="126" y="4737"/>
                  </a:cubicBezTo>
                  <a:lnTo>
                    <a:pt x="126" y="50"/>
                  </a:lnTo>
                  <a:cubicBezTo>
                    <a:pt x="126" y="25"/>
                    <a:pt x="101" y="0"/>
                    <a:pt x="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9" name="Google Shape;4869;p7"/>
            <p:cNvSpPr/>
            <p:nvPr/>
          </p:nvSpPr>
          <p:spPr>
            <a:xfrm>
              <a:off x="5708175" y="2731850"/>
              <a:ext cx="414800" cy="79600"/>
            </a:xfrm>
            <a:custGeom>
              <a:avLst/>
              <a:gdLst/>
              <a:ahLst/>
              <a:cxnLst/>
              <a:rect l="l" t="t" r="r" b="b"/>
              <a:pathLst>
                <a:path w="16592" h="3184" extrusionOk="0">
                  <a:moveTo>
                    <a:pt x="0" y="1"/>
                  </a:moveTo>
                  <a:lnTo>
                    <a:pt x="0" y="3184"/>
                  </a:lnTo>
                  <a:lnTo>
                    <a:pt x="16592" y="3184"/>
                  </a:lnTo>
                  <a:lnTo>
                    <a:pt x="1659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0" name="Google Shape;4870;p7"/>
            <p:cNvSpPr/>
            <p:nvPr/>
          </p:nvSpPr>
          <p:spPr>
            <a:xfrm>
              <a:off x="5708175" y="2811425"/>
              <a:ext cx="414800" cy="70200"/>
            </a:xfrm>
            <a:custGeom>
              <a:avLst/>
              <a:gdLst/>
              <a:ahLst/>
              <a:cxnLst/>
              <a:rect l="l" t="t" r="r" b="b"/>
              <a:pathLst>
                <a:path w="16592" h="2808" extrusionOk="0">
                  <a:moveTo>
                    <a:pt x="0" y="1"/>
                  </a:moveTo>
                  <a:lnTo>
                    <a:pt x="2807" y="2808"/>
                  </a:lnTo>
                  <a:lnTo>
                    <a:pt x="14061" y="2808"/>
                  </a:lnTo>
                  <a:lnTo>
                    <a:pt x="165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1" name="Google Shape;4871;p7"/>
            <p:cNvSpPr/>
            <p:nvPr/>
          </p:nvSpPr>
          <p:spPr>
            <a:xfrm>
              <a:off x="5709425" y="2881600"/>
              <a:ext cx="429225" cy="601550"/>
            </a:xfrm>
            <a:custGeom>
              <a:avLst/>
              <a:gdLst/>
              <a:ahLst/>
              <a:cxnLst/>
              <a:rect l="l" t="t" r="r" b="b"/>
              <a:pathLst>
                <a:path w="17169" h="24062" extrusionOk="0">
                  <a:moveTo>
                    <a:pt x="2757" y="1"/>
                  </a:moveTo>
                  <a:lnTo>
                    <a:pt x="1" y="24061"/>
                  </a:lnTo>
                  <a:lnTo>
                    <a:pt x="17169" y="24061"/>
                  </a:lnTo>
                  <a:lnTo>
                    <a:pt x="140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2" name="Google Shape;4872;p7"/>
            <p:cNvSpPr/>
            <p:nvPr/>
          </p:nvSpPr>
          <p:spPr>
            <a:xfrm>
              <a:off x="5729475" y="2893525"/>
              <a:ext cx="127850" cy="589625"/>
            </a:xfrm>
            <a:custGeom>
              <a:avLst/>
              <a:gdLst/>
              <a:ahLst/>
              <a:cxnLst/>
              <a:rect l="l" t="t" r="r" b="b"/>
              <a:pathLst>
                <a:path w="5114" h="23585" extrusionOk="0">
                  <a:moveTo>
                    <a:pt x="2632" y="0"/>
                  </a:moveTo>
                  <a:lnTo>
                    <a:pt x="1" y="23584"/>
                  </a:lnTo>
                  <a:lnTo>
                    <a:pt x="3885" y="23584"/>
                  </a:lnTo>
                  <a:lnTo>
                    <a:pt x="51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3" name="Google Shape;4873;p7"/>
            <p:cNvSpPr/>
            <p:nvPr/>
          </p:nvSpPr>
          <p:spPr>
            <a:xfrm>
              <a:off x="5972575" y="2893525"/>
              <a:ext cx="127225" cy="589625"/>
            </a:xfrm>
            <a:custGeom>
              <a:avLst/>
              <a:gdLst/>
              <a:ahLst/>
              <a:cxnLst/>
              <a:rect l="l" t="t" r="r" b="b"/>
              <a:pathLst>
                <a:path w="5089" h="23585" extrusionOk="0">
                  <a:moveTo>
                    <a:pt x="1" y="0"/>
                  </a:moveTo>
                  <a:lnTo>
                    <a:pt x="1204" y="23584"/>
                  </a:lnTo>
                  <a:lnTo>
                    <a:pt x="5089" y="23584"/>
                  </a:lnTo>
                  <a:lnTo>
                    <a:pt x="24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4" name="Google Shape;4874;p7"/>
            <p:cNvSpPr/>
            <p:nvPr/>
          </p:nvSpPr>
          <p:spPr>
            <a:xfrm>
              <a:off x="5871700" y="2897900"/>
              <a:ext cx="93400" cy="585250"/>
            </a:xfrm>
            <a:custGeom>
              <a:avLst/>
              <a:gdLst/>
              <a:ahLst/>
              <a:cxnLst/>
              <a:rect l="l" t="t" r="r" b="b"/>
              <a:pathLst>
                <a:path w="3736" h="23410" extrusionOk="0">
                  <a:moveTo>
                    <a:pt x="1" y="1"/>
                  </a:moveTo>
                  <a:lnTo>
                    <a:pt x="1" y="23409"/>
                  </a:lnTo>
                  <a:lnTo>
                    <a:pt x="3735" y="23409"/>
                  </a:lnTo>
                  <a:lnTo>
                    <a:pt x="31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78"/>
        <p:cNvGrpSpPr/>
        <p:nvPr/>
      </p:nvGrpSpPr>
      <p:grpSpPr>
        <a:xfrm>
          <a:off x="0" y="0"/>
          <a:ext cx="0" cy="0"/>
          <a:chOff x="0" y="0"/>
          <a:chExt cx="0" cy="0"/>
        </a:xfrm>
      </p:grpSpPr>
      <p:pic>
        <p:nvPicPr>
          <p:cNvPr id="4879" name="Google Shape;4879;g1c26b45d9e5_0_0"/>
          <p:cNvPicPr preferRelativeResize="0"/>
          <p:nvPr/>
        </p:nvPicPr>
        <p:blipFill>
          <a:blip r:embed="rId3">
            <a:alphaModFix/>
          </a:blip>
          <a:stretch>
            <a:fillRect/>
          </a:stretch>
        </p:blipFill>
        <p:spPr>
          <a:xfrm>
            <a:off x="102550" y="30175"/>
            <a:ext cx="8938900" cy="50831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83"/>
        <p:cNvGrpSpPr/>
        <p:nvPr/>
      </p:nvGrpSpPr>
      <p:grpSpPr>
        <a:xfrm>
          <a:off x="0" y="0"/>
          <a:ext cx="0" cy="0"/>
          <a:chOff x="0" y="0"/>
          <a:chExt cx="0" cy="0"/>
        </a:xfrm>
      </p:grpSpPr>
      <p:pic>
        <p:nvPicPr>
          <p:cNvPr id="4884" name="Google Shape;4884;g1c2b2bf2c38_1_0"/>
          <p:cNvPicPr preferRelativeResize="0"/>
          <p:nvPr/>
        </p:nvPicPr>
        <p:blipFill>
          <a:blip r:embed="rId3">
            <a:alphaModFix/>
          </a:blip>
          <a:stretch>
            <a:fillRect/>
          </a:stretch>
        </p:blipFill>
        <p:spPr>
          <a:xfrm>
            <a:off x="0" y="622846"/>
            <a:ext cx="9144003" cy="389781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88"/>
        <p:cNvGrpSpPr/>
        <p:nvPr/>
      </p:nvGrpSpPr>
      <p:grpSpPr>
        <a:xfrm>
          <a:off x="0" y="0"/>
          <a:ext cx="0" cy="0"/>
          <a:chOff x="0" y="0"/>
          <a:chExt cx="0" cy="0"/>
        </a:xfrm>
      </p:grpSpPr>
      <p:sp>
        <p:nvSpPr>
          <p:cNvPr id="4889" name="Google Shape;4889;g1c26b45d9e5_0_64"/>
          <p:cNvSpPr txBox="1">
            <a:spLocks noGrp="1"/>
          </p:cNvSpPr>
          <p:nvPr>
            <p:ph type="title"/>
          </p:nvPr>
        </p:nvSpPr>
        <p:spPr>
          <a:xfrm flipH="1">
            <a:off x="312000" y="137350"/>
            <a:ext cx="8520000" cy="510000"/>
          </a:xfrm>
          <a:prstGeom prst="rect">
            <a:avLst/>
          </a:prstGeom>
          <a:noFill/>
          <a:ln>
            <a:noFill/>
          </a:ln>
        </p:spPr>
        <p:txBody>
          <a:bodyPr spcFirstLastPara="1" wrap="square" lIns="91425" tIns="91425" rIns="91425" bIns="91425" anchor="ctr" anchorCtr="0">
            <a:noAutofit/>
          </a:bodyPr>
          <a:lstStyle/>
          <a:p>
            <a:pPr marL="0" lvl="0" indent="0" algn="ctr" rtl="0">
              <a:lnSpc>
                <a:spcPct val="122222"/>
              </a:lnSpc>
              <a:spcBef>
                <a:spcPts val="0"/>
              </a:spcBef>
              <a:spcAft>
                <a:spcPts val="1200"/>
              </a:spcAft>
              <a:buNone/>
            </a:pPr>
            <a:r>
              <a:rPr lang="en" sz="3400">
                <a:solidFill>
                  <a:schemeClr val="dk1"/>
                </a:solidFill>
              </a:rPr>
              <a:t>Produce (Ingest data to databases)</a:t>
            </a:r>
            <a:endParaRPr sz="3400"/>
          </a:p>
        </p:txBody>
      </p:sp>
      <p:pic>
        <p:nvPicPr>
          <p:cNvPr id="4890" name="Google Shape;4890;g1c26b45d9e5_0_64"/>
          <p:cNvPicPr preferRelativeResize="0"/>
          <p:nvPr/>
        </p:nvPicPr>
        <p:blipFill>
          <a:blip r:embed="rId3">
            <a:alphaModFix/>
          </a:blip>
          <a:stretch>
            <a:fillRect/>
          </a:stretch>
        </p:blipFill>
        <p:spPr>
          <a:xfrm>
            <a:off x="635025" y="890368"/>
            <a:ext cx="7873952" cy="617257"/>
          </a:xfrm>
          <a:prstGeom prst="rect">
            <a:avLst/>
          </a:prstGeom>
          <a:noFill/>
          <a:ln>
            <a:noFill/>
          </a:ln>
        </p:spPr>
      </p:pic>
      <p:pic>
        <p:nvPicPr>
          <p:cNvPr id="4891" name="Google Shape;4891;g1c26b45d9e5_0_64"/>
          <p:cNvPicPr preferRelativeResize="0"/>
          <p:nvPr/>
        </p:nvPicPr>
        <p:blipFill>
          <a:blip r:embed="rId4">
            <a:alphaModFix/>
          </a:blip>
          <a:stretch>
            <a:fillRect/>
          </a:stretch>
        </p:blipFill>
        <p:spPr>
          <a:xfrm>
            <a:off x="635025" y="1507623"/>
            <a:ext cx="7873952" cy="1052501"/>
          </a:xfrm>
          <a:prstGeom prst="rect">
            <a:avLst/>
          </a:prstGeom>
          <a:noFill/>
          <a:ln>
            <a:noFill/>
          </a:ln>
        </p:spPr>
      </p:pic>
      <p:pic>
        <p:nvPicPr>
          <p:cNvPr id="4892" name="Google Shape;4892;g1c26b45d9e5_0_64"/>
          <p:cNvPicPr preferRelativeResize="0"/>
          <p:nvPr/>
        </p:nvPicPr>
        <p:blipFill>
          <a:blip r:embed="rId5">
            <a:alphaModFix/>
          </a:blip>
          <a:stretch>
            <a:fillRect/>
          </a:stretch>
        </p:blipFill>
        <p:spPr>
          <a:xfrm>
            <a:off x="635025" y="2560125"/>
            <a:ext cx="7873952" cy="2397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96"/>
        <p:cNvGrpSpPr/>
        <p:nvPr/>
      </p:nvGrpSpPr>
      <p:grpSpPr>
        <a:xfrm>
          <a:off x="0" y="0"/>
          <a:ext cx="0" cy="0"/>
          <a:chOff x="0" y="0"/>
          <a:chExt cx="0" cy="0"/>
        </a:xfrm>
      </p:grpSpPr>
      <p:sp>
        <p:nvSpPr>
          <p:cNvPr id="4897" name="Google Shape;4897;g1c26b45d9e5_0_58"/>
          <p:cNvSpPr txBox="1">
            <a:spLocks noGrp="1"/>
          </p:cNvSpPr>
          <p:nvPr>
            <p:ph type="title"/>
          </p:nvPr>
        </p:nvSpPr>
        <p:spPr>
          <a:xfrm flipH="1">
            <a:off x="2276400" y="147725"/>
            <a:ext cx="4591200" cy="510000"/>
          </a:xfrm>
          <a:prstGeom prst="rect">
            <a:avLst/>
          </a:prstGeom>
          <a:noFill/>
          <a:ln>
            <a:noFill/>
          </a:ln>
        </p:spPr>
        <p:txBody>
          <a:bodyPr spcFirstLastPara="1" wrap="square" lIns="91425" tIns="91425" rIns="91425" bIns="91425" anchor="ctr" anchorCtr="0">
            <a:noAutofit/>
          </a:bodyPr>
          <a:lstStyle/>
          <a:p>
            <a:pPr marL="0" lvl="0" indent="0" algn="ctr" rtl="0">
              <a:lnSpc>
                <a:spcPct val="122222"/>
              </a:lnSpc>
              <a:spcBef>
                <a:spcPts val="0"/>
              </a:spcBef>
              <a:spcAft>
                <a:spcPts val="1200"/>
              </a:spcAft>
              <a:buNone/>
            </a:pPr>
            <a:r>
              <a:rPr lang="en" sz="3400">
                <a:solidFill>
                  <a:schemeClr val="dk1"/>
                </a:solidFill>
              </a:rPr>
              <a:t>Consume</a:t>
            </a:r>
            <a:endParaRPr sz="3400"/>
          </a:p>
        </p:txBody>
      </p:sp>
      <p:pic>
        <p:nvPicPr>
          <p:cNvPr id="4898" name="Google Shape;4898;g1c26b45d9e5_0_58"/>
          <p:cNvPicPr preferRelativeResize="0"/>
          <p:nvPr/>
        </p:nvPicPr>
        <p:blipFill>
          <a:blip r:embed="rId3">
            <a:alphaModFix/>
          </a:blip>
          <a:stretch>
            <a:fillRect/>
          </a:stretch>
        </p:blipFill>
        <p:spPr>
          <a:xfrm>
            <a:off x="775025" y="746629"/>
            <a:ext cx="7593949" cy="422056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02"/>
        <p:cNvGrpSpPr/>
        <p:nvPr/>
      </p:nvGrpSpPr>
      <p:grpSpPr>
        <a:xfrm>
          <a:off x="0" y="0"/>
          <a:ext cx="0" cy="0"/>
          <a:chOff x="0" y="0"/>
          <a:chExt cx="0" cy="0"/>
        </a:xfrm>
      </p:grpSpPr>
      <p:sp>
        <p:nvSpPr>
          <p:cNvPr id="4903" name="Google Shape;4903;p8"/>
          <p:cNvSpPr txBox="1">
            <a:spLocks noGrp="1"/>
          </p:cNvSpPr>
          <p:nvPr>
            <p:ph type="title"/>
          </p:nvPr>
        </p:nvSpPr>
        <p:spPr>
          <a:xfrm>
            <a:off x="713099" y="1666225"/>
            <a:ext cx="4618317" cy="64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CONCLUSIONS</a:t>
            </a:r>
            <a:endParaRPr/>
          </a:p>
        </p:txBody>
      </p:sp>
      <p:sp>
        <p:nvSpPr>
          <p:cNvPr id="4904" name="Google Shape;4904;p8"/>
          <p:cNvSpPr txBox="1">
            <a:spLocks noGrp="1"/>
          </p:cNvSpPr>
          <p:nvPr>
            <p:ph type="title" idx="2"/>
          </p:nvPr>
        </p:nvSpPr>
        <p:spPr>
          <a:xfrm>
            <a:off x="2070450" y="2743475"/>
            <a:ext cx="1362600" cy="73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06.</a:t>
            </a:r>
            <a:endParaRPr/>
          </a:p>
        </p:txBody>
      </p:sp>
      <p:sp>
        <p:nvSpPr>
          <p:cNvPr id="4905" name="Google Shape;4905;p8"/>
          <p:cNvSpPr txBox="1">
            <a:spLocks noGrp="1"/>
          </p:cNvSpPr>
          <p:nvPr>
            <p:ph type="subTitle" idx="1"/>
          </p:nvPr>
        </p:nvSpPr>
        <p:spPr>
          <a:xfrm>
            <a:off x="713100" y="2315975"/>
            <a:ext cx="434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Findings and Future work</a:t>
            </a:r>
            <a:endParaRPr/>
          </a:p>
        </p:txBody>
      </p:sp>
      <p:grpSp>
        <p:nvGrpSpPr>
          <p:cNvPr id="4906" name="Google Shape;4906;p8"/>
          <p:cNvGrpSpPr/>
          <p:nvPr/>
        </p:nvGrpSpPr>
        <p:grpSpPr>
          <a:xfrm>
            <a:off x="6632511" y="1772484"/>
            <a:ext cx="1112683" cy="2831789"/>
            <a:chOff x="6885575" y="1565372"/>
            <a:chExt cx="1193994" cy="3038726"/>
          </a:xfrm>
        </p:grpSpPr>
        <p:sp>
          <p:nvSpPr>
            <p:cNvPr id="4907" name="Google Shape;4907;p8"/>
            <p:cNvSpPr/>
            <p:nvPr/>
          </p:nvSpPr>
          <p:spPr>
            <a:xfrm>
              <a:off x="6940601" y="4125941"/>
              <a:ext cx="385579" cy="377989"/>
            </a:xfrm>
            <a:custGeom>
              <a:avLst/>
              <a:gdLst/>
              <a:ahLst/>
              <a:cxnLst/>
              <a:rect l="l" t="t" r="r" b="b"/>
              <a:pathLst>
                <a:path w="3861" h="3785" extrusionOk="0">
                  <a:moveTo>
                    <a:pt x="2407" y="0"/>
                  </a:moveTo>
                  <a:lnTo>
                    <a:pt x="2407" y="2206"/>
                  </a:lnTo>
                  <a:cubicBezTo>
                    <a:pt x="2407" y="2206"/>
                    <a:pt x="2079" y="2117"/>
                    <a:pt x="1666" y="2117"/>
                  </a:cubicBezTo>
                  <a:cubicBezTo>
                    <a:pt x="959" y="2117"/>
                    <a:pt x="1" y="2377"/>
                    <a:pt x="1" y="3785"/>
                  </a:cubicBezTo>
                  <a:lnTo>
                    <a:pt x="3860" y="3785"/>
                  </a:lnTo>
                  <a:lnTo>
                    <a:pt x="38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8" name="Google Shape;4908;p8"/>
            <p:cNvSpPr/>
            <p:nvPr/>
          </p:nvSpPr>
          <p:spPr>
            <a:xfrm>
              <a:off x="6940601" y="4503834"/>
              <a:ext cx="383082" cy="100264"/>
            </a:xfrm>
            <a:custGeom>
              <a:avLst/>
              <a:gdLst/>
              <a:ahLst/>
              <a:cxnLst/>
              <a:rect l="l" t="t" r="r" b="b"/>
              <a:pathLst>
                <a:path w="3836" h="1004" extrusionOk="0">
                  <a:moveTo>
                    <a:pt x="1" y="1"/>
                  </a:moveTo>
                  <a:lnTo>
                    <a:pt x="1" y="1003"/>
                  </a:lnTo>
                  <a:lnTo>
                    <a:pt x="3835" y="1003"/>
                  </a:lnTo>
                  <a:lnTo>
                    <a:pt x="38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9" name="Google Shape;4909;p8"/>
            <p:cNvSpPr/>
            <p:nvPr/>
          </p:nvSpPr>
          <p:spPr>
            <a:xfrm>
              <a:off x="7658939" y="4125941"/>
              <a:ext cx="385579" cy="377989"/>
            </a:xfrm>
            <a:custGeom>
              <a:avLst/>
              <a:gdLst/>
              <a:ahLst/>
              <a:cxnLst/>
              <a:rect l="l" t="t" r="r" b="b"/>
              <a:pathLst>
                <a:path w="3861" h="3785" extrusionOk="0">
                  <a:moveTo>
                    <a:pt x="1" y="0"/>
                  </a:moveTo>
                  <a:lnTo>
                    <a:pt x="1" y="3785"/>
                  </a:lnTo>
                  <a:lnTo>
                    <a:pt x="3860" y="3785"/>
                  </a:lnTo>
                  <a:cubicBezTo>
                    <a:pt x="3860" y="2377"/>
                    <a:pt x="2902" y="2117"/>
                    <a:pt x="2195" y="2117"/>
                  </a:cubicBezTo>
                  <a:cubicBezTo>
                    <a:pt x="1782" y="2117"/>
                    <a:pt x="1454" y="2206"/>
                    <a:pt x="1454" y="2206"/>
                  </a:cubicBezTo>
                  <a:lnTo>
                    <a:pt x="14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0" name="Google Shape;4910;p8"/>
            <p:cNvSpPr/>
            <p:nvPr/>
          </p:nvSpPr>
          <p:spPr>
            <a:xfrm>
              <a:off x="7661435" y="4503834"/>
              <a:ext cx="383082" cy="100264"/>
            </a:xfrm>
            <a:custGeom>
              <a:avLst/>
              <a:gdLst/>
              <a:ahLst/>
              <a:cxnLst/>
              <a:rect l="l" t="t" r="r" b="b"/>
              <a:pathLst>
                <a:path w="3836" h="1004" extrusionOk="0">
                  <a:moveTo>
                    <a:pt x="1" y="1"/>
                  </a:moveTo>
                  <a:lnTo>
                    <a:pt x="1" y="1003"/>
                  </a:lnTo>
                  <a:lnTo>
                    <a:pt x="3835" y="1003"/>
                  </a:lnTo>
                  <a:lnTo>
                    <a:pt x="38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1" name="Google Shape;4911;p8"/>
            <p:cNvSpPr/>
            <p:nvPr/>
          </p:nvSpPr>
          <p:spPr>
            <a:xfrm>
              <a:off x="7298522" y="1565372"/>
              <a:ext cx="355519" cy="408148"/>
            </a:xfrm>
            <a:custGeom>
              <a:avLst/>
              <a:gdLst/>
              <a:ahLst/>
              <a:cxnLst/>
              <a:rect l="l" t="t" r="r" b="b"/>
              <a:pathLst>
                <a:path w="3560" h="4087" extrusionOk="0">
                  <a:moveTo>
                    <a:pt x="1780" y="1"/>
                  </a:moveTo>
                  <a:cubicBezTo>
                    <a:pt x="803" y="1"/>
                    <a:pt x="1" y="803"/>
                    <a:pt x="1" y="1780"/>
                  </a:cubicBezTo>
                  <a:lnTo>
                    <a:pt x="1" y="3334"/>
                  </a:lnTo>
                  <a:cubicBezTo>
                    <a:pt x="1" y="3735"/>
                    <a:pt x="352" y="4086"/>
                    <a:pt x="753" y="4086"/>
                  </a:cubicBezTo>
                  <a:lnTo>
                    <a:pt x="2808" y="4086"/>
                  </a:lnTo>
                  <a:cubicBezTo>
                    <a:pt x="3234" y="4086"/>
                    <a:pt x="3560" y="3735"/>
                    <a:pt x="3560" y="3334"/>
                  </a:cubicBezTo>
                  <a:lnTo>
                    <a:pt x="3560" y="1780"/>
                  </a:lnTo>
                  <a:cubicBezTo>
                    <a:pt x="3560" y="803"/>
                    <a:pt x="2758" y="1"/>
                    <a:pt x="17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2" name="Google Shape;4912;p8"/>
            <p:cNvSpPr/>
            <p:nvPr/>
          </p:nvSpPr>
          <p:spPr>
            <a:xfrm>
              <a:off x="7421157" y="1790670"/>
              <a:ext cx="135317" cy="270434"/>
            </a:xfrm>
            <a:custGeom>
              <a:avLst/>
              <a:gdLst/>
              <a:ahLst/>
              <a:cxnLst/>
              <a:rect l="l" t="t" r="r" b="b"/>
              <a:pathLst>
                <a:path w="1355" h="2708" extrusionOk="0">
                  <a:moveTo>
                    <a:pt x="677" y="1"/>
                  </a:moveTo>
                  <a:cubicBezTo>
                    <a:pt x="302" y="1"/>
                    <a:pt x="1" y="301"/>
                    <a:pt x="1" y="677"/>
                  </a:cubicBezTo>
                  <a:lnTo>
                    <a:pt x="1" y="2031"/>
                  </a:lnTo>
                  <a:cubicBezTo>
                    <a:pt x="1" y="2382"/>
                    <a:pt x="302" y="2707"/>
                    <a:pt x="677" y="2707"/>
                  </a:cubicBezTo>
                  <a:cubicBezTo>
                    <a:pt x="1053" y="2707"/>
                    <a:pt x="1354" y="2382"/>
                    <a:pt x="1354" y="2031"/>
                  </a:cubicBezTo>
                  <a:lnTo>
                    <a:pt x="1354" y="677"/>
                  </a:lnTo>
                  <a:cubicBezTo>
                    <a:pt x="1354" y="301"/>
                    <a:pt x="1053" y="1"/>
                    <a:pt x="677"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3" name="Google Shape;4913;p8"/>
            <p:cNvSpPr/>
            <p:nvPr/>
          </p:nvSpPr>
          <p:spPr>
            <a:xfrm>
              <a:off x="7421157" y="1790670"/>
              <a:ext cx="135317" cy="162980"/>
            </a:xfrm>
            <a:custGeom>
              <a:avLst/>
              <a:gdLst/>
              <a:ahLst/>
              <a:cxnLst/>
              <a:rect l="l" t="t" r="r" b="b"/>
              <a:pathLst>
                <a:path w="1355" h="1632" extrusionOk="0">
                  <a:moveTo>
                    <a:pt x="627" y="1"/>
                  </a:moveTo>
                  <a:cubicBezTo>
                    <a:pt x="276" y="1"/>
                    <a:pt x="1" y="276"/>
                    <a:pt x="1" y="602"/>
                  </a:cubicBezTo>
                  <a:lnTo>
                    <a:pt x="1" y="1630"/>
                  </a:lnTo>
                  <a:cubicBezTo>
                    <a:pt x="19" y="1631"/>
                    <a:pt x="38" y="1632"/>
                    <a:pt x="58" y="1632"/>
                  </a:cubicBezTo>
                  <a:cubicBezTo>
                    <a:pt x="393" y="1632"/>
                    <a:pt x="952" y="1435"/>
                    <a:pt x="1354" y="1103"/>
                  </a:cubicBezTo>
                  <a:lnTo>
                    <a:pt x="1354" y="602"/>
                  </a:lnTo>
                  <a:cubicBezTo>
                    <a:pt x="1354" y="276"/>
                    <a:pt x="1078" y="1"/>
                    <a:pt x="728" y="1"/>
                  </a:cubicBezTo>
                  <a:close/>
                </a:path>
              </a:pathLst>
            </a:custGeom>
            <a:solidFill>
              <a:srgbClr val="B26E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4" name="Google Shape;4914;p8"/>
            <p:cNvSpPr/>
            <p:nvPr/>
          </p:nvSpPr>
          <p:spPr>
            <a:xfrm>
              <a:off x="7298522" y="1572962"/>
              <a:ext cx="302990" cy="366704"/>
            </a:xfrm>
            <a:custGeom>
              <a:avLst/>
              <a:gdLst/>
              <a:ahLst/>
              <a:cxnLst/>
              <a:rect l="l" t="t" r="r" b="b"/>
              <a:pathLst>
                <a:path w="3034" h="3672" extrusionOk="0">
                  <a:moveTo>
                    <a:pt x="1580" y="0"/>
                  </a:moveTo>
                  <a:cubicBezTo>
                    <a:pt x="953" y="0"/>
                    <a:pt x="452" y="401"/>
                    <a:pt x="251" y="927"/>
                  </a:cubicBezTo>
                  <a:cubicBezTo>
                    <a:pt x="251" y="927"/>
                    <a:pt x="251" y="952"/>
                    <a:pt x="251" y="952"/>
                  </a:cubicBezTo>
                  <a:cubicBezTo>
                    <a:pt x="201" y="1078"/>
                    <a:pt x="176" y="1228"/>
                    <a:pt x="176" y="1404"/>
                  </a:cubicBezTo>
                  <a:cubicBezTo>
                    <a:pt x="76" y="2030"/>
                    <a:pt x="1" y="2932"/>
                    <a:pt x="377" y="3434"/>
                  </a:cubicBezTo>
                  <a:cubicBezTo>
                    <a:pt x="495" y="3604"/>
                    <a:pt x="678" y="3672"/>
                    <a:pt x="888" y="3672"/>
                  </a:cubicBezTo>
                  <a:cubicBezTo>
                    <a:pt x="1388" y="3672"/>
                    <a:pt x="2046" y="3290"/>
                    <a:pt x="2382" y="3008"/>
                  </a:cubicBezTo>
                  <a:cubicBezTo>
                    <a:pt x="2532" y="2907"/>
                    <a:pt x="2632" y="2757"/>
                    <a:pt x="2682" y="2582"/>
                  </a:cubicBezTo>
                  <a:cubicBezTo>
                    <a:pt x="2833" y="2206"/>
                    <a:pt x="3033" y="1529"/>
                    <a:pt x="2958" y="1228"/>
                  </a:cubicBezTo>
                  <a:cubicBezTo>
                    <a:pt x="2883" y="551"/>
                    <a:pt x="2281" y="0"/>
                    <a:pt x="1580"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5" name="Google Shape;4915;p8"/>
            <p:cNvSpPr/>
            <p:nvPr/>
          </p:nvSpPr>
          <p:spPr>
            <a:xfrm>
              <a:off x="7353648" y="1816336"/>
              <a:ext cx="50132" cy="16977"/>
            </a:xfrm>
            <a:custGeom>
              <a:avLst/>
              <a:gdLst/>
              <a:ahLst/>
              <a:cxnLst/>
              <a:rect l="l" t="t" r="r" b="b"/>
              <a:pathLst>
                <a:path w="502" h="170" extrusionOk="0">
                  <a:moveTo>
                    <a:pt x="41" y="0"/>
                  </a:moveTo>
                  <a:cubicBezTo>
                    <a:pt x="31" y="0"/>
                    <a:pt x="25" y="7"/>
                    <a:pt x="25" y="19"/>
                  </a:cubicBezTo>
                  <a:cubicBezTo>
                    <a:pt x="0" y="44"/>
                    <a:pt x="0" y="69"/>
                    <a:pt x="25" y="94"/>
                  </a:cubicBezTo>
                  <a:cubicBezTo>
                    <a:pt x="50" y="119"/>
                    <a:pt x="125" y="170"/>
                    <a:pt x="226" y="170"/>
                  </a:cubicBezTo>
                  <a:cubicBezTo>
                    <a:pt x="301" y="170"/>
                    <a:pt x="376" y="145"/>
                    <a:pt x="476" y="94"/>
                  </a:cubicBezTo>
                  <a:cubicBezTo>
                    <a:pt x="476" y="69"/>
                    <a:pt x="501" y="44"/>
                    <a:pt x="476" y="19"/>
                  </a:cubicBezTo>
                  <a:cubicBezTo>
                    <a:pt x="476" y="7"/>
                    <a:pt x="464" y="0"/>
                    <a:pt x="448" y="0"/>
                  </a:cubicBezTo>
                  <a:cubicBezTo>
                    <a:pt x="432" y="0"/>
                    <a:pt x="414" y="7"/>
                    <a:pt x="401" y="19"/>
                  </a:cubicBezTo>
                  <a:cubicBezTo>
                    <a:pt x="343" y="61"/>
                    <a:pt x="290" y="75"/>
                    <a:pt x="244" y="75"/>
                  </a:cubicBezTo>
                  <a:cubicBezTo>
                    <a:pt x="153" y="75"/>
                    <a:pt x="92" y="19"/>
                    <a:pt x="75" y="19"/>
                  </a:cubicBezTo>
                  <a:cubicBezTo>
                    <a:pt x="63" y="7"/>
                    <a:pt x="50" y="0"/>
                    <a:pt x="4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6" name="Google Shape;4916;p8"/>
            <p:cNvSpPr/>
            <p:nvPr/>
          </p:nvSpPr>
          <p:spPr>
            <a:xfrm>
              <a:off x="7443727" y="1733047"/>
              <a:ext cx="65112" cy="22669"/>
            </a:xfrm>
            <a:custGeom>
              <a:avLst/>
              <a:gdLst/>
              <a:ahLst/>
              <a:cxnLst/>
              <a:rect l="l" t="t" r="r" b="b"/>
              <a:pathLst>
                <a:path w="652" h="227" extrusionOk="0">
                  <a:moveTo>
                    <a:pt x="289" y="0"/>
                  </a:moveTo>
                  <a:cubicBezTo>
                    <a:pt x="154" y="0"/>
                    <a:pt x="39" y="51"/>
                    <a:pt x="25" y="51"/>
                  </a:cubicBezTo>
                  <a:cubicBezTo>
                    <a:pt x="25" y="51"/>
                    <a:pt x="0" y="76"/>
                    <a:pt x="25" y="101"/>
                  </a:cubicBezTo>
                  <a:cubicBezTo>
                    <a:pt x="25" y="126"/>
                    <a:pt x="50" y="126"/>
                    <a:pt x="76" y="126"/>
                  </a:cubicBezTo>
                  <a:cubicBezTo>
                    <a:pt x="76" y="113"/>
                    <a:pt x="173" y="69"/>
                    <a:pt x="290" y="69"/>
                  </a:cubicBezTo>
                  <a:cubicBezTo>
                    <a:pt x="387" y="69"/>
                    <a:pt x="497" y="99"/>
                    <a:pt x="577" y="202"/>
                  </a:cubicBezTo>
                  <a:cubicBezTo>
                    <a:pt x="577" y="227"/>
                    <a:pt x="577" y="227"/>
                    <a:pt x="602" y="227"/>
                  </a:cubicBezTo>
                  <a:lnTo>
                    <a:pt x="627" y="227"/>
                  </a:lnTo>
                  <a:cubicBezTo>
                    <a:pt x="627" y="202"/>
                    <a:pt x="652" y="177"/>
                    <a:pt x="627" y="177"/>
                  </a:cubicBezTo>
                  <a:cubicBezTo>
                    <a:pt x="534" y="38"/>
                    <a:pt x="404" y="0"/>
                    <a:pt x="2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7" name="Google Shape;4917;p8"/>
            <p:cNvSpPr/>
            <p:nvPr/>
          </p:nvSpPr>
          <p:spPr>
            <a:xfrm>
              <a:off x="7311005" y="1733147"/>
              <a:ext cx="32656" cy="12583"/>
            </a:xfrm>
            <a:custGeom>
              <a:avLst/>
              <a:gdLst/>
              <a:ahLst/>
              <a:cxnLst/>
              <a:rect l="l" t="t" r="r" b="b"/>
              <a:pathLst>
                <a:path w="327" h="126" extrusionOk="0">
                  <a:moveTo>
                    <a:pt x="26" y="0"/>
                  </a:moveTo>
                  <a:cubicBezTo>
                    <a:pt x="26" y="25"/>
                    <a:pt x="26" y="50"/>
                    <a:pt x="1" y="75"/>
                  </a:cubicBezTo>
                  <a:cubicBezTo>
                    <a:pt x="22" y="72"/>
                    <a:pt x="43" y="70"/>
                    <a:pt x="64" y="70"/>
                  </a:cubicBezTo>
                  <a:cubicBezTo>
                    <a:pt x="185" y="70"/>
                    <a:pt x="277" y="125"/>
                    <a:pt x="277" y="125"/>
                  </a:cubicBezTo>
                  <a:cubicBezTo>
                    <a:pt x="302" y="125"/>
                    <a:pt x="327" y="125"/>
                    <a:pt x="327" y="100"/>
                  </a:cubicBezTo>
                  <a:cubicBezTo>
                    <a:pt x="327" y="75"/>
                    <a:pt x="327" y="50"/>
                    <a:pt x="302" y="50"/>
                  </a:cubicBezTo>
                  <a:cubicBezTo>
                    <a:pt x="302" y="50"/>
                    <a:pt x="176" y="0"/>
                    <a:pt x="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8" name="Google Shape;4918;p8"/>
            <p:cNvSpPr/>
            <p:nvPr/>
          </p:nvSpPr>
          <p:spPr>
            <a:xfrm>
              <a:off x="7356144" y="1868266"/>
              <a:ext cx="85185" cy="18175"/>
            </a:xfrm>
            <a:custGeom>
              <a:avLst/>
              <a:gdLst/>
              <a:ahLst/>
              <a:cxnLst/>
              <a:rect l="l" t="t" r="r" b="b"/>
              <a:pathLst>
                <a:path w="853" h="182" extrusionOk="0">
                  <a:moveTo>
                    <a:pt x="852" y="0"/>
                  </a:moveTo>
                  <a:lnTo>
                    <a:pt x="0" y="51"/>
                  </a:lnTo>
                  <a:cubicBezTo>
                    <a:pt x="0" y="51"/>
                    <a:pt x="182" y="182"/>
                    <a:pt x="417" y="182"/>
                  </a:cubicBezTo>
                  <a:cubicBezTo>
                    <a:pt x="552" y="182"/>
                    <a:pt x="706" y="138"/>
                    <a:pt x="8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9" name="Google Shape;4919;p8"/>
            <p:cNvSpPr/>
            <p:nvPr/>
          </p:nvSpPr>
          <p:spPr>
            <a:xfrm>
              <a:off x="7316098" y="1572962"/>
              <a:ext cx="280421" cy="184351"/>
            </a:xfrm>
            <a:custGeom>
              <a:avLst/>
              <a:gdLst/>
              <a:ahLst/>
              <a:cxnLst/>
              <a:rect l="l" t="t" r="r" b="b"/>
              <a:pathLst>
                <a:path w="2808" h="1846" extrusionOk="0">
                  <a:moveTo>
                    <a:pt x="1404" y="0"/>
                  </a:moveTo>
                  <a:cubicBezTo>
                    <a:pt x="777" y="0"/>
                    <a:pt x="276" y="401"/>
                    <a:pt x="75" y="927"/>
                  </a:cubicBezTo>
                  <a:cubicBezTo>
                    <a:pt x="75" y="927"/>
                    <a:pt x="75" y="952"/>
                    <a:pt x="75" y="952"/>
                  </a:cubicBezTo>
                  <a:cubicBezTo>
                    <a:pt x="25" y="1053"/>
                    <a:pt x="0" y="1178"/>
                    <a:pt x="0" y="1303"/>
                  </a:cubicBezTo>
                  <a:lnTo>
                    <a:pt x="1955" y="1328"/>
                  </a:lnTo>
                  <a:cubicBezTo>
                    <a:pt x="2005" y="1003"/>
                    <a:pt x="2130" y="827"/>
                    <a:pt x="2206" y="752"/>
                  </a:cubicBezTo>
                  <a:cubicBezTo>
                    <a:pt x="2206" y="978"/>
                    <a:pt x="2206" y="1178"/>
                    <a:pt x="2281" y="1404"/>
                  </a:cubicBezTo>
                  <a:cubicBezTo>
                    <a:pt x="2306" y="1504"/>
                    <a:pt x="2356" y="1629"/>
                    <a:pt x="2431" y="1729"/>
                  </a:cubicBezTo>
                  <a:cubicBezTo>
                    <a:pt x="2489" y="1788"/>
                    <a:pt x="2578" y="1846"/>
                    <a:pt x="2661" y="1846"/>
                  </a:cubicBezTo>
                  <a:cubicBezTo>
                    <a:pt x="2685" y="1846"/>
                    <a:pt x="2709" y="1841"/>
                    <a:pt x="2732" y="1830"/>
                  </a:cubicBezTo>
                  <a:cubicBezTo>
                    <a:pt x="2757" y="1830"/>
                    <a:pt x="2757" y="1805"/>
                    <a:pt x="2757" y="1805"/>
                  </a:cubicBezTo>
                  <a:cubicBezTo>
                    <a:pt x="2782" y="1579"/>
                    <a:pt x="2807" y="1379"/>
                    <a:pt x="2782" y="1228"/>
                  </a:cubicBezTo>
                  <a:cubicBezTo>
                    <a:pt x="2707" y="551"/>
                    <a:pt x="2105" y="0"/>
                    <a:pt x="140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0" name="Google Shape;4920;p8"/>
            <p:cNvSpPr/>
            <p:nvPr/>
          </p:nvSpPr>
          <p:spPr>
            <a:xfrm>
              <a:off x="7358641" y="1773194"/>
              <a:ext cx="55125" cy="10086"/>
            </a:xfrm>
            <a:custGeom>
              <a:avLst/>
              <a:gdLst/>
              <a:ahLst/>
              <a:cxnLst/>
              <a:rect l="l" t="t" r="r" b="b"/>
              <a:pathLst>
                <a:path w="552" h="101" extrusionOk="0">
                  <a:moveTo>
                    <a:pt x="50" y="0"/>
                  </a:moveTo>
                  <a:cubicBezTo>
                    <a:pt x="25" y="0"/>
                    <a:pt x="0" y="25"/>
                    <a:pt x="0" y="50"/>
                  </a:cubicBezTo>
                  <a:cubicBezTo>
                    <a:pt x="0" y="75"/>
                    <a:pt x="25" y="100"/>
                    <a:pt x="50" y="100"/>
                  </a:cubicBezTo>
                  <a:lnTo>
                    <a:pt x="501" y="100"/>
                  </a:lnTo>
                  <a:cubicBezTo>
                    <a:pt x="552" y="100"/>
                    <a:pt x="552" y="75"/>
                    <a:pt x="552" y="50"/>
                  </a:cubicBezTo>
                  <a:cubicBezTo>
                    <a:pt x="552" y="25"/>
                    <a:pt x="552" y="0"/>
                    <a:pt x="5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1" name="Google Shape;4921;p8"/>
            <p:cNvSpPr/>
            <p:nvPr/>
          </p:nvSpPr>
          <p:spPr>
            <a:xfrm>
              <a:off x="7298522" y="1738140"/>
              <a:ext cx="82688" cy="82688"/>
            </a:xfrm>
            <a:custGeom>
              <a:avLst/>
              <a:gdLst/>
              <a:ahLst/>
              <a:cxnLst/>
              <a:rect l="l" t="t" r="r" b="b"/>
              <a:pathLst>
                <a:path w="828" h="828" extrusionOk="0">
                  <a:moveTo>
                    <a:pt x="427" y="0"/>
                  </a:moveTo>
                  <a:cubicBezTo>
                    <a:pt x="201" y="0"/>
                    <a:pt x="1" y="176"/>
                    <a:pt x="1" y="401"/>
                  </a:cubicBezTo>
                  <a:cubicBezTo>
                    <a:pt x="1" y="627"/>
                    <a:pt x="201" y="827"/>
                    <a:pt x="427" y="827"/>
                  </a:cubicBezTo>
                  <a:cubicBezTo>
                    <a:pt x="652" y="827"/>
                    <a:pt x="828" y="627"/>
                    <a:pt x="828" y="401"/>
                  </a:cubicBezTo>
                  <a:cubicBezTo>
                    <a:pt x="828" y="176"/>
                    <a:pt x="652" y="0"/>
                    <a:pt x="4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2" name="Google Shape;4922;p8"/>
            <p:cNvSpPr/>
            <p:nvPr/>
          </p:nvSpPr>
          <p:spPr>
            <a:xfrm>
              <a:off x="7306012" y="1743134"/>
              <a:ext cx="70205" cy="70205"/>
            </a:xfrm>
            <a:custGeom>
              <a:avLst/>
              <a:gdLst/>
              <a:ahLst/>
              <a:cxnLst/>
              <a:rect l="l" t="t" r="r" b="b"/>
              <a:pathLst>
                <a:path w="703" h="703" extrusionOk="0">
                  <a:moveTo>
                    <a:pt x="352" y="0"/>
                  </a:moveTo>
                  <a:cubicBezTo>
                    <a:pt x="151" y="0"/>
                    <a:pt x="1" y="176"/>
                    <a:pt x="1" y="351"/>
                  </a:cubicBezTo>
                  <a:cubicBezTo>
                    <a:pt x="1" y="552"/>
                    <a:pt x="151" y="702"/>
                    <a:pt x="352" y="702"/>
                  </a:cubicBezTo>
                  <a:cubicBezTo>
                    <a:pt x="527" y="702"/>
                    <a:pt x="703" y="552"/>
                    <a:pt x="703" y="351"/>
                  </a:cubicBezTo>
                  <a:cubicBezTo>
                    <a:pt x="703" y="176"/>
                    <a:pt x="527" y="0"/>
                    <a:pt x="3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3" name="Google Shape;4923;p8"/>
            <p:cNvSpPr/>
            <p:nvPr/>
          </p:nvSpPr>
          <p:spPr>
            <a:xfrm>
              <a:off x="7323588" y="1748127"/>
              <a:ext cx="40146" cy="65212"/>
            </a:xfrm>
            <a:custGeom>
              <a:avLst/>
              <a:gdLst/>
              <a:ahLst/>
              <a:cxnLst/>
              <a:rect l="l" t="t" r="r" b="b"/>
              <a:pathLst>
                <a:path w="402" h="653" extrusionOk="0">
                  <a:moveTo>
                    <a:pt x="326" y="0"/>
                  </a:moveTo>
                  <a:lnTo>
                    <a:pt x="0" y="627"/>
                  </a:lnTo>
                  <a:cubicBezTo>
                    <a:pt x="50" y="627"/>
                    <a:pt x="75" y="652"/>
                    <a:pt x="101" y="652"/>
                  </a:cubicBezTo>
                  <a:lnTo>
                    <a:pt x="401" y="51"/>
                  </a:lnTo>
                  <a:cubicBezTo>
                    <a:pt x="401" y="51"/>
                    <a:pt x="376" y="26"/>
                    <a:pt x="376" y="26"/>
                  </a:cubicBezTo>
                  <a:cubicBezTo>
                    <a:pt x="351" y="26"/>
                    <a:pt x="326" y="0"/>
                    <a:pt x="3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4" name="Google Shape;4924;p8"/>
            <p:cNvSpPr/>
            <p:nvPr/>
          </p:nvSpPr>
          <p:spPr>
            <a:xfrm>
              <a:off x="7313601" y="1743134"/>
              <a:ext cx="37549" cy="65112"/>
            </a:xfrm>
            <a:custGeom>
              <a:avLst/>
              <a:gdLst/>
              <a:ahLst/>
              <a:cxnLst/>
              <a:rect l="l" t="t" r="r" b="b"/>
              <a:pathLst>
                <a:path w="376" h="652" extrusionOk="0">
                  <a:moveTo>
                    <a:pt x="276" y="0"/>
                  </a:moveTo>
                  <a:lnTo>
                    <a:pt x="0" y="577"/>
                  </a:lnTo>
                  <a:cubicBezTo>
                    <a:pt x="0" y="602"/>
                    <a:pt x="25" y="627"/>
                    <a:pt x="50" y="627"/>
                  </a:cubicBezTo>
                  <a:cubicBezTo>
                    <a:pt x="50" y="652"/>
                    <a:pt x="75" y="652"/>
                    <a:pt x="75" y="652"/>
                  </a:cubicBezTo>
                  <a:lnTo>
                    <a:pt x="376" y="25"/>
                  </a:lnTo>
                  <a:cubicBezTo>
                    <a:pt x="351" y="25"/>
                    <a:pt x="301" y="0"/>
                    <a:pt x="2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5" name="Google Shape;4925;p8"/>
            <p:cNvSpPr/>
            <p:nvPr/>
          </p:nvSpPr>
          <p:spPr>
            <a:xfrm>
              <a:off x="7408674" y="1738140"/>
              <a:ext cx="82688" cy="82688"/>
            </a:xfrm>
            <a:custGeom>
              <a:avLst/>
              <a:gdLst/>
              <a:ahLst/>
              <a:cxnLst/>
              <a:rect l="l" t="t" r="r" b="b"/>
              <a:pathLst>
                <a:path w="828" h="828" extrusionOk="0">
                  <a:moveTo>
                    <a:pt x="427" y="0"/>
                  </a:moveTo>
                  <a:cubicBezTo>
                    <a:pt x="201" y="0"/>
                    <a:pt x="0" y="176"/>
                    <a:pt x="0" y="401"/>
                  </a:cubicBezTo>
                  <a:cubicBezTo>
                    <a:pt x="0" y="627"/>
                    <a:pt x="201" y="827"/>
                    <a:pt x="427" y="827"/>
                  </a:cubicBezTo>
                  <a:cubicBezTo>
                    <a:pt x="652" y="827"/>
                    <a:pt x="828" y="627"/>
                    <a:pt x="828" y="401"/>
                  </a:cubicBezTo>
                  <a:cubicBezTo>
                    <a:pt x="828" y="176"/>
                    <a:pt x="652" y="0"/>
                    <a:pt x="4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6" name="Google Shape;4926;p8"/>
            <p:cNvSpPr/>
            <p:nvPr/>
          </p:nvSpPr>
          <p:spPr>
            <a:xfrm>
              <a:off x="7416164" y="1743134"/>
              <a:ext cx="70205" cy="70205"/>
            </a:xfrm>
            <a:custGeom>
              <a:avLst/>
              <a:gdLst/>
              <a:ahLst/>
              <a:cxnLst/>
              <a:rect l="l" t="t" r="r" b="b"/>
              <a:pathLst>
                <a:path w="703" h="703" extrusionOk="0">
                  <a:moveTo>
                    <a:pt x="352" y="0"/>
                  </a:moveTo>
                  <a:cubicBezTo>
                    <a:pt x="151" y="0"/>
                    <a:pt x="1" y="176"/>
                    <a:pt x="1" y="351"/>
                  </a:cubicBezTo>
                  <a:cubicBezTo>
                    <a:pt x="1" y="552"/>
                    <a:pt x="151" y="702"/>
                    <a:pt x="352" y="702"/>
                  </a:cubicBezTo>
                  <a:cubicBezTo>
                    <a:pt x="527" y="702"/>
                    <a:pt x="702" y="552"/>
                    <a:pt x="702" y="351"/>
                  </a:cubicBezTo>
                  <a:cubicBezTo>
                    <a:pt x="702" y="176"/>
                    <a:pt x="527" y="0"/>
                    <a:pt x="3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7" name="Google Shape;4927;p8"/>
            <p:cNvSpPr/>
            <p:nvPr/>
          </p:nvSpPr>
          <p:spPr>
            <a:xfrm>
              <a:off x="7436237" y="1748127"/>
              <a:ext cx="37649" cy="65212"/>
            </a:xfrm>
            <a:custGeom>
              <a:avLst/>
              <a:gdLst/>
              <a:ahLst/>
              <a:cxnLst/>
              <a:rect l="l" t="t" r="r" b="b"/>
              <a:pathLst>
                <a:path w="377" h="653" extrusionOk="0">
                  <a:moveTo>
                    <a:pt x="301" y="0"/>
                  </a:moveTo>
                  <a:lnTo>
                    <a:pt x="0" y="627"/>
                  </a:lnTo>
                  <a:cubicBezTo>
                    <a:pt x="25" y="627"/>
                    <a:pt x="50" y="652"/>
                    <a:pt x="75" y="652"/>
                  </a:cubicBezTo>
                  <a:lnTo>
                    <a:pt x="376" y="51"/>
                  </a:lnTo>
                  <a:cubicBezTo>
                    <a:pt x="376" y="51"/>
                    <a:pt x="376" y="26"/>
                    <a:pt x="351" y="26"/>
                  </a:cubicBezTo>
                  <a:cubicBezTo>
                    <a:pt x="326" y="26"/>
                    <a:pt x="326" y="0"/>
                    <a:pt x="3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8" name="Google Shape;4928;p8"/>
            <p:cNvSpPr/>
            <p:nvPr/>
          </p:nvSpPr>
          <p:spPr>
            <a:xfrm>
              <a:off x="7423654" y="1743134"/>
              <a:ext cx="37649" cy="65112"/>
            </a:xfrm>
            <a:custGeom>
              <a:avLst/>
              <a:gdLst/>
              <a:ahLst/>
              <a:cxnLst/>
              <a:rect l="l" t="t" r="r" b="b"/>
              <a:pathLst>
                <a:path w="377" h="652" extrusionOk="0">
                  <a:moveTo>
                    <a:pt x="277" y="0"/>
                  </a:moveTo>
                  <a:lnTo>
                    <a:pt x="1" y="577"/>
                  </a:lnTo>
                  <a:cubicBezTo>
                    <a:pt x="26" y="602"/>
                    <a:pt x="26" y="627"/>
                    <a:pt x="76" y="627"/>
                  </a:cubicBezTo>
                  <a:cubicBezTo>
                    <a:pt x="76" y="652"/>
                    <a:pt x="76" y="652"/>
                    <a:pt x="76" y="652"/>
                  </a:cubicBezTo>
                  <a:lnTo>
                    <a:pt x="377" y="25"/>
                  </a:lnTo>
                  <a:cubicBezTo>
                    <a:pt x="352" y="25"/>
                    <a:pt x="302" y="0"/>
                    <a:pt x="2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9" name="Google Shape;4929;p8"/>
            <p:cNvSpPr/>
            <p:nvPr/>
          </p:nvSpPr>
          <p:spPr>
            <a:xfrm>
              <a:off x="7483773" y="1750624"/>
              <a:ext cx="110251" cy="22669"/>
            </a:xfrm>
            <a:custGeom>
              <a:avLst/>
              <a:gdLst/>
              <a:ahLst/>
              <a:cxnLst/>
              <a:rect l="l" t="t" r="r" b="b"/>
              <a:pathLst>
                <a:path w="1104" h="227" extrusionOk="0">
                  <a:moveTo>
                    <a:pt x="1053" y="1"/>
                  </a:moveTo>
                  <a:lnTo>
                    <a:pt x="50" y="126"/>
                  </a:lnTo>
                  <a:cubicBezTo>
                    <a:pt x="25" y="151"/>
                    <a:pt x="0" y="176"/>
                    <a:pt x="0" y="201"/>
                  </a:cubicBezTo>
                  <a:cubicBezTo>
                    <a:pt x="0" y="226"/>
                    <a:pt x="25" y="226"/>
                    <a:pt x="50" y="226"/>
                  </a:cubicBezTo>
                  <a:lnTo>
                    <a:pt x="1053" y="101"/>
                  </a:lnTo>
                  <a:cubicBezTo>
                    <a:pt x="1078" y="101"/>
                    <a:pt x="1103" y="76"/>
                    <a:pt x="1103" y="51"/>
                  </a:cubicBezTo>
                  <a:cubicBezTo>
                    <a:pt x="1103" y="26"/>
                    <a:pt x="1078" y="1"/>
                    <a:pt x="10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0" name="Google Shape;4930;p8"/>
            <p:cNvSpPr/>
            <p:nvPr/>
          </p:nvSpPr>
          <p:spPr>
            <a:xfrm>
              <a:off x="7531310" y="1738140"/>
              <a:ext cx="102761" cy="102661"/>
            </a:xfrm>
            <a:custGeom>
              <a:avLst/>
              <a:gdLst/>
              <a:ahLst/>
              <a:cxnLst/>
              <a:rect l="l" t="t" r="r" b="b"/>
              <a:pathLst>
                <a:path w="1029" h="1028" extrusionOk="0">
                  <a:moveTo>
                    <a:pt x="502" y="0"/>
                  </a:moveTo>
                  <a:cubicBezTo>
                    <a:pt x="226" y="0"/>
                    <a:pt x="1" y="226"/>
                    <a:pt x="1" y="527"/>
                  </a:cubicBezTo>
                  <a:cubicBezTo>
                    <a:pt x="1" y="802"/>
                    <a:pt x="226" y="1028"/>
                    <a:pt x="502" y="1028"/>
                  </a:cubicBezTo>
                  <a:cubicBezTo>
                    <a:pt x="803" y="1028"/>
                    <a:pt x="1028" y="802"/>
                    <a:pt x="1028" y="527"/>
                  </a:cubicBezTo>
                  <a:cubicBezTo>
                    <a:pt x="1028" y="226"/>
                    <a:pt x="803" y="0"/>
                    <a:pt x="502"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1" name="Google Shape;4931;p8"/>
            <p:cNvSpPr/>
            <p:nvPr/>
          </p:nvSpPr>
          <p:spPr>
            <a:xfrm>
              <a:off x="7553879" y="1756716"/>
              <a:ext cx="70105" cy="44040"/>
            </a:xfrm>
            <a:custGeom>
              <a:avLst/>
              <a:gdLst/>
              <a:ahLst/>
              <a:cxnLst/>
              <a:rect l="l" t="t" r="r" b="b"/>
              <a:pathLst>
                <a:path w="702" h="441" extrusionOk="0">
                  <a:moveTo>
                    <a:pt x="536" y="0"/>
                  </a:moveTo>
                  <a:cubicBezTo>
                    <a:pt x="142" y="0"/>
                    <a:pt x="0" y="366"/>
                    <a:pt x="0" y="366"/>
                  </a:cubicBezTo>
                  <a:cubicBezTo>
                    <a:pt x="0" y="391"/>
                    <a:pt x="0" y="416"/>
                    <a:pt x="25" y="441"/>
                  </a:cubicBezTo>
                  <a:lnTo>
                    <a:pt x="50" y="441"/>
                  </a:lnTo>
                  <a:cubicBezTo>
                    <a:pt x="75" y="441"/>
                    <a:pt x="75" y="416"/>
                    <a:pt x="100" y="391"/>
                  </a:cubicBezTo>
                  <a:cubicBezTo>
                    <a:pt x="100" y="391"/>
                    <a:pt x="217" y="98"/>
                    <a:pt x="520" y="98"/>
                  </a:cubicBezTo>
                  <a:cubicBezTo>
                    <a:pt x="561" y="98"/>
                    <a:pt x="605" y="103"/>
                    <a:pt x="652" y="115"/>
                  </a:cubicBezTo>
                  <a:cubicBezTo>
                    <a:pt x="677" y="115"/>
                    <a:pt x="702" y="90"/>
                    <a:pt x="702" y="65"/>
                  </a:cubicBezTo>
                  <a:cubicBezTo>
                    <a:pt x="702" y="40"/>
                    <a:pt x="702" y="15"/>
                    <a:pt x="677" y="15"/>
                  </a:cubicBezTo>
                  <a:cubicBezTo>
                    <a:pt x="627" y="5"/>
                    <a:pt x="580" y="0"/>
                    <a:pt x="5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2" name="Google Shape;4932;p8"/>
            <p:cNvSpPr/>
            <p:nvPr/>
          </p:nvSpPr>
          <p:spPr>
            <a:xfrm>
              <a:off x="7185873" y="2010975"/>
              <a:ext cx="610874" cy="625754"/>
            </a:xfrm>
            <a:custGeom>
              <a:avLst/>
              <a:gdLst/>
              <a:ahLst/>
              <a:cxnLst/>
              <a:rect l="l" t="t" r="r" b="b"/>
              <a:pathLst>
                <a:path w="6117" h="6266" extrusionOk="0">
                  <a:moveTo>
                    <a:pt x="2607" y="0"/>
                  </a:moveTo>
                  <a:cubicBezTo>
                    <a:pt x="1053" y="201"/>
                    <a:pt x="1" y="1404"/>
                    <a:pt x="1" y="1404"/>
                  </a:cubicBezTo>
                  <a:lnTo>
                    <a:pt x="602" y="6266"/>
                  </a:lnTo>
                  <a:lnTo>
                    <a:pt x="5189" y="6266"/>
                  </a:lnTo>
                  <a:lnTo>
                    <a:pt x="6116" y="1805"/>
                  </a:lnTo>
                  <a:cubicBezTo>
                    <a:pt x="5640" y="652"/>
                    <a:pt x="3460" y="0"/>
                    <a:pt x="34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3" name="Google Shape;4933;p8"/>
            <p:cNvSpPr/>
            <p:nvPr/>
          </p:nvSpPr>
          <p:spPr>
            <a:xfrm>
              <a:off x="7563866" y="2023458"/>
              <a:ext cx="515703" cy="705946"/>
            </a:xfrm>
            <a:custGeom>
              <a:avLst/>
              <a:gdLst/>
              <a:ahLst/>
              <a:cxnLst/>
              <a:rect l="l" t="t" r="r" b="b"/>
              <a:pathLst>
                <a:path w="5164" h="7069" extrusionOk="0">
                  <a:moveTo>
                    <a:pt x="0" y="0"/>
                  </a:moveTo>
                  <a:lnTo>
                    <a:pt x="1554" y="3058"/>
                  </a:lnTo>
                  <a:lnTo>
                    <a:pt x="3309" y="4311"/>
                  </a:lnTo>
                  <a:lnTo>
                    <a:pt x="1203" y="6442"/>
                  </a:lnTo>
                  <a:lnTo>
                    <a:pt x="1629" y="7068"/>
                  </a:lnTo>
                  <a:cubicBezTo>
                    <a:pt x="1629" y="7068"/>
                    <a:pt x="4010" y="5264"/>
                    <a:pt x="4587" y="4737"/>
                  </a:cubicBezTo>
                  <a:cubicBezTo>
                    <a:pt x="5163" y="4236"/>
                    <a:pt x="4587" y="3735"/>
                    <a:pt x="4587" y="3735"/>
                  </a:cubicBezTo>
                  <a:cubicBezTo>
                    <a:pt x="1579" y="176"/>
                    <a:pt x="0" y="0"/>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4" name="Google Shape;4934;p8"/>
            <p:cNvSpPr/>
            <p:nvPr/>
          </p:nvSpPr>
          <p:spPr>
            <a:xfrm>
              <a:off x="6885575" y="2023458"/>
              <a:ext cx="513206" cy="705946"/>
            </a:xfrm>
            <a:custGeom>
              <a:avLst/>
              <a:gdLst/>
              <a:ahLst/>
              <a:cxnLst/>
              <a:rect l="l" t="t" r="r" b="b"/>
              <a:pathLst>
                <a:path w="5139" h="7069" extrusionOk="0">
                  <a:moveTo>
                    <a:pt x="5138" y="0"/>
                  </a:moveTo>
                  <a:cubicBezTo>
                    <a:pt x="5138" y="0"/>
                    <a:pt x="3559" y="176"/>
                    <a:pt x="552" y="3735"/>
                  </a:cubicBezTo>
                  <a:cubicBezTo>
                    <a:pt x="552" y="3735"/>
                    <a:pt x="0" y="4236"/>
                    <a:pt x="552" y="4737"/>
                  </a:cubicBezTo>
                  <a:cubicBezTo>
                    <a:pt x="1128" y="5264"/>
                    <a:pt x="3534" y="7068"/>
                    <a:pt x="3534" y="7068"/>
                  </a:cubicBezTo>
                  <a:lnTo>
                    <a:pt x="3960" y="6442"/>
                  </a:lnTo>
                  <a:lnTo>
                    <a:pt x="1855" y="4311"/>
                  </a:lnTo>
                  <a:lnTo>
                    <a:pt x="3609" y="3058"/>
                  </a:lnTo>
                  <a:lnTo>
                    <a:pt x="51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5" name="Google Shape;4935;p8"/>
            <p:cNvSpPr/>
            <p:nvPr/>
          </p:nvSpPr>
          <p:spPr>
            <a:xfrm>
              <a:off x="7383608" y="1960842"/>
              <a:ext cx="195336" cy="62715"/>
            </a:xfrm>
            <a:custGeom>
              <a:avLst/>
              <a:gdLst/>
              <a:ahLst/>
              <a:cxnLst/>
              <a:rect l="l" t="t" r="r" b="b"/>
              <a:pathLst>
                <a:path w="1956" h="628" extrusionOk="0">
                  <a:moveTo>
                    <a:pt x="1755" y="1"/>
                  </a:moveTo>
                  <a:lnTo>
                    <a:pt x="201" y="76"/>
                  </a:lnTo>
                  <a:cubicBezTo>
                    <a:pt x="101" y="76"/>
                    <a:pt x="1" y="176"/>
                    <a:pt x="51" y="302"/>
                  </a:cubicBezTo>
                  <a:lnTo>
                    <a:pt x="151" y="627"/>
                  </a:lnTo>
                  <a:lnTo>
                    <a:pt x="1805" y="627"/>
                  </a:lnTo>
                  <a:lnTo>
                    <a:pt x="1931" y="226"/>
                  </a:lnTo>
                  <a:cubicBezTo>
                    <a:pt x="1956" y="101"/>
                    <a:pt x="1855" y="1"/>
                    <a:pt x="17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6" name="Google Shape;4936;p8"/>
            <p:cNvSpPr/>
            <p:nvPr/>
          </p:nvSpPr>
          <p:spPr>
            <a:xfrm>
              <a:off x="7391197" y="2015968"/>
              <a:ext cx="180256" cy="337943"/>
            </a:xfrm>
            <a:custGeom>
              <a:avLst/>
              <a:gdLst/>
              <a:ahLst/>
              <a:cxnLst/>
              <a:rect l="l" t="t" r="r" b="b"/>
              <a:pathLst>
                <a:path w="1805" h="3384" extrusionOk="0">
                  <a:moveTo>
                    <a:pt x="75" y="0"/>
                  </a:moveTo>
                  <a:cubicBezTo>
                    <a:pt x="25" y="0"/>
                    <a:pt x="0" y="50"/>
                    <a:pt x="25" y="75"/>
                  </a:cubicBezTo>
                  <a:lnTo>
                    <a:pt x="802" y="3334"/>
                  </a:lnTo>
                  <a:cubicBezTo>
                    <a:pt x="827" y="3359"/>
                    <a:pt x="852" y="3384"/>
                    <a:pt x="877" y="3384"/>
                  </a:cubicBezTo>
                  <a:cubicBezTo>
                    <a:pt x="902" y="3384"/>
                    <a:pt x="927" y="3359"/>
                    <a:pt x="927" y="3334"/>
                  </a:cubicBezTo>
                  <a:lnTo>
                    <a:pt x="1805" y="75"/>
                  </a:lnTo>
                  <a:cubicBezTo>
                    <a:pt x="1805" y="50"/>
                    <a:pt x="1805" y="25"/>
                    <a:pt x="1754" y="0"/>
                  </a:cubicBezTo>
                  <a:cubicBezTo>
                    <a:pt x="1729" y="0"/>
                    <a:pt x="1679" y="25"/>
                    <a:pt x="1679" y="50"/>
                  </a:cubicBezTo>
                  <a:lnTo>
                    <a:pt x="877" y="3058"/>
                  </a:lnTo>
                  <a:lnTo>
                    <a:pt x="150" y="50"/>
                  </a:lnTo>
                  <a:cubicBezTo>
                    <a:pt x="125" y="25"/>
                    <a:pt x="100" y="0"/>
                    <a:pt x="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7" name="Google Shape;4937;p8"/>
            <p:cNvSpPr/>
            <p:nvPr/>
          </p:nvSpPr>
          <p:spPr>
            <a:xfrm>
              <a:off x="7438734" y="2331346"/>
              <a:ext cx="90178" cy="172766"/>
            </a:xfrm>
            <a:custGeom>
              <a:avLst/>
              <a:gdLst/>
              <a:ahLst/>
              <a:cxnLst/>
              <a:rect l="l" t="t" r="r" b="b"/>
              <a:pathLst>
                <a:path w="903" h="1730" extrusionOk="0">
                  <a:moveTo>
                    <a:pt x="0" y="0"/>
                  </a:moveTo>
                  <a:lnTo>
                    <a:pt x="0" y="1729"/>
                  </a:lnTo>
                  <a:lnTo>
                    <a:pt x="902" y="1729"/>
                  </a:lnTo>
                  <a:lnTo>
                    <a:pt x="9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8" name="Google Shape;4938;p8"/>
            <p:cNvSpPr/>
            <p:nvPr/>
          </p:nvSpPr>
          <p:spPr>
            <a:xfrm>
              <a:off x="7448720" y="2346325"/>
              <a:ext cx="72702" cy="62715"/>
            </a:xfrm>
            <a:custGeom>
              <a:avLst/>
              <a:gdLst/>
              <a:ahLst/>
              <a:cxnLst/>
              <a:rect l="l" t="t" r="r" b="b"/>
              <a:pathLst>
                <a:path w="728" h="628" extrusionOk="0">
                  <a:moveTo>
                    <a:pt x="0" y="0"/>
                  </a:moveTo>
                  <a:lnTo>
                    <a:pt x="0" y="627"/>
                  </a:lnTo>
                  <a:lnTo>
                    <a:pt x="727" y="627"/>
                  </a:lnTo>
                  <a:lnTo>
                    <a:pt x="72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9" name="Google Shape;4939;p8"/>
            <p:cNvSpPr/>
            <p:nvPr/>
          </p:nvSpPr>
          <p:spPr>
            <a:xfrm>
              <a:off x="7451217" y="2421425"/>
              <a:ext cx="67708" cy="2596"/>
            </a:xfrm>
            <a:custGeom>
              <a:avLst/>
              <a:gdLst/>
              <a:ahLst/>
              <a:cxnLst/>
              <a:rect l="l" t="t" r="r" b="b"/>
              <a:pathLst>
                <a:path w="678" h="26" extrusionOk="0">
                  <a:moveTo>
                    <a:pt x="1" y="0"/>
                  </a:moveTo>
                  <a:lnTo>
                    <a:pt x="1" y="25"/>
                  </a:lnTo>
                  <a:lnTo>
                    <a:pt x="677" y="25"/>
                  </a:lnTo>
                  <a:lnTo>
                    <a:pt x="6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0" name="Google Shape;4940;p8"/>
            <p:cNvSpPr/>
            <p:nvPr/>
          </p:nvSpPr>
          <p:spPr>
            <a:xfrm>
              <a:off x="7691495" y="2681676"/>
              <a:ext cx="137714" cy="142807"/>
            </a:xfrm>
            <a:custGeom>
              <a:avLst/>
              <a:gdLst/>
              <a:ahLst/>
              <a:cxnLst/>
              <a:rect l="l" t="t" r="r" b="b"/>
              <a:pathLst>
                <a:path w="1379" h="1430" extrusionOk="0">
                  <a:moveTo>
                    <a:pt x="1" y="1"/>
                  </a:moveTo>
                  <a:lnTo>
                    <a:pt x="777" y="1429"/>
                  </a:lnTo>
                  <a:lnTo>
                    <a:pt x="1329" y="1104"/>
                  </a:lnTo>
                  <a:cubicBezTo>
                    <a:pt x="1379" y="1104"/>
                    <a:pt x="1354" y="1028"/>
                    <a:pt x="1304" y="1028"/>
                  </a:cubicBezTo>
                  <a:lnTo>
                    <a:pt x="828" y="1079"/>
                  </a:lnTo>
                  <a:lnTo>
                    <a:pt x="1" y="1"/>
                  </a:ln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1" name="Google Shape;4941;p8"/>
            <p:cNvSpPr/>
            <p:nvPr/>
          </p:nvSpPr>
          <p:spPr>
            <a:xfrm>
              <a:off x="7153416" y="2686769"/>
              <a:ext cx="120237" cy="152694"/>
            </a:xfrm>
            <a:custGeom>
              <a:avLst/>
              <a:gdLst/>
              <a:ahLst/>
              <a:cxnLst/>
              <a:rect l="l" t="t" r="r" b="b"/>
              <a:pathLst>
                <a:path w="1204" h="1529" extrusionOk="0">
                  <a:moveTo>
                    <a:pt x="1203" y="0"/>
                  </a:moveTo>
                  <a:lnTo>
                    <a:pt x="526" y="1178"/>
                  </a:lnTo>
                  <a:lnTo>
                    <a:pt x="50" y="1203"/>
                  </a:lnTo>
                  <a:cubicBezTo>
                    <a:pt x="0" y="1203"/>
                    <a:pt x="0" y="1253"/>
                    <a:pt x="25" y="1278"/>
                  </a:cubicBezTo>
                  <a:lnTo>
                    <a:pt x="627" y="1529"/>
                  </a:lnTo>
                  <a:lnTo>
                    <a:pt x="1203" y="0"/>
                  </a:ln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2" name="Google Shape;4942;p8"/>
            <p:cNvSpPr/>
            <p:nvPr/>
          </p:nvSpPr>
          <p:spPr>
            <a:xfrm>
              <a:off x="7100787" y="2636636"/>
              <a:ext cx="791031" cy="1612021"/>
            </a:xfrm>
            <a:custGeom>
              <a:avLst/>
              <a:gdLst/>
              <a:ahLst/>
              <a:cxnLst/>
              <a:rect l="l" t="t" r="r" b="b"/>
              <a:pathLst>
                <a:path w="7921" h="16142" extrusionOk="0">
                  <a:moveTo>
                    <a:pt x="2206" y="1"/>
                  </a:moveTo>
                  <a:cubicBezTo>
                    <a:pt x="2206" y="1"/>
                    <a:pt x="652" y="1555"/>
                    <a:pt x="652" y="5038"/>
                  </a:cubicBezTo>
                  <a:cubicBezTo>
                    <a:pt x="652" y="8497"/>
                    <a:pt x="1" y="16141"/>
                    <a:pt x="1" y="16141"/>
                  </a:cubicBezTo>
                  <a:lnTo>
                    <a:pt x="2858" y="16141"/>
                  </a:lnTo>
                  <a:lnTo>
                    <a:pt x="3961" y="3660"/>
                  </a:lnTo>
                  <a:lnTo>
                    <a:pt x="4863" y="16141"/>
                  </a:lnTo>
                  <a:lnTo>
                    <a:pt x="7921" y="16141"/>
                  </a:lnTo>
                  <a:cubicBezTo>
                    <a:pt x="7921" y="16141"/>
                    <a:pt x="7269" y="8497"/>
                    <a:pt x="7269" y="5038"/>
                  </a:cubicBezTo>
                  <a:cubicBezTo>
                    <a:pt x="7269" y="1555"/>
                    <a:pt x="5715" y="1"/>
                    <a:pt x="57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3" name="Google Shape;4943;p8"/>
            <p:cNvSpPr/>
            <p:nvPr/>
          </p:nvSpPr>
          <p:spPr>
            <a:xfrm>
              <a:off x="7238502" y="2636636"/>
              <a:ext cx="468067" cy="55225"/>
            </a:xfrm>
            <a:custGeom>
              <a:avLst/>
              <a:gdLst/>
              <a:ahLst/>
              <a:cxnLst/>
              <a:rect l="l" t="t" r="r" b="b"/>
              <a:pathLst>
                <a:path w="4687" h="553" extrusionOk="0">
                  <a:moveTo>
                    <a:pt x="75" y="1"/>
                  </a:moveTo>
                  <a:lnTo>
                    <a:pt x="0" y="552"/>
                  </a:lnTo>
                  <a:lnTo>
                    <a:pt x="4687" y="552"/>
                  </a:lnTo>
                  <a:lnTo>
                    <a:pt x="46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4" name="Google Shape;4944;p8"/>
            <p:cNvSpPr/>
            <p:nvPr/>
          </p:nvSpPr>
          <p:spPr>
            <a:xfrm>
              <a:off x="7453714" y="2699253"/>
              <a:ext cx="30159" cy="30159"/>
            </a:xfrm>
            <a:custGeom>
              <a:avLst/>
              <a:gdLst/>
              <a:ahLst/>
              <a:cxnLst/>
              <a:rect l="l" t="t" r="r" b="b"/>
              <a:pathLst>
                <a:path w="302" h="302" extrusionOk="0">
                  <a:moveTo>
                    <a:pt x="151" y="126"/>
                  </a:moveTo>
                  <a:cubicBezTo>
                    <a:pt x="176" y="126"/>
                    <a:pt x="176" y="126"/>
                    <a:pt x="176" y="151"/>
                  </a:cubicBezTo>
                  <a:cubicBezTo>
                    <a:pt x="176" y="163"/>
                    <a:pt x="163" y="170"/>
                    <a:pt x="151" y="170"/>
                  </a:cubicBezTo>
                  <a:cubicBezTo>
                    <a:pt x="138" y="170"/>
                    <a:pt x="126" y="163"/>
                    <a:pt x="126" y="151"/>
                  </a:cubicBezTo>
                  <a:cubicBezTo>
                    <a:pt x="126" y="126"/>
                    <a:pt x="151" y="126"/>
                    <a:pt x="151" y="126"/>
                  </a:cubicBezTo>
                  <a:close/>
                  <a:moveTo>
                    <a:pt x="151" y="0"/>
                  </a:moveTo>
                  <a:cubicBezTo>
                    <a:pt x="76" y="0"/>
                    <a:pt x="1" y="76"/>
                    <a:pt x="1" y="151"/>
                  </a:cubicBezTo>
                  <a:cubicBezTo>
                    <a:pt x="1" y="226"/>
                    <a:pt x="76" y="301"/>
                    <a:pt x="151" y="301"/>
                  </a:cubicBezTo>
                  <a:cubicBezTo>
                    <a:pt x="251" y="301"/>
                    <a:pt x="301" y="226"/>
                    <a:pt x="301" y="151"/>
                  </a:cubicBezTo>
                  <a:cubicBezTo>
                    <a:pt x="301" y="76"/>
                    <a:pt x="251" y="0"/>
                    <a:pt x="151" y="0"/>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5" name="Google Shape;4945;p8"/>
            <p:cNvSpPr/>
            <p:nvPr/>
          </p:nvSpPr>
          <p:spPr>
            <a:xfrm>
              <a:off x="7393694" y="2584107"/>
              <a:ext cx="150197" cy="150297"/>
            </a:xfrm>
            <a:custGeom>
              <a:avLst/>
              <a:gdLst/>
              <a:ahLst/>
              <a:cxnLst/>
              <a:rect l="l" t="t" r="r" b="b"/>
              <a:pathLst>
                <a:path w="1504" h="1505" extrusionOk="0">
                  <a:moveTo>
                    <a:pt x="752" y="0"/>
                  </a:moveTo>
                  <a:cubicBezTo>
                    <a:pt x="351" y="0"/>
                    <a:pt x="0" y="326"/>
                    <a:pt x="0" y="752"/>
                  </a:cubicBezTo>
                  <a:cubicBezTo>
                    <a:pt x="0" y="1153"/>
                    <a:pt x="351" y="1504"/>
                    <a:pt x="752" y="1504"/>
                  </a:cubicBezTo>
                  <a:cubicBezTo>
                    <a:pt x="1178" y="1504"/>
                    <a:pt x="1504" y="1153"/>
                    <a:pt x="1504" y="752"/>
                  </a:cubicBezTo>
                  <a:cubicBezTo>
                    <a:pt x="1504" y="326"/>
                    <a:pt x="1178" y="0"/>
                    <a:pt x="7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946" name="Google Shape;4946;p8"/>
          <p:cNvCxnSpPr/>
          <p:nvPr/>
        </p:nvCxnSpPr>
        <p:spPr>
          <a:xfrm>
            <a:off x="6120550" y="4610025"/>
            <a:ext cx="2136600" cy="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50"/>
        <p:cNvGrpSpPr/>
        <p:nvPr/>
      </p:nvGrpSpPr>
      <p:grpSpPr>
        <a:xfrm>
          <a:off x="0" y="0"/>
          <a:ext cx="0" cy="0"/>
          <a:chOff x="0" y="0"/>
          <a:chExt cx="0" cy="0"/>
        </a:xfrm>
      </p:grpSpPr>
      <p:sp>
        <p:nvSpPr>
          <p:cNvPr id="4951" name="Google Shape;4951;g1c2b2bf2c38_1_5"/>
          <p:cNvSpPr txBox="1">
            <a:spLocks noGrp="1"/>
          </p:cNvSpPr>
          <p:nvPr>
            <p:ph type="title"/>
          </p:nvPr>
        </p:nvSpPr>
        <p:spPr>
          <a:xfrm>
            <a:off x="720000" y="715425"/>
            <a:ext cx="3620100" cy="84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
              <a:t>Future </a:t>
            </a:r>
            <a:r>
              <a:rPr lang="en">
                <a:solidFill>
                  <a:schemeClr val="accent3"/>
                </a:solidFill>
              </a:rPr>
              <a:t>Work</a:t>
            </a:r>
            <a:endParaRPr>
              <a:solidFill>
                <a:schemeClr val="accent3"/>
              </a:solidFill>
            </a:endParaRPr>
          </a:p>
        </p:txBody>
      </p:sp>
      <p:sp>
        <p:nvSpPr>
          <p:cNvPr id="4952" name="Google Shape;4952;g1c2b2bf2c38_1_5"/>
          <p:cNvSpPr txBox="1">
            <a:spLocks noGrp="1"/>
          </p:cNvSpPr>
          <p:nvPr>
            <p:ph type="body" idx="1"/>
          </p:nvPr>
        </p:nvSpPr>
        <p:spPr>
          <a:xfrm>
            <a:off x="373325" y="1582875"/>
            <a:ext cx="5350800" cy="2616600"/>
          </a:xfrm>
          <a:prstGeom prst="rect">
            <a:avLst/>
          </a:prstGeom>
          <a:noFill/>
          <a:ln>
            <a:noFill/>
          </a:ln>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Char char="●"/>
            </a:pPr>
            <a:r>
              <a:rPr lang="en" sz="1900"/>
              <a:t>Find and apply ML part on local crimes data.</a:t>
            </a:r>
            <a:endParaRPr sz="1900"/>
          </a:p>
          <a:p>
            <a:pPr marL="457200" lvl="0" indent="0" algn="l" rtl="0">
              <a:lnSpc>
                <a:spcPct val="115000"/>
              </a:lnSpc>
              <a:spcBef>
                <a:spcPts val="0"/>
              </a:spcBef>
              <a:spcAft>
                <a:spcPts val="0"/>
              </a:spcAft>
              <a:buNone/>
            </a:pPr>
            <a:endParaRPr sz="1900"/>
          </a:p>
          <a:p>
            <a:pPr marL="457200" lvl="0" indent="-349250" algn="l" rtl="0">
              <a:lnSpc>
                <a:spcPct val="115000"/>
              </a:lnSpc>
              <a:spcBef>
                <a:spcPts val="0"/>
              </a:spcBef>
              <a:spcAft>
                <a:spcPts val="0"/>
              </a:spcAft>
              <a:buSzPts val="1900"/>
              <a:buChar char="●"/>
            </a:pPr>
            <a:r>
              <a:rPr lang="en" sz="1900"/>
              <a:t>Connect Kafka with other types of databases (i.e. Cassandra, MySQL, PostgreSQL etc.)</a:t>
            </a:r>
            <a:endParaRPr sz="1900"/>
          </a:p>
        </p:txBody>
      </p:sp>
      <p:grpSp>
        <p:nvGrpSpPr>
          <p:cNvPr id="4953" name="Google Shape;4953;g1c2b2bf2c38_1_5"/>
          <p:cNvGrpSpPr/>
          <p:nvPr/>
        </p:nvGrpSpPr>
        <p:grpSpPr>
          <a:xfrm>
            <a:off x="5653450" y="1508764"/>
            <a:ext cx="2744755" cy="2125963"/>
            <a:chOff x="5050525" y="1508764"/>
            <a:chExt cx="2744755" cy="2125963"/>
          </a:xfrm>
        </p:grpSpPr>
        <p:sp>
          <p:nvSpPr>
            <p:cNvPr id="4954" name="Google Shape;4954;g1c2b2bf2c38_1_5"/>
            <p:cNvSpPr/>
            <p:nvPr/>
          </p:nvSpPr>
          <p:spPr>
            <a:xfrm>
              <a:off x="5499933" y="3403296"/>
              <a:ext cx="383811" cy="231431"/>
            </a:xfrm>
            <a:custGeom>
              <a:avLst/>
              <a:gdLst/>
              <a:ahLst/>
              <a:cxnLst/>
              <a:rect l="l" t="t" r="r" b="b"/>
              <a:pathLst>
                <a:path w="8254" h="4977" extrusionOk="0">
                  <a:moveTo>
                    <a:pt x="5948" y="0"/>
                  </a:moveTo>
                  <a:cubicBezTo>
                    <a:pt x="5948" y="0"/>
                    <a:pt x="1109" y="1986"/>
                    <a:pt x="493" y="3652"/>
                  </a:cubicBezTo>
                  <a:cubicBezTo>
                    <a:pt x="0" y="4936"/>
                    <a:pt x="612" y="4976"/>
                    <a:pt x="690" y="4976"/>
                  </a:cubicBezTo>
                  <a:cubicBezTo>
                    <a:pt x="695" y="4976"/>
                    <a:pt x="698" y="4976"/>
                    <a:pt x="698" y="4976"/>
                  </a:cubicBezTo>
                  <a:lnTo>
                    <a:pt x="8253" y="4976"/>
                  </a:lnTo>
                  <a:cubicBezTo>
                    <a:pt x="8253" y="4976"/>
                    <a:pt x="7432" y="982"/>
                    <a:pt x="5948"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5" name="Google Shape;4955;g1c2b2bf2c38_1_5"/>
            <p:cNvSpPr/>
            <p:nvPr/>
          </p:nvSpPr>
          <p:spPr>
            <a:xfrm>
              <a:off x="5585443" y="3461652"/>
              <a:ext cx="254774" cy="173026"/>
            </a:xfrm>
            <a:custGeom>
              <a:avLst/>
              <a:gdLst/>
              <a:ahLst/>
              <a:cxnLst/>
              <a:rect l="l" t="t" r="r" b="b"/>
              <a:pathLst>
                <a:path w="5479" h="3721" extrusionOk="0">
                  <a:moveTo>
                    <a:pt x="4451" y="0"/>
                  </a:moveTo>
                  <a:cubicBezTo>
                    <a:pt x="4451" y="0"/>
                    <a:pt x="1370" y="1438"/>
                    <a:pt x="685" y="2283"/>
                  </a:cubicBezTo>
                  <a:cubicBezTo>
                    <a:pt x="0" y="3127"/>
                    <a:pt x="343" y="3721"/>
                    <a:pt x="343" y="3721"/>
                  </a:cubicBezTo>
                  <a:lnTo>
                    <a:pt x="5478" y="3721"/>
                  </a:lnTo>
                  <a:lnTo>
                    <a:pt x="4451" y="0"/>
                  </a:lnTo>
                  <a:close/>
                </a:path>
              </a:pathLst>
            </a:custGeom>
            <a:solidFill>
              <a:srgbClr val="FBB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6" name="Google Shape;4956;g1c2b2bf2c38_1_5"/>
            <p:cNvSpPr/>
            <p:nvPr/>
          </p:nvSpPr>
          <p:spPr>
            <a:xfrm>
              <a:off x="5684160" y="1508764"/>
              <a:ext cx="1453032" cy="704987"/>
            </a:xfrm>
            <a:custGeom>
              <a:avLst/>
              <a:gdLst/>
              <a:ahLst/>
              <a:cxnLst/>
              <a:rect l="l" t="t" r="r" b="b"/>
              <a:pathLst>
                <a:path w="31248" h="15161" extrusionOk="0">
                  <a:moveTo>
                    <a:pt x="15613" y="1"/>
                  </a:moveTo>
                  <a:cubicBezTo>
                    <a:pt x="13718" y="1"/>
                    <a:pt x="12394" y="845"/>
                    <a:pt x="12394" y="845"/>
                  </a:cubicBezTo>
                  <a:lnTo>
                    <a:pt x="10157" y="10044"/>
                  </a:lnTo>
                  <a:cubicBezTo>
                    <a:pt x="9948" y="10048"/>
                    <a:pt x="9738" y="10050"/>
                    <a:pt x="9527" y="10050"/>
                  </a:cubicBezTo>
                  <a:cubicBezTo>
                    <a:pt x="4887" y="10050"/>
                    <a:pt x="0" y="9131"/>
                    <a:pt x="0" y="9131"/>
                  </a:cubicBezTo>
                  <a:lnTo>
                    <a:pt x="0" y="9131"/>
                  </a:lnTo>
                  <a:cubicBezTo>
                    <a:pt x="982" y="11117"/>
                    <a:pt x="2762" y="12258"/>
                    <a:pt x="5661" y="13331"/>
                  </a:cubicBezTo>
                  <a:cubicBezTo>
                    <a:pt x="10060" y="14991"/>
                    <a:pt x="13912" y="15161"/>
                    <a:pt x="15279" y="15161"/>
                  </a:cubicBezTo>
                  <a:cubicBezTo>
                    <a:pt x="15416" y="15161"/>
                    <a:pt x="15528" y="15159"/>
                    <a:pt x="15613" y="15157"/>
                  </a:cubicBezTo>
                  <a:cubicBezTo>
                    <a:pt x="15698" y="15159"/>
                    <a:pt x="15810" y="15161"/>
                    <a:pt x="15946" y="15161"/>
                  </a:cubicBezTo>
                  <a:cubicBezTo>
                    <a:pt x="17313" y="15161"/>
                    <a:pt x="21165" y="14991"/>
                    <a:pt x="25564" y="13331"/>
                  </a:cubicBezTo>
                  <a:cubicBezTo>
                    <a:pt x="28463" y="12258"/>
                    <a:pt x="30244" y="11117"/>
                    <a:pt x="31248" y="9131"/>
                  </a:cubicBezTo>
                  <a:lnTo>
                    <a:pt x="31248" y="9131"/>
                  </a:lnTo>
                  <a:cubicBezTo>
                    <a:pt x="31248" y="9131"/>
                    <a:pt x="26340" y="10050"/>
                    <a:pt x="21699" y="10050"/>
                  </a:cubicBezTo>
                  <a:cubicBezTo>
                    <a:pt x="21488" y="10050"/>
                    <a:pt x="21277" y="10048"/>
                    <a:pt x="21068" y="10044"/>
                  </a:cubicBezTo>
                  <a:lnTo>
                    <a:pt x="18831" y="845"/>
                  </a:lnTo>
                  <a:cubicBezTo>
                    <a:pt x="18831" y="845"/>
                    <a:pt x="17507" y="1"/>
                    <a:pt x="156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7" name="Google Shape;4957;g1c2b2bf2c38_1_5"/>
            <p:cNvSpPr/>
            <p:nvPr/>
          </p:nvSpPr>
          <p:spPr>
            <a:xfrm>
              <a:off x="6124593" y="2145606"/>
              <a:ext cx="572136" cy="529635"/>
            </a:xfrm>
            <a:custGeom>
              <a:avLst/>
              <a:gdLst/>
              <a:ahLst/>
              <a:cxnLst/>
              <a:rect l="l" t="t" r="r" b="b"/>
              <a:pathLst>
                <a:path w="12304" h="11390" extrusionOk="0">
                  <a:moveTo>
                    <a:pt x="6163" y="0"/>
                  </a:moveTo>
                  <a:lnTo>
                    <a:pt x="1" y="388"/>
                  </a:lnTo>
                  <a:lnTo>
                    <a:pt x="982" y="6368"/>
                  </a:lnTo>
                  <a:cubicBezTo>
                    <a:pt x="982" y="6368"/>
                    <a:pt x="2169" y="9199"/>
                    <a:pt x="6163" y="11390"/>
                  </a:cubicBezTo>
                  <a:cubicBezTo>
                    <a:pt x="10158" y="9199"/>
                    <a:pt x="11345" y="6368"/>
                    <a:pt x="11345" y="6368"/>
                  </a:cubicBezTo>
                  <a:lnTo>
                    <a:pt x="12303" y="388"/>
                  </a:lnTo>
                  <a:lnTo>
                    <a:pt x="61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8" name="Google Shape;4958;g1c2b2bf2c38_1_5"/>
            <p:cNvSpPr/>
            <p:nvPr/>
          </p:nvSpPr>
          <p:spPr>
            <a:xfrm>
              <a:off x="6192528" y="2241440"/>
              <a:ext cx="166656" cy="79329"/>
            </a:xfrm>
            <a:custGeom>
              <a:avLst/>
              <a:gdLst/>
              <a:ahLst/>
              <a:cxnLst/>
              <a:rect l="l" t="t" r="r" b="b"/>
              <a:pathLst>
                <a:path w="3584" h="1706" extrusionOk="0">
                  <a:moveTo>
                    <a:pt x="288" y="1"/>
                  </a:moveTo>
                  <a:cubicBezTo>
                    <a:pt x="192" y="1"/>
                    <a:pt x="97" y="6"/>
                    <a:pt x="0" y="16"/>
                  </a:cubicBezTo>
                  <a:cubicBezTo>
                    <a:pt x="0" y="16"/>
                    <a:pt x="388" y="1317"/>
                    <a:pt x="3584" y="1705"/>
                  </a:cubicBezTo>
                  <a:cubicBezTo>
                    <a:pt x="3584" y="1705"/>
                    <a:pt x="2044" y="1"/>
                    <a:pt x="2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9" name="Google Shape;4959;g1c2b2bf2c38_1_5"/>
            <p:cNvSpPr/>
            <p:nvPr/>
          </p:nvSpPr>
          <p:spPr>
            <a:xfrm>
              <a:off x="6463149" y="2241440"/>
              <a:ext cx="166703" cy="79329"/>
            </a:xfrm>
            <a:custGeom>
              <a:avLst/>
              <a:gdLst/>
              <a:ahLst/>
              <a:cxnLst/>
              <a:rect l="l" t="t" r="r" b="b"/>
              <a:pathLst>
                <a:path w="3585" h="1706" extrusionOk="0">
                  <a:moveTo>
                    <a:pt x="3297" y="1"/>
                  </a:moveTo>
                  <a:cubicBezTo>
                    <a:pt x="1541" y="1"/>
                    <a:pt x="1" y="1705"/>
                    <a:pt x="1" y="1705"/>
                  </a:cubicBezTo>
                  <a:cubicBezTo>
                    <a:pt x="3174" y="1317"/>
                    <a:pt x="3584" y="16"/>
                    <a:pt x="3584" y="16"/>
                  </a:cubicBezTo>
                  <a:cubicBezTo>
                    <a:pt x="3488" y="6"/>
                    <a:pt x="3392" y="1"/>
                    <a:pt x="32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0" name="Google Shape;4960;g1c2b2bf2c38_1_5"/>
            <p:cNvSpPr/>
            <p:nvPr/>
          </p:nvSpPr>
          <p:spPr>
            <a:xfrm>
              <a:off x="5748886" y="2281428"/>
              <a:ext cx="662346" cy="658533"/>
            </a:xfrm>
            <a:custGeom>
              <a:avLst/>
              <a:gdLst/>
              <a:ahLst/>
              <a:cxnLst/>
              <a:rect l="l" t="t" r="r" b="b"/>
              <a:pathLst>
                <a:path w="14244" h="14162" extrusionOk="0">
                  <a:moveTo>
                    <a:pt x="1416" y="1"/>
                  </a:moveTo>
                  <a:lnTo>
                    <a:pt x="5022" y="5890"/>
                  </a:lnTo>
                  <a:cubicBezTo>
                    <a:pt x="5022" y="5890"/>
                    <a:pt x="4798" y="5878"/>
                    <a:pt x="4426" y="5878"/>
                  </a:cubicBezTo>
                  <a:cubicBezTo>
                    <a:pt x="3494" y="5878"/>
                    <a:pt x="1631" y="5948"/>
                    <a:pt x="0" y="6437"/>
                  </a:cubicBezTo>
                  <a:cubicBezTo>
                    <a:pt x="0" y="6437"/>
                    <a:pt x="4109" y="9907"/>
                    <a:pt x="4429" y="12372"/>
                  </a:cubicBezTo>
                  <a:cubicBezTo>
                    <a:pt x="4636" y="13868"/>
                    <a:pt x="8205" y="14162"/>
                    <a:pt x="10980" y="14162"/>
                  </a:cubicBezTo>
                  <a:cubicBezTo>
                    <a:pt x="12778" y="14162"/>
                    <a:pt x="14243" y="14038"/>
                    <a:pt x="14243" y="14038"/>
                  </a:cubicBezTo>
                  <a:lnTo>
                    <a:pt x="14243" y="3927"/>
                  </a:lnTo>
                  <a:cubicBezTo>
                    <a:pt x="14243" y="3927"/>
                    <a:pt x="13353" y="2648"/>
                    <a:pt x="9678" y="1507"/>
                  </a:cubicBezTo>
                  <a:cubicBezTo>
                    <a:pt x="6141" y="434"/>
                    <a:pt x="1416" y="1"/>
                    <a:pt x="14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1" name="Google Shape;4961;g1c2b2bf2c38_1_5"/>
            <p:cNvSpPr/>
            <p:nvPr/>
          </p:nvSpPr>
          <p:spPr>
            <a:xfrm>
              <a:off x="6410094" y="2281428"/>
              <a:ext cx="662346" cy="658533"/>
            </a:xfrm>
            <a:custGeom>
              <a:avLst/>
              <a:gdLst/>
              <a:ahLst/>
              <a:cxnLst/>
              <a:rect l="l" t="t" r="r" b="b"/>
              <a:pathLst>
                <a:path w="14244" h="14162" extrusionOk="0">
                  <a:moveTo>
                    <a:pt x="12828" y="1"/>
                  </a:moveTo>
                  <a:cubicBezTo>
                    <a:pt x="12828" y="1"/>
                    <a:pt x="8103" y="434"/>
                    <a:pt x="4566" y="1507"/>
                  </a:cubicBezTo>
                  <a:cubicBezTo>
                    <a:pt x="891" y="2648"/>
                    <a:pt x="1" y="3927"/>
                    <a:pt x="1" y="3927"/>
                  </a:cubicBezTo>
                  <a:lnTo>
                    <a:pt x="1" y="14038"/>
                  </a:lnTo>
                  <a:cubicBezTo>
                    <a:pt x="1" y="14038"/>
                    <a:pt x="1466" y="14162"/>
                    <a:pt x="3264" y="14162"/>
                  </a:cubicBezTo>
                  <a:cubicBezTo>
                    <a:pt x="6039" y="14162"/>
                    <a:pt x="9608" y="13868"/>
                    <a:pt x="9815" y="12372"/>
                  </a:cubicBezTo>
                  <a:cubicBezTo>
                    <a:pt x="10158" y="9907"/>
                    <a:pt x="14244" y="6437"/>
                    <a:pt x="14244" y="6437"/>
                  </a:cubicBezTo>
                  <a:cubicBezTo>
                    <a:pt x="12613" y="5948"/>
                    <a:pt x="10750" y="5878"/>
                    <a:pt x="9818" y="5878"/>
                  </a:cubicBezTo>
                  <a:cubicBezTo>
                    <a:pt x="9446" y="5878"/>
                    <a:pt x="9222" y="5890"/>
                    <a:pt x="9222" y="5890"/>
                  </a:cubicBezTo>
                  <a:lnTo>
                    <a:pt x="1282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2" name="Google Shape;4962;g1c2b2bf2c38_1_5"/>
            <p:cNvSpPr/>
            <p:nvPr/>
          </p:nvSpPr>
          <p:spPr>
            <a:xfrm>
              <a:off x="5399682" y="2672015"/>
              <a:ext cx="681458" cy="962689"/>
            </a:xfrm>
            <a:custGeom>
              <a:avLst/>
              <a:gdLst/>
              <a:ahLst/>
              <a:cxnLst/>
              <a:rect l="l" t="t" r="r" b="b"/>
              <a:pathLst>
                <a:path w="14655" h="20703" extrusionOk="0">
                  <a:moveTo>
                    <a:pt x="11824" y="0"/>
                  </a:moveTo>
                  <a:cubicBezTo>
                    <a:pt x="11824" y="0"/>
                    <a:pt x="4612" y="1735"/>
                    <a:pt x="3927" y="2648"/>
                  </a:cubicBezTo>
                  <a:cubicBezTo>
                    <a:pt x="3265" y="3561"/>
                    <a:pt x="1" y="20703"/>
                    <a:pt x="1" y="20703"/>
                  </a:cubicBezTo>
                  <a:lnTo>
                    <a:pt x="14655" y="20703"/>
                  </a:lnTo>
                  <a:lnTo>
                    <a:pt x="1182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3" name="Google Shape;4963;g1c2b2bf2c38_1_5"/>
            <p:cNvSpPr/>
            <p:nvPr/>
          </p:nvSpPr>
          <p:spPr>
            <a:xfrm>
              <a:off x="6959893" y="3402227"/>
              <a:ext cx="385578" cy="231431"/>
            </a:xfrm>
            <a:custGeom>
              <a:avLst/>
              <a:gdLst/>
              <a:ahLst/>
              <a:cxnLst/>
              <a:rect l="l" t="t" r="r" b="b"/>
              <a:pathLst>
                <a:path w="8292" h="4977" extrusionOk="0">
                  <a:moveTo>
                    <a:pt x="2328" y="0"/>
                  </a:moveTo>
                  <a:cubicBezTo>
                    <a:pt x="845" y="959"/>
                    <a:pt x="0" y="4976"/>
                    <a:pt x="0" y="4976"/>
                  </a:cubicBezTo>
                  <a:lnTo>
                    <a:pt x="7555" y="4976"/>
                  </a:lnTo>
                  <a:cubicBezTo>
                    <a:pt x="7555" y="4976"/>
                    <a:pt x="7556" y="4976"/>
                    <a:pt x="7558" y="4976"/>
                  </a:cubicBezTo>
                  <a:cubicBezTo>
                    <a:pt x="7603" y="4976"/>
                    <a:pt x="8292" y="4955"/>
                    <a:pt x="7784" y="3629"/>
                  </a:cubicBezTo>
                  <a:cubicBezTo>
                    <a:pt x="7144" y="1963"/>
                    <a:pt x="2328" y="0"/>
                    <a:pt x="2328"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4" name="Google Shape;4964;g1c2b2bf2c38_1_5"/>
            <p:cNvSpPr/>
            <p:nvPr/>
          </p:nvSpPr>
          <p:spPr>
            <a:xfrm>
              <a:off x="7004438" y="3460582"/>
              <a:ext cx="253704" cy="173073"/>
            </a:xfrm>
            <a:custGeom>
              <a:avLst/>
              <a:gdLst/>
              <a:ahLst/>
              <a:cxnLst/>
              <a:rect l="l" t="t" r="r" b="b"/>
              <a:pathLst>
                <a:path w="5456" h="3722" extrusionOk="0">
                  <a:moveTo>
                    <a:pt x="1028" y="1"/>
                  </a:moveTo>
                  <a:lnTo>
                    <a:pt x="1" y="3721"/>
                  </a:lnTo>
                  <a:lnTo>
                    <a:pt x="5114" y="3721"/>
                  </a:lnTo>
                  <a:cubicBezTo>
                    <a:pt x="5114" y="3721"/>
                    <a:pt x="5456" y="3128"/>
                    <a:pt x="4771" y="2260"/>
                  </a:cubicBezTo>
                  <a:cubicBezTo>
                    <a:pt x="4086" y="1416"/>
                    <a:pt x="1028" y="1"/>
                    <a:pt x="1028" y="1"/>
                  </a:cubicBezTo>
                  <a:close/>
                </a:path>
              </a:pathLst>
            </a:custGeom>
            <a:solidFill>
              <a:srgbClr val="FBB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5" name="Google Shape;4965;g1c2b2bf2c38_1_5"/>
            <p:cNvSpPr/>
            <p:nvPr/>
          </p:nvSpPr>
          <p:spPr>
            <a:xfrm>
              <a:off x="6762460" y="2669876"/>
              <a:ext cx="682527" cy="963806"/>
            </a:xfrm>
            <a:custGeom>
              <a:avLst/>
              <a:gdLst/>
              <a:ahLst/>
              <a:cxnLst/>
              <a:rect l="l" t="t" r="r" b="b"/>
              <a:pathLst>
                <a:path w="14678" h="20727" extrusionOk="0">
                  <a:moveTo>
                    <a:pt x="2831" y="1"/>
                  </a:moveTo>
                  <a:lnTo>
                    <a:pt x="1" y="20726"/>
                  </a:lnTo>
                  <a:lnTo>
                    <a:pt x="14677" y="20726"/>
                  </a:lnTo>
                  <a:cubicBezTo>
                    <a:pt x="14677" y="20726"/>
                    <a:pt x="11413" y="3562"/>
                    <a:pt x="10728" y="2648"/>
                  </a:cubicBezTo>
                  <a:cubicBezTo>
                    <a:pt x="10044" y="1735"/>
                    <a:pt x="2831" y="1"/>
                    <a:pt x="28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6" name="Google Shape;4966;g1c2b2bf2c38_1_5"/>
            <p:cNvSpPr/>
            <p:nvPr/>
          </p:nvSpPr>
          <p:spPr>
            <a:xfrm>
              <a:off x="5050525" y="1938593"/>
              <a:ext cx="2744755" cy="1695064"/>
            </a:xfrm>
            <a:custGeom>
              <a:avLst/>
              <a:gdLst/>
              <a:ahLst/>
              <a:cxnLst/>
              <a:rect l="l" t="t" r="r" b="b"/>
              <a:pathLst>
                <a:path w="59027" h="36453" extrusionOk="0">
                  <a:moveTo>
                    <a:pt x="0" y="1"/>
                  </a:moveTo>
                  <a:lnTo>
                    <a:pt x="15727" y="36224"/>
                  </a:lnTo>
                  <a:lnTo>
                    <a:pt x="29445" y="36384"/>
                  </a:lnTo>
                  <a:lnTo>
                    <a:pt x="43072" y="36453"/>
                  </a:lnTo>
                  <a:lnTo>
                    <a:pt x="59027" y="1"/>
                  </a:lnTo>
                  <a:close/>
                </a:path>
              </a:pathLst>
            </a:custGeom>
            <a:solidFill>
              <a:srgbClr val="FFFFFF">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7" name="Google Shape;4967;g1c2b2bf2c38_1_5"/>
            <p:cNvSpPr/>
            <p:nvPr/>
          </p:nvSpPr>
          <p:spPr>
            <a:xfrm>
              <a:off x="5663979" y="2747389"/>
              <a:ext cx="1511436" cy="807751"/>
            </a:xfrm>
            <a:custGeom>
              <a:avLst/>
              <a:gdLst/>
              <a:ahLst/>
              <a:cxnLst/>
              <a:rect l="l" t="t" r="r" b="b"/>
              <a:pathLst>
                <a:path w="32504" h="17371" extrusionOk="0">
                  <a:moveTo>
                    <a:pt x="0" y="0"/>
                  </a:moveTo>
                  <a:lnTo>
                    <a:pt x="2557" y="17370"/>
                  </a:lnTo>
                  <a:lnTo>
                    <a:pt x="29947" y="17370"/>
                  </a:lnTo>
                  <a:lnTo>
                    <a:pt x="325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8" name="Google Shape;4968;g1c2b2bf2c38_1_5"/>
            <p:cNvSpPr/>
            <p:nvPr/>
          </p:nvSpPr>
          <p:spPr>
            <a:xfrm>
              <a:off x="5735075" y="3555067"/>
              <a:ext cx="1369239" cy="79608"/>
            </a:xfrm>
            <a:custGeom>
              <a:avLst/>
              <a:gdLst/>
              <a:ahLst/>
              <a:cxnLst/>
              <a:rect l="l" t="t" r="r" b="b"/>
              <a:pathLst>
                <a:path w="29446" h="1712" extrusionOk="0">
                  <a:moveTo>
                    <a:pt x="1" y="0"/>
                  </a:moveTo>
                  <a:lnTo>
                    <a:pt x="1" y="1712"/>
                  </a:lnTo>
                  <a:lnTo>
                    <a:pt x="29445" y="1712"/>
                  </a:lnTo>
                  <a:lnTo>
                    <a:pt x="2944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9" name="Google Shape;4969;g1c2b2bf2c38_1_5"/>
            <p:cNvSpPr/>
            <p:nvPr/>
          </p:nvSpPr>
          <p:spPr>
            <a:xfrm>
              <a:off x="5663979" y="2696427"/>
              <a:ext cx="823654" cy="51010"/>
            </a:xfrm>
            <a:custGeom>
              <a:avLst/>
              <a:gdLst/>
              <a:ahLst/>
              <a:cxnLst/>
              <a:rect l="l" t="t" r="r" b="b"/>
              <a:pathLst>
                <a:path w="17713" h="1097" extrusionOk="0">
                  <a:moveTo>
                    <a:pt x="685" y="0"/>
                  </a:moveTo>
                  <a:lnTo>
                    <a:pt x="0" y="1096"/>
                  </a:lnTo>
                  <a:lnTo>
                    <a:pt x="17713" y="1096"/>
                  </a:lnTo>
                  <a:lnTo>
                    <a:pt x="1771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0" name="Google Shape;4970;g1c2b2bf2c38_1_5"/>
            <p:cNvSpPr/>
            <p:nvPr/>
          </p:nvSpPr>
          <p:spPr>
            <a:xfrm>
              <a:off x="6351739" y="2696427"/>
              <a:ext cx="823654" cy="51010"/>
            </a:xfrm>
            <a:custGeom>
              <a:avLst/>
              <a:gdLst/>
              <a:ahLst/>
              <a:cxnLst/>
              <a:rect l="l" t="t" r="r" b="b"/>
              <a:pathLst>
                <a:path w="17713" h="1097" extrusionOk="0">
                  <a:moveTo>
                    <a:pt x="0" y="0"/>
                  </a:moveTo>
                  <a:lnTo>
                    <a:pt x="0" y="1096"/>
                  </a:lnTo>
                  <a:lnTo>
                    <a:pt x="17713" y="1096"/>
                  </a:lnTo>
                  <a:lnTo>
                    <a:pt x="1702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74"/>
        <p:cNvGrpSpPr/>
        <p:nvPr/>
      </p:nvGrpSpPr>
      <p:grpSpPr>
        <a:xfrm>
          <a:off x="0" y="0"/>
          <a:ext cx="0" cy="0"/>
          <a:chOff x="0" y="0"/>
          <a:chExt cx="0" cy="0"/>
        </a:xfrm>
      </p:grpSpPr>
      <p:grpSp>
        <p:nvGrpSpPr>
          <p:cNvPr id="4975" name="Google Shape;4975;p29"/>
          <p:cNvGrpSpPr/>
          <p:nvPr/>
        </p:nvGrpSpPr>
        <p:grpSpPr>
          <a:xfrm flipH="1">
            <a:off x="7104284" y="2637748"/>
            <a:ext cx="1326619" cy="1966373"/>
            <a:chOff x="1210384" y="2637748"/>
            <a:chExt cx="1326619" cy="1966373"/>
          </a:xfrm>
        </p:grpSpPr>
        <p:sp>
          <p:nvSpPr>
            <p:cNvPr id="4976" name="Google Shape;4976;p29"/>
            <p:cNvSpPr/>
            <p:nvPr/>
          </p:nvSpPr>
          <p:spPr>
            <a:xfrm flipH="1">
              <a:off x="1210384" y="2653900"/>
              <a:ext cx="1326619" cy="1950221"/>
            </a:xfrm>
            <a:custGeom>
              <a:avLst/>
              <a:gdLst/>
              <a:ahLst/>
              <a:cxnLst/>
              <a:rect l="l" t="t" r="r" b="b"/>
              <a:pathLst>
                <a:path w="16755" h="24631" extrusionOk="0">
                  <a:moveTo>
                    <a:pt x="10875" y="1"/>
                  </a:moveTo>
                  <a:cubicBezTo>
                    <a:pt x="10423" y="1"/>
                    <a:pt x="9810" y="100"/>
                    <a:pt x="9290" y="527"/>
                  </a:cubicBezTo>
                  <a:cubicBezTo>
                    <a:pt x="8400" y="1280"/>
                    <a:pt x="8195" y="2741"/>
                    <a:pt x="8902" y="3973"/>
                  </a:cubicBezTo>
                  <a:cubicBezTo>
                    <a:pt x="8697" y="4339"/>
                    <a:pt x="8491" y="4704"/>
                    <a:pt x="8286" y="5046"/>
                  </a:cubicBezTo>
                  <a:lnTo>
                    <a:pt x="6894" y="4932"/>
                  </a:lnTo>
                  <a:cubicBezTo>
                    <a:pt x="6852" y="4928"/>
                    <a:pt x="6811" y="4926"/>
                    <a:pt x="6771" y="4926"/>
                  </a:cubicBezTo>
                  <a:cubicBezTo>
                    <a:pt x="6095" y="4926"/>
                    <a:pt x="5547" y="5453"/>
                    <a:pt x="5547" y="6142"/>
                  </a:cubicBezTo>
                  <a:lnTo>
                    <a:pt x="5570" y="13286"/>
                  </a:lnTo>
                  <a:cubicBezTo>
                    <a:pt x="4497" y="16641"/>
                    <a:pt x="3424" y="19997"/>
                    <a:pt x="2328" y="23352"/>
                  </a:cubicBezTo>
                  <a:cubicBezTo>
                    <a:pt x="1507" y="23626"/>
                    <a:pt x="0" y="24174"/>
                    <a:pt x="69" y="24562"/>
                  </a:cubicBezTo>
                  <a:cubicBezTo>
                    <a:pt x="69" y="24585"/>
                    <a:pt x="92" y="24607"/>
                    <a:pt x="92" y="24630"/>
                  </a:cubicBezTo>
                  <a:lnTo>
                    <a:pt x="4154" y="24630"/>
                  </a:lnTo>
                  <a:cubicBezTo>
                    <a:pt x="4154" y="24630"/>
                    <a:pt x="7259" y="15889"/>
                    <a:pt x="10232" y="15889"/>
                  </a:cubicBezTo>
                  <a:cubicBezTo>
                    <a:pt x="10513" y="15889"/>
                    <a:pt x="10794" y="15967"/>
                    <a:pt x="11071" y="16139"/>
                  </a:cubicBezTo>
                  <a:cubicBezTo>
                    <a:pt x="14243" y="18125"/>
                    <a:pt x="9975" y="24630"/>
                    <a:pt x="9975" y="24630"/>
                  </a:cubicBezTo>
                  <a:lnTo>
                    <a:pt x="15316" y="24630"/>
                  </a:lnTo>
                  <a:cubicBezTo>
                    <a:pt x="15316" y="24607"/>
                    <a:pt x="15293" y="24585"/>
                    <a:pt x="15293" y="24562"/>
                  </a:cubicBezTo>
                  <a:cubicBezTo>
                    <a:pt x="15065" y="23831"/>
                    <a:pt x="14061" y="23717"/>
                    <a:pt x="13216" y="23603"/>
                  </a:cubicBezTo>
                  <a:cubicBezTo>
                    <a:pt x="13216" y="23603"/>
                    <a:pt x="14928" y="20522"/>
                    <a:pt x="15841" y="18125"/>
                  </a:cubicBezTo>
                  <a:cubicBezTo>
                    <a:pt x="16754" y="15728"/>
                    <a:pt x="11710" y="13286"/>
                    <a:pt x="11710" y="13286"/>
                  </a:cubicBezTo>
                  <a:cubicBezTo>
                    <a:pt x="11710" y="13286"/>
                    <a:pt x="12942" y="10205"/>
                    <a:pt x="13399" y="8059"/>
                  </a:cubicBezTo>
                  <a:cubicBezTo>
                    <a:pt x="13878" y="5914"/>
                    <a:pt x="10089" y="5548"/>
                    <a:pt x="10089" y="5548"/>
                  </a:cubicBezTo>
                  <a:cubicBezTo>
                    <a:pt x="10226" y="5297"/>
                    <a:pt x="10363" y="5023"/>
                    <a:pt x="10500" y="4772"/>
                  </a:cubicBezTo>
                  <a:lnTo>
                    <a:pt x="11322" y="5138"/>
                  </a:lnTo>
                  <a:cubicBezTo>
                    <a:pt x="11504" y="4886"/>
                    <a:pt x="11710" y="4635"/>
                    <a:pt x="11915" y="4384"/>
                  </a:cubicBezTo>
                  <a:cubicBezTo>
                    <a:pt x="12029" y="4407"/>
                    <a:pt x="12143" y="4430"/>
                    <a:pt x="12280" y="4453"/>
                  </a:cubicBezTo>
                  <a:lnTo>
                    <a:pt x="13216" y="2604"/>
                  </a:lnTo>
                  <a:cubicBezTo>
                    <a:pt x="13513" y="2056"/>
                    <a:pt x="13399" y="1782"/>
                    <a:pt x="13399" y="1714"/>
                  </a:cubicBezTo>
                  <a:cubicBezTo>
                    <a:pt x="13262" y="687"/>
                    <a:pt x="11732" y="139"/>
                    <a:pt x="11504" y="70"/>
                  </a:cubicBezTo>
                  <a:cubicBezTo>
                    <a:pt x="11438" y="51"/>
                    <a:pt x="11197" y="1"/>
                    <a:pt x="108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7" name="Google Shape;4977;p29"/>
            <p:cNvSpPr/>
            <p:nvPr/>
          </p:nvSpPr>
          <p:spPr>
            <a:xfrm flipH="1">
              <a:off x="1472476" y="2637748"/>
              <a:ext cx="397709" cy="225973"/>
            </a:xfrm>
            <a:custGeom>
              <a:avLst/>
              <a:gdLst/>
              <a:ahLst/>
              <a:cxnLst/>
              <a:rect l="l" t="t" r="r" b="b"/>
              <a:pathLst>
                <a:path w="5023" h="2854" extrusionOk="0">
                  <a:moveTo>
                    <a:pt x="4977" y="2329"/>
                  </a:moveTo>
                  <a:cubicBezTo>
                    <a:pt x="4977" y="2329"/>
                    <a:pt x="4977" y="2306"/>
                    <a:pt x="4977" y="2306"/>
                  </a:cubicBezTo>
                  <a:cubicBezTo>
                    <a:pt x="4840" y="1256"/>
                    <a:pt x="3310" y="731"/>
                    <a:pt x="3082" y="640"/>
                  </a:cubicBezTo>
                  <a:cubicBezTo>
                    <a:pt x="2922" y="617"/>
                    <a:pt x="1758" y="366"/>
                    <a:pt x="868" y="1119"/>
                  </a:cubicBezTo>
                  <a:cubicBezTo>
                    <a:pt x="389" y="1530"/>
                    <a:pt x="92" y="2146"/>
                    <a:pt x="69" y="2854"/>
                  </a:cubicBezTo>
                  <a:cubicBezTo>
                    <a:pt x="1" y="2009"/>
                    <a:pt x="298" y="1233"/>
                    <a:pt x="868" y="731"/>
                  </a:cubicBezTo>
                  <a:cubicBezTo>
                    <a:pt x="1758" y="0"/>
                    <a:pt x="2922" y="229"/>
                    <a:pt x="3082" y="274"/>
                  </a:cubicBezTo>
                  <a:cubicBezTo>
                    <a:pt x="3310" y="343"/>
                    <a:pt x="4840" y="891"/>
                    <a:pt x="4977" y="1918"/>
                  </a:cubicBezTo>
                  <a:cubicBezTo>
                    <a:pt x="4977" y="1963"/>
                    <a:pt x="5022" y="2100"/>
                    <a:pt x="4977" y="232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8" name="Google Shape;4978;p29"/>
            <p:cNvSpPr/>
            <p:nvPr/>
          </p:nvSpPr>
          <p:spPr>
            <a:xfrm flipH="1">
              <a:off x="1456248" y="3094991"/>
              <a:ext cx="281951" cy="184404"/>
            </a:xfrm>
            <a:custGeom>
              <a:avLst/>
              <a:gdLst/>
              <a:ahLst/>
              <a:cxnLst/>
              <a:rect l="l" t="t" r="r" b="b"/>
              <a:pathLst>
                <a:path w="3561" h="2329" extrusionOk="0">
                  <a:moveTo>
                    <a:pt x="183" y="0"/>
                  </a:moveTo>
                  <a:cubicBezTo>
                    <a:pt x="114" y="114"/>
                    <a:pt x="46" y="228"/>
                    <a:pt x="0" y="343"/>
                  </a:cubicBezTo>
                  <a:cubicBezTo>
                    <a:pt x="0" y="343"/>
                    <a:pt x="3127" y="662"/>
                    <a:pt x="3355" y="2328"/>
                  </a:cubicBezTo>
                  <a:cubicBezTo>
                    <a:pt x="3561" y="594"/>
                    <a:pt x="913" y="92"/>
                    <a:pt x="1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9" name="Google Shape;4979;p29"/>
            <p:cNvSpPr/>
            <p:nvPr/>
          </p:nvSpPr>
          <p:spPr>
            <a:xfrm flipH="1">
              <a:off x="1257436" y="3709398"/>
              <a:ext cx="352498" cy="347114"/>
            </a:xfrm>
            <a:custGeom>
              <a:avLst/>
              <a:gdLst/>
              <a:ahLst/>
              <a:cxnLst/>
              <a:rect l="l" t="t" r="r" b="b"/>
              <a:pathLst>
                <a:path w="4452" h="4384" extrusionOk="0">
                  <a:moveTo>
                    <a:pt x="138" y="1"/>
                  </a:moveTo>
                  <a:cubicBezTo>
                    <a:pt x="46" y="206"/>
                    <a:pt x="1" y="320"/>
                    <a:pt x="1" y="320"/>
                  </a:cubicBezTo>
                  <a:cubicBezTo>
                    <a:pt x="1" y="320"/>
                    <a:pt x="3995" y="2260"/>
                    <a:pt x="4223" y="4383"/>
                  </a:cubicBezTo>
                  <a:cubicBezTo>
                    <a:pt x="4452" y="2352"/>
                    <a:pt x="845" y="389"/>
                    <a:pt x="1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80" name="Google Shape;4980;p29"/>
          <p:cNvSpPr/>
          <p:nvPr/>
        </p:nvSpPr>
        <p:spPr>
          <a:xfrm>
            <a:off x="1178550" y="1268550"/>
            <a:ext cx="6786900" cy="2606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81" name="Google Shape;4981;p29"/>
          <p:cNvGrpSpPr/>
          <p:nvPr/>
        </p:nvGrpSpPr>
        <p:grpSpPr>
          <a:xfrm>
            <a:off x="1110906" y="3208652"/>
            <a:ext cx="1252340" cy="1395606"/>
            <a:chOff x="1337725" y="2539375"/>
            <a:chExt cx="463950" cy="517025"/>
          </a:xfrm>
        </p:grpSpPr>
        <p:sp>
          <p:nvSpPr>
            <p:cNvPr id="4982" name="Google Shape;4982;p29"/>
            <p:cNvSpPr/>
            <p:nvPr/>
          </p:nvSpPr>
          <p:spPr>
            <a:xfrm>
              <a:off x="1337725" y="2539375"/>
              <a:ext cx="463950" cy="517025"/>
            </a:xfrm>
            <a:custGeom>
              <a:avLst/>
              <a:gdLst/>
              <a:ahLst/>
              <a:cxnLst/>
              <a:rect l="l" t="t" r="r" b="b"/>
              <a:pathLst>
                <a:path w="18558" h="20681" extrusionOk="0">
                  <a:moveTo>
                    <a:pt x="17918" y="6163"/>
                  </a:moveTo>
                  <a:cubicBezTo>
                    <a:pt x="17256" y="8263"/>
                    <a:pt x="4976" y="20680"/>
                    <a:pt x="4976" y="20680"/>
                  </a:cubicBezTo>
                  <a:lnTo>
                    <a:pt x="1073" y="17462"/>
                  </a:lnTo>
                  <a:cubicBezTo>
                    <a:pt x="1073" y="17462"/>
                    <a:pt x="982" y="17348"/>
                    <a:pt x="1028" y="17257"/>
                  </a:cubicBezTo>
                  <a:cubicBezTo>
                    <a:pt x="1119" y="17074"/>
                    <a:pt x="2032" y="17302"/>
                    <a:pt x="2032" y="17302"/>
                  </a:cubicBezTo>
                  <a:cubicBezTo>
                    <a:pt x="2488" y="17416"/>
                    <a:pt x="3150" y="17553"/>
                    <a:pt x="4040" y="17667"/>
                  </a:cubicBezTo>
                  <a:cubicBezTo>
                    <a:pt x="4428" y="17713"/>
                    <a:pt x="4817" y="17530"/>
                    <a:pt x="5045" y="17211"/>
                  </a:cubicBezTo>
                  <a:cubicBezTo>
                    <a:pt x="6277" y="15408"/>
                    <a:pt x="9952" y="10044"/>
                    <a:pt x="10363" y="8971"/>
                  </a:cubicBezTo>
                  <a:cubicBezTo>
                    <a:pt x="10409" y="8902"/>
                    <a:pt x="10409" y="8811"/>
                    <a:pt x="10432" y="8743"/>
                  </a:cubicBezTo>
                  <a:cubicBezTo>
                    <a:pt x="10454" y="8606"/>
                    <a:pt x="10432" y="8492"/>
                    <a:pt x="10432" y="8423"/>
                  </a:cubicBezTo>
                  <a:cubicBezTo>
                    <a:pt x="10363" y="8081"/>
                    <a:pt x="10066" y="7830"/>
                    <a:pt x="9747" y="7647"/>
                  </a:cubicBezTo>
                  <a:cubicBezTo>
                    <a:pt x="9313" y="7419"/>
                    <a:pt x="8811" y="7305"/>
                    <a:pt x="8811" y="7305"/>
                  </a:cubicBezTo>
                  <a:cubicBezTo>
                    <a:pt x="8811" y="7305"/>
                    <a:pt x="8628" y="8606"/>
                    <a:pt x="8400" y="9770"/>
                  </a:cubicBezTo>
                  <a:cubicBezTo>
                    <a:pt x="8195" y="10911"/>
                    <a:pt x="1667" y="10204"/>
                    <a:pt x="731" y="10112"/>
                  </a:cubicBezTo>
                  <a:cubicBezTo>
                    <a:pt x="0" y="10021"/>
                    <a:pt x="206" y="8971"/>
                    <a:pt x="343" y="8514"/>
                  </a:cubicBezTo>
                  <a:cubicBezTo>
                    <a:pt x="388" y="8355"/>
                    <a:pt x="548" y="8309"/>
                    <a:pt x="639" y="8263"/>
                  </a:cubicBezTo>
                  <a:cubicBezTo>
                    <a:pt x="754" y="8309"/>
                    <a:pt x="913" y="8355"/>
                    <a:pt x="1073" y="8377"/>
                  </a:cubicBezTo>
                  <a:cubicBezTo>
                    <a:pt x="1233" y="8400"/>
                    <a:pt x="1370" y="8423"/>
                    <a:pt x="1484" y="8423"/>
                  </a:cubicBezTo>
                  <a:cubicBezTo>
                    <a:pt x="1164" y="8195"/>
                    <a:pt x="1096" y="8104"/>
                    <a:pt x="1119" y="8081"/>
                  </a:cubicBezTo>
                  <a:cubicBezTo>
                    <a:pt x="1164" y="7967"/>
                    <a:pt x="1826" y="8218"/>
                    <a:pt x="2009" y="8400"/>
                  </a:cubicBezTo>
                  <a:cubicBezTo>
                    <a:pt x="2077" y="8446"/>
                    <a:pt x="2100" y="8537"/>
                    <a:pt x="2100" y="8537"/>
                  </a:cubicBezTo>
                  <a:cubicBezTo>
                    <a:pt x="2146" y="8606"/>
                    <a:pt x="2146" y="8674"/>
                    <a:pt x="2146" y="8720"/>
                  </a:cubicBezTo>
                  <a:cubicBezTo>
                    <a:pt x="2146" y="8720"/>
                    <a:pt x="2351" y="9085"/>
                    <a:pt x="4702" y="8880"/>
                  </a:cubicBezTo>
                  <a:cubicBezTo>
                    <a:pt x="7031" y="8674"/>
                    <a:pt x="5889" y="5365"/>
                    <a:pt x="5889" y="5365"/>
                  </a:cubicBezTo>
                  <a:lnTo>
                    <a:pt x="4223" y="4931"/>
                  </a:lnTo>
                  <a:lnTo>
                    <a:pt x="3881" y="5182"/>
                  </a:lnTo>
                  <a:cubicBezTo>
                    <a:pt x="3789" y="5068"/>
                    <a:pt x="3470" y="4680"/>
                    <a:pt x="2488" y="3584"/>
                  </a:cubicBezTo>
                  <a:cubicBezTo>
                    <a:pt x="662" y="1576"/>
                    <a:pt x="3789" y="297"/>
                    <a:pt x="3789" y="297"/>
                  </a:cubicBezTo>
                  <a:cubicBezTo>
                    <a:pt x="5821" y="1"/>
                    <a:pt x="5844" y="2146"/>
                    <a:pt x="7533" y="2192"/>
                  </a:cubicBezTo>
                  <a:cubicBezTo>
                    <a:pt x="8377" y="2215"/>
                    <a:pt x="8948" y="1964"/>
                    <a:pt x="9313" y="1690"/>
                  </a:cubicBezTo>
                  <a:cubicBezTo>
                    <a:pt x="10203" y="1051"/>
                    <a:pt x="11253" y="685"/>
                    <a:pt x="12349" y="754"/>
                  </a:cubicBezTo>
                  <a:cubicBezTo>
                    <a:pt x="13102" y="777"/>
                    <a:pt x="13992" y="959"/>
                    <a:pt x="14951" y="1416"/>
                  </a:cubicBezTo>
                  <a:cubicBezTo>
                    <a:pt x="17895" y="2762"/>
                    <a:pt x="18557" y="4064"/>
                    <a:pt x="17918" y="616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3" name="Google Shape;4983;p29"/>
            <p:cNvSpPr/>
            <p:nvPr/>
          </p:nvSpPr>
          <p:spPr>
            <a:xfrm>
              <a:off x="1583675" y="2757925"/>
              <a:ext cx="202025" cy="298475"/>
            </a:xfrm>
            <a:custGeom>
              <a:avLst/>
              <a:gdLst/>
              <a:ahLst/>
              <a:cxnLst/>
              <a:rect l="l" t="t" r="r" b="b"/>
              <a:pathLst>
                <a:path w="8081" h="11939" extrusionOk="0">
                  <a:moveTo>
                    <a:pt x="8057" y="11801"/>
                  </a:moveTo>
                  <a:cubicBezTo>
                    <a:pt x="8057" y="11870"/>
                    <a:pt x="7989" y="11938"/>
                    <a:pt x="7898" y="11938"/>
                  </a:cubicBezTo>
                  <a:lnTo>
                    <a:pt x="3333" y="11938"/>
                  </a:lnTo>
                  <a:cubicBezTo>
                    <a:pt x="3173" y="11938"/>
                    <a:pt x="3104" y="11756"/>
                    <a:pt x="3218" y="11664"/>
                  </a:cubicBezTo>
                  <a:cubicBezTo>
                    <a:pt x="3447" y="11436"/>
                    <a:pt x="3903" y="11139"/>
                    <a:pt x="4634" y="10934"/>
                  </a:cubicBezTo>
                  <a:cubicBezTo>
                    <a:pt x="4702" y="10911"/>
                    <a:pt x="4771" y="10888"/>
                    <a:pt x="4793" y="10843"/>
                  </a:cubicBezTo>
                  <a:cubicBezTo>
                    <a:pt x="5136" y="10432"/>
                    <a:pt x="3447" y="9199"/>
                    <a:pt x="2032" y="7373"/>
                  </a:cubicBezTo>
                  <a:cubicBezTo>
                    <a:pt x="1666" y="6894"/>
                    <a:pt x="1301" y="6369"/>
                    <a:pt x="1004" y="5798"/>
                  </a:cubicBezTo>
                  <a:cubicBezTo>
                    <a:pt x="753" y="5319"/>
                    <a:pt x="548" y="4817"/>
                    <a:pt x="388" y="4269"/>
                  </a:cubicBezTo>
                  <a:cubicBezTo>
                    <a:pt x="137" y="3310"/>
                    <a:pt x="0" y="1895"/>
                    <a:pt x="594" y="1"/>
                  </a:cubicBezTo>
                  <a:lnTo>
                    <a:pt x="5889" y="1"/>
                  </a:lnTo>
                  <a:cubicBezTo>
                    <a:pt x="6026" y="1"/>
                    <a:pt x="6117" y="160"/>
                    <a:pt x="6026" y="275"/>
                  </a:cubicBezTo>
                  <a:lnTo>
                    <a:pt x="4246" y="2329"/>
                  </a:lnTo>
                  <a:cubicBezTo>
                    <a:pt x="4223" y="2352"/>
                    <a:pt x="4223" y="2375"/>
                    <a:pt x="4200" y="2420"/>
                  </a:cubicBezTo>
                  <a:cubicBezTo>
                    <a:pt x="4200" y="2443"/>
                    <a:pt x="4200" y="2443"/>
                    <a:pt x="4223" y="2466"/>
                  </a:cubicBezTo>
                  <a:cubicBezTo>
                    <a:pt x="4314" y="2808"/>
                    <a:pt x="4748" y="4201"/>
                    <a:pt x="5615" y="6118"/>
                  </a:cubicBezTo>
                  <a:cubicBezTo>
                    <a:pt x="5912" y="6780"/>
                    <a:pt x="6254" y="7510"/>
                    <a:pt x="6665" y="8263"/>
                  </a:cubicBezTo>
                  <a:cubicBezTo>
                    <a:pt x="7920" y="10637"/>
                    <a:pt x="8080" y="11505"/>
                    <a:pt x="8057" y="118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4" name="Google Shape;4984;p29"/>
            <p:cNvSpPr/>
            <p:nvPr/>
          </p:nvSpPr>
          <p:spPr>
            <a:xfrm>
              <a:off x="1581375" y="2684900"/>
              <a:ext cx="75925" cy="73050"/>
            </a:xfrm>
            <a:custGeom>
              <a:avLst/>
              <a:gdLst/>
              <a:ahLst/>
              <a:cxnLst/>
              <a:rect l="l" t="t" r="r" b="b"/>
              <a:pathLst>
                <a:path w="3037" h="2922" extrusionOk="0">
                  <a:moveTo>
                    <a:pt x="686" y="2922"/>
                  </a:moveTo>
                  <a:cubicBezTo>
                    <a:pt x="708" y="2785"/>
                    <a:pt x="686" y="2671"/>
                    <a:pt x="686" y="2602"/>
                  </a:cubicBezTo>
                  <a:cubicBezTo>
                    <a:pt x="617" y="2260"/>
                    <a:pt x="320" y="2009"/>
                    <a:pt x="1" y="1826"/>
                  </a:cubicBezTo>
                  <a:lnTo>
                    <a:pt x="30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5" name="Google Shape;4985;p29"/>
            <p:cNvSpPr/>
            <p:nvPr/>
          </p:nvSpPr>
          <p:spPr>
            <a:xfrm>
              <a:off x="1608775" y="2818425"/>
              <a:ext cx="96450" cy="107300"/>
            </a:xfrm>
            <a:custGeom>
              <a:avLst/>
              <a:gdLst/>
              <a:ahLst/>
              <a:cxnLst/>
              <a:rect l="l" t="t" r="r" b="b"/>
              <a:pathLst>
                <a:path w="3858" h="4292" extrusionOk="0">
                  <a:moveTo>
                    <a:pt x="3196" y="0"/>
                  </a:moveTo>
                  <a:lnTo>
                    <a:pt x="3105" y="46"/>
                  </a:lnTo>
                  <a:lnTo>
                    <a:pt x="0" y="3378"/>
                  </a:lnTo>
                  <a:cubicBezTo>
                    <a:pt x="160" y="3698"/>
                    <a:pt x="343" y="3995"/>
                    <a:pt x="548" y="4291"/>
                  </a:cubicBezTo>
                  <a:cubicBezTo>
                    <a:pt x="1621" y="3401"/>
                    <a:pt x="2762" y="2694"/>
                    <a:pt x="3858" y="1940"/>
                  </a:cubicBezTo>
                  <a:cubicBezTo>
                    <a:pt x="3493" y="959"/>
                    <a:pt x="3287" y="274"/>
                    <a:pt x="3219" y="46"/>
                  </a:cubicBezTo>
                  <a:cubicBezTo>
                    <a:pt x="3196" y="23"/>
                    <a:pt x="3196" y="23"/>
                    <a:pt x="31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6" name="Google Shape;4986;p29"/>
            <p:cNvSpPr/>
            <p:nvPr/>
          </p:nvSpPr>
          <p:spPr>
            <a:xfrm>
              <a:off x="1476375" y="2648375"/>
              <a:ext cx="8600" cy="25125"/>
            </a:xfrm>
            <a:custGeom>
              <a:avLst/>
              <a:gdLst/>
              <a:ahLst/>
              <a:cxnLst/>
              <a:rect l="l" t="t" r="r" b="b"/>
              <a:pathLst>
                <a:path w="344" h="1005" extrusionOk="0">
                  <a:moveTo>
                    <a:pt x="343" y="1005"/>
                  </a:moveTo>
                  <a:lnTo>
                    <a:pt x="161" y="0"/>
                  </a:lnTo>
                  <a:lnTo>
                    <a:pt x="1" y="9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7" name="Google Shape;4987;p29"/>
            <p:cNvSpPr/>
            <p:nvPr/>
          </p:nvSpPr>
          <p:spPr>
            <a:xfrm>
              <a:off x="1378800" y="2539375"/>
              <a:ext cx="415450" cy="127850"/>
            </a:xfrm>
            <a:custGeom>
              <a:avLst/>
              <a:gdLst/>
              <a:ahLst/>
              <a:cxnLst/>
              <a:rect l="l" t="t" r="r" b="b"/>
              <a:pathLst>
                <a:path w="16618" h="5114" extrusionOk="0">
                  <a:moveTo>
                    <a:pt x="16481" y="5113"/>
                  </a:moveTo>
                  <a:cubicBezTo>
                    <a:pt x="16367" y="3881"/>
                    <a:pt x="15431" y="2922"/>
                    <a:pt x="13308" y="1941"/>
                  </a:cubicBezTo>
                  <a:cubicBezTo>
                    <a:pt x="12349" y="1507"/>
                    <a:pt x="11459" y="1324"/>
                    <a:pt x="10706" y="1279"/>
                  </a:cubicBezTo>
                  <a:cubicBezTo>
                    <a:pt x="9610" y="1233"/>
                    <a:pt x="8560" y="1598"/>
                    <a:pt x="7670" y="2237"/>
                  </a:cubicBezTo>
                  <a:cubicBezTo>
                    <a:pt x="7305" y="2489"/>
                    <a:pt x="6734" y="2762"/>
                    <a:pt x="5890" y="2740"/>
                  </a:cubicBezTo>
                  <a:cubicBezTo>
                    <a:pt x="4201" y="2694"/>
                    <a:pt x="4178" y="526"/>
                    <a:pt x="2146" y="845"/>
                  </a:cubicBezTo>
                  <a:cubicBezTo>
                    <a:pt x="2146" y="845"/>
                    <a:pt x="526" y="1484"/>
                    <a:pt x="298" y="2626"/>
                  </a:cubicBezTo>
                  <a:cubicBezTo>
                    <a:pt x="1" y="1165"/>
                    <a:pt x="2146" y="297"/>
                    <a:pt x="2146" y="297"/>
                  </a:cubicBezTo>
                  <a:cubicBezTo>
                    <a:pt x="4178" y="1"/>
                    <a:pt x="4201" y="2146"/>
                    <a:pt x="5890" y="2192"/>
                  </a:cubicBezTo>
                  <a:cubicBezTo>
                    <a:pt x="6734" y="2215"/>
                    <a:pt x="7305" y="1964"/>
                    <a:pt x="7670" y="1690"/>
                  </a:cubicBezTo>
                  <a:cubicBezTo>
                    <a:pt x="8560" y="1051"/>
                    <a:pt x="9610" y="685"/>
                    <a:pt x="10706" y="754"/>
                  </a:cubicBezTo>
                  <a:cubicBezTo>
                    <a:pt x="11459" y="777"/>
                    <a:pt x="12349" y="959"/>
                    <a:pt x="13308" y="1416"/>
                  </a:cubicBezTo>
                  <a:cubicBezTo>
                    <a:pt x="15727" y="2511"/>
                    <a:pt x="16618" y="3607"/>
                    <a:pt x="16481" y="5113"/>
                  </a:cubicBezTo>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88" name="Google Shape;4988;p29"/>
          <p:cNvSpPr txBox="1">
            <a:spLocks noGrp="1"/>
          </p:cNvSpPr>
          <p:nvPr>
            <p:ph type="title"/>
          </p:nvPr>
        </p:nvSpPr>
        <p:spPr>
          <a:xfrm>
            <a:off x="1760400" y="1307100"/>
            <a:ext cx="5623200" cy="177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en" sz="6100">
                <a:solidFill>
                  <a:schemeClr val="accent3"/>
                </a:solidFill>
              </a:rPr>
              <a:t>THANKS!</a:t>
            </a:r>
            <a:endParaRPr>
              <a:solidFill>
                <a:schemeClr val="accent3"/>
              </a:solidFill>
            </a:endParaRPr>
          </a:p>
        </p:txBody>
      </p:sp>
      <p:grpSp>
        <p:nvGrpSpPr>
          <p:cNvPr id="4989" name="Google Shape;4989;p29"/>
          <p:cNvGrpSpPr/>
          <p:nvPr/>
        </p:nvGrpSpPr>
        <p:grpSpPr>
          <a:xfrm flipH="1">
            <a:off x="7489855" y="3391406"/>
            <a:ext cx="516942" cy="499074"/>
            <a:chOff x="1644214" y="3291981"/>
            <a:chExt cx="516942" cy="499074"/>
          </a:xfrm>
        </p:grpSpPr>
        <p:grpSp>
          <p:nvGrpSpPr>
            <p:cNvPr id="4990" name="Google Shape;4990;p29"/>
            <p:cNvGrpSpPr/>
            <p:nvPr/>
          </p:nvGrpSpPr>
          <p:grpSpPr>
            <a:xfrm>
              <a:off x="1644214" y="3291981"/>
              <a:ext cx="126526" cy="126366"/>
              <a:chOff x="1644214" y="3291981"/>
              <a:chExt cx="126526" cy="126366"/>
            </a:xfrm>
          </p:grpSpPr>
          <p:sp>
            <p:nvSpPr>
              <p:cNvPr id="4991" name="Google Shape;4991;p29"/>
              <p:cNvSpPr/>
              <p:nvPr/>
            </p:nvSpPr>
            <p:spPr>
              <a:xfrm flipH="1">
                <a:off x="1644214" y="3291981"/>
                <a:ext cx="126526" cy="46398"/>
              </a:xfrm>
              <a:custGeom>
                <a:avLst/>
                <a:gdLst/>
                <a:ahLst/>
                <a:cxnLst/>
                <a:rect l="l" t="t" r="r" b="b"/>
                <a:pathLst>
                  <a:path w="1598" h="586" extrusionOk="0">
                    <a:moveTo>
                      <a:pt x="1598" y="0"/>
                    </a:moveTo>
                    <a:cubicBezTo>
                      <a:pt x="1598" y="0"/>
                      <a:pt x="0" y="206"/>
                      <a:pt x="69" y="479"/>
                    </a:cubicBezTo>
                    <a:cubicBezTo>
                      <a:pt x="88" y="558"/>
                      <a:pt x="221" y="586"/>
                      <a:pt x="402" y="586"/>
                    </a:cubicBezTo>
                    <a:cubicBezTo>
                      <a:pt x="853" y="586"/>
                      <a:pt x="1598" y="411"/>
                      <a:pt x="1598" y="411"/>
                    </a:cubicBezTo>
                    <a:lnTo>
                      <a:pt x="159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2" name="Google Shape;4992;p29"/>
              <p:cNvSpPr/>
              <p:nvPr/>
            </p:nvSpPr>
            <p:spPr>
              <a:xfrm flipH="1">
                <a:off x="1644215" y="3322701"/>
                <a:ext cx="117499" cy="46398"/>
              </a:xfrm>
              <a:custGeom>
                <a:avLst/>
                <a:gdLst/>
                <a:ahLst/>
                <a:cxnLst/>
                <a:rect l="l" t="t" r="r" b="b"/>
                <a:pathLst>
                  <a:path w="1484" h="586" extrusionOk="0">
                    <a:moveTo>
                      <a:pt x="1484" y="0"/>
                    </a:moveTo>
                    <a:cubicBezTo>
                      <a:pt x="1484" y="0"/>
                      <a:pt x="0" y="206"/>
                      <a:pt x="69" y="480"/>
                    </a:cubicBezTo>
                    <a:cubicBezTo>
                      <a:pt x="82" y="558"/>
                      <a:pt x="203" y="586"/>
                      <a:pt x="369" y="586"/>
                    </a:cubicBezTo>
                    <a:cubicBezTo>
                      <a:pt x="785" y="586"/>
                      <a:pt x="1484" y="411"/>
                      <a:pt x="1484" y="411"/>
                    </a:cubicBezTo>
                    <a:lnTo>
                      <a:pt x="14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3" name="Google Shape;4993;p29"/>
              <p:cNvSpPr/>
              <p:nvPr/>
            </p:nvSpPr>
            <p:spPr>
              <a:xfrm flipH="1">
                <a:off x="1644215" y="3351601"/>
                <a:ext cx="110294" cy="46398"/>
              </a:xfrm>
              <a:custGeom>
                <a:avLst/>
                <a:gdLst/>
                <a:ahLst/>
                <a:cxnLst/>
                <a:rect l="l" t="t" r="r" b="b"/>
                <a:pathLst>
                  <a:path w="1393" h="586" extrusionOk="0">
                    <a:moveTo>
                      <a:pt x="1393" y="0"/>
                    </a:moveTo>
                    <a:cubicBezTo>
                      <a:pt x="1393" y="0"/>
                      <a:pt x="1" y="206"/>
                      <a:pt x="69" y="480"/>
                    </a:cubicBezTo>
                    <a:cubicBezTo>
                      <a:pt x="89" y="558"/>
                      <a:pt x="205" y="586"/>
                      <a:pt x="362" y="586"/>
                    </a:cubicBezTo>
                    <a:cubicBezTo>
                      <a:pt x="752" y="586"/>
                      <a:pt x="1393" y="411"/>
                      <a:pt x="1393" y="411"/>
                    </a:cubicBezTo>
                    <a:lnTo>
                      <a:pt x="13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4" name="Google Shape;4994;p29"/>
              <p:cNvSpPr/>
              <p:nvPr/>
            </p:nvSpPr>
            <p:spPr>
              <a:xfrm flipH="1">
                <a:off x="1644215" y="3378679"/>
                <a:ext cx="79573" cy="39668"/>
              </a:xfrm>
              <a:custGeom>
                <a:avLst/>
                <a:gdLst/>
                <a:ahLst/>
                <a:cxnLst/>
                <a:rect l="l" t="t" r="r" b="b"/>
                <a:pathLst>
                  <a:path w="1005" h="501" extrusionOk="0">
                    <a:moveTo>
                      <a:pt x="1005" y="1"/>
                    </a:moveTo>
                    <a:cubicBezTo>
                      <a:pt x="1005" y="1"/>
                      <a:pt x="1" y="92"/>
                      <a:pt x="46" y="366"/>
                    </a:cubicBezTo>
                    <a:cubicBezTo>
                      <a:pt x="63" y="469"/>
                      <a:pt x="203" y="501"/>
                      <a:pt x="370" y="501"/>
                    </a:cubicBezTo>
                    <a:cubicBezTo>
                      <a:pt x="648" y="501"/>
                      <a:pt x="1005" y="412"/>
                      <a:pt x="1005" y="412"/>
                    </a:cubicBezTo>
                    <a:lnTo>
                      <a:pt x="100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95" name="Google Shape;4995;p29"/>
            <p:cNvGrpSpPr/>
            <p:nvPr/>
          </p:nvGrpSpPr>
          <p:grpSpPr>
            <a:xfrm>
              <a:off x="2023705" y="3662550"/>
              <a:ext cx="137451" cy="128505"/>
              <a:chOff x="2023705" y="3590000"/>
              <a:chExt cx="137451" cy="128505"/>
            </a:xfrm>
          </p:grpSpPr>
          <p:sp>
            <p:nvSpPr>
              <p:cNvPr id="4996" name="Google Shape;4996;p29"/>
              <p:cNvSpPr/>
              <p:nvPr/>
            </p:nvSpPr>
            <p:spPr>
              <a:xfrm flipH="1">
                <a:off x="2101377" y="3590000"/>
                <a:ext cx="59779" cy="126763"/>
              </a:xfrm>
              <a:custGeom>
                <a:avLst/>
                <a:gdLst/>
                <a:ahLst/>
                <a:cxnLst/>
                <a:rect l="l" t="t" r="r" b="b"/>
                <a:pathLst>
                  <a:path w="755" h="1601" extrusionOk="0">
                    <a:moveTo>
                      <a:pt x="463" y="0"/>
                    </a:moveTo>
                    <a:cubicBezTo>
                      <a:pt x="198" y="0"/>
                      <a:pt x="1" y="1509"/>
                      <a:pt x="1" y="1509"/>
                    </a:cubicBezTo>
                    <a:cubicBezTo>
                      <a:pt x="1" y="1532"/>
                      <a:pt x="92" y="1600"/>
                      <a:pt x="206" y="1600"/>
                    </a:cubicBezTo>
                    <a:cubicBezTo>
                      <a:pt x="321" y="1600"/>
                      <a:pt x="389" y="1532"/>
                      <a:pt x="412" y="1509"/>
                    </a:cubicBezTo>
                    <a:cubicBezTo>
                      <a:pt x="412" y="1509"/>
                      <a:pt x="754" y="71"/>
                      <a:pt x="480" y="2"/>
                    </a:cubicBezTo>
                    <a:cubicBezTo>
                      <a:pt x="474" y="1"/>
                      <a:pt x="469" y="0"/>
                      <a:pt x="4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7" name="Google Shape;4997;p29"/>
              <p:cNvSpPr/>
              <p:nvPr/>
            </p:nvSpPr>
            <p:spPr>
              <a:xfrm flipH="1">
                <a:off x="2070656" y="3597205"/>
                <a:ext cx="59779" cy="121300"/>
              </a:xfrm>
              <a:custGeom>
                <a:avLst/>
                <a:gdLst/>
                <a:ahLst/>
                <a:cxnLst/>
                <a:rect l="l" t="t" r="r" b="b"/>
                <a:pathLst>
                  <a:path w="755" h="1532" extrusionOk="0">
                    <a:moveTo>
                      <a:pt x="462" y="0"/>
                    </a:moveTo>
                    <a:cubicBezTo>
                      <a:pt x="197" y="0"/>
                      <a:pt x="1" y="1418"/>
                      <a:pt x="1" y="1418"/>
                    </a:cubicBezTo>
                    <a:cubicBezTo>
                      <a:pt x="1" y="1441"/>
                      <a:pt x="69" y="1509"/>
                      <a:pt x="184" y="1532"/>
                    </a:cubicBezTo>
                    <a:cubicBezTo>
                      <a:pt x="321" y="1532"/>
                      <a:pt x="389" y="1441"/>
                      <a:pt x="412" y="1418"/>
                    </a:cubicBezTo>
                    <a:cubicBezTo>
                      <a:pt x="412" y="1418"/>
                      <a:pt x="754" y="71"/>
                      <a:pt x="480" y="3"/>
                    </a:cubicBezTo>
                    <a:cubicBezTo>
                      <a:pt x="474" y="1"/>
                      <a:pt x="468" y="0"/>
                      <a:pt x="4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8" name="Google Shape;4998;p29"/>
              <p:cNvSpPr/>
              <p:nvPr/>
            </p:nvSpPr>
            <p:spPr>
              <a:xfrm flipH="1">
                <a:off x="2043578" y="3606231"/>
                <a:ext cx="59700" cy="108711"/>
              </a:xfrm>
              <a:custGeom>
                <a:avLst/>
                <a:gdLst/>
                <a:ahLst/>
                <a:cxnLst/>
                <a:rect l="l" t="t" r="r" b="b"/>
                <a:pathLst>
                  <a:path w="754" h="1373" extrusionOk="0">
                    <a:moveTo>
                      <a:pt x="460" y="0"/>
                    </a:moveTo>
                    <a:cubicBezTo>
                      <a:pt x="196" y="0"/>
                      <a:pt x="0" y="1304"/>
                      <a:pt x="0" y="1304"/>
                    </a:cubicBezTo>
                    <a:cubicBezTo>
                      <a:pt x="46" y="1327"/>
                      <a:pt x="114" y="1372"/>
                      <a:pt x="229" y="1372"/>
                    </a:cubicBezTo>
                    <a:cubicBezTo>
                      <a:pt x="320" y="1349"/>
                      <a:pt x="388" y="1327"/>
                      <a:pt x="411" y="1304"/>
                    </a:cubicBezTo>
                    <a:cubicBezTo>
                      <a:pt x="411" y="1304"/>
                      <a:pt x="754" y="48"/>
                      <a:pt x="480" y="3"/>
                    </a:cubicBezTo>
                    <a:cubicBezTo>
                      <a:pt x="473" y="1"/>
                      <a:pt x="466" y="0"/>
                      <a:pt x="4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9" name="Google Shape;4999;p29"/>
              <p:cNvSpPr/>
              <p:nvPr/>
            </p:nvSpPr>
            <p:spPr>
              <a:xfrm flipH="1">
                <a:off x="2023705" y="3635210"/>
                <a:ext cx="50674" cy="81553"/>
              </a:xfrm>
              <a:custGeom>
                <a:avLst/>
                <a:gdLst/>
                <a:ahLst/>
                <a:cxnLst/>
                <a:rect l="l" t="t" r="r" b="b"/>
                <a:pathLst>
                  <a:path w="640" h="1030" extrusionOk="0">
                    <a:moveTo>
                      <a:pt x="346" y="0"/>
                    </a:moveTo>
                    <a:cubicBezTo>
                      <a:pt x="66" y="0"/>
                      <a:pt x="1" y="938"/>
                      <a:pt x="1" y="938"/>
                    </a:cubicBezTo>
                    <a:cubicBezTo>
                      <a:pt x="23" y="961"/>
                      <a:pt x="92" y="1029"/>
                      <a:pt x="206" y="1029"/>
                    </a:cubicBezTo>
                    <a:cubicBezTo>
                      <a:pt x="320" y="1029"/>
                      <a:pt x="389" y="961"/>
                      <a:pt x="411" y="938"/>
                    </a:cubicBezTo>
                    <a:cubicBezTo>
                      <a:pt x="411" y="938"/>
                      <a:pt x="640" y="48"/>
                      <a:pt x="366" y="2"/>
                    </a:cubicBezTo>
                    <a:cubicBezTo>
                      <a:pt x="359" y="1"/>
                      <a:pt x="352" y="0"/>
                      <a:pt x="3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000" name="Google Shape;5000;p29"/>
          <p:cNvSpPr txBox="1">
            <a:spLocks noGrp="1"/>
          </p:cNvSpPr>
          <p:nvPr>
            <p:ph type="subTitle" idx="4294967295"/>
          </p:nvPr>
        </p:nvSpPr>
        <p:spPr>
          <a:xfrm flipH="1">
            <a:off x="3324150" y="2760000"/>
            <a:ext cx="2495700" cy="408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r>
              <a:rPr lang="en"/>
              <a:t>Do you have any 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1"/>
        <p:cNvGrpSpPr/>
        <p:nvPr/>
      </p:nvGrpSpPr>
      <p:grpSpPr>
        <a:xfrm>
          <a:off x="0" y="0"/>
          <a:ext cx="0" cy="0"/>
          <a:chOff x="0" y="0"/>
          <a:chExt cx="0" cy="0"/>
        </a:xfrm>
      </p:grpSpPr>
      <p:sp>
        <p:nvSpPr>
          <p:cNvPr id="3932" name="Google Shape;3932;g1c10baf7b37_0_108"/>
          <p:cNvSpPr txBox="1">
            <a:spLocks noGrp="1"/>
          </p:cNvSpPr>
          <p:nvPr>
            <p:ph type="title"/>
          </p:nvPr>
        </p:nvSpPr>
        <p:spPr>
          <a:xfrm flipH="1">
            <a:off x="2439150" y="396600"/>
            <a:ext cx="4591200" cy="873000"/>
          </a:xfrm>
          <a:prstGeom prst="rect">
            <a:avLst/>
          </a:prstGeom>
          <a:noFill/>
          <a:ln>
            <a:noFill/>
          </a:ln>
        </p:spPr>
        <p:txBody>
          <a:bodyPr spcFirstLastPara="1" wrap="square" lIns="91425" tIns="91425" rIns="91425" bIns="91425" anchor="ctr" anchorCtr="0">
            <a:noAutofit/>
          </a:bodyPr>
          <a:lstStyle/>
          <a:p>
            <a:pPr marL="0" lvl="0" indent="0" algn="l" rtl="0">
              <a:lnSpc>
                <a:spcPct val="122222"/>
              </a:lnSpc>
              <a:spcBef>
                <a:spcPts val="0"/>
              </a:spcBef>
              <a:spcAft>
                <a:spcPts val="1200"/>
              </a:spcAft>
              <a:buNone/>
            </a:pPr>
            <a:r>
              <a:rPr lang="en" sz="3400">
                <a:solidFill>
                  <a:schemeClr val="dk1"/>
                </a:solidFill>
              </a:rPr>
              <a:t>Chicago Crimes </a:t>
            </a:r>
            <a:r>
              <a:rPr lang="en" sz="3400"/>
              <a:t>Dataset…</a:t>
            </a:r>
            <a:endParaRPr sz="3400"/>
          </a:p>
        </p:txBody>
      </p:sp>
      <p:grpSp>
        <p:nvGrpSpPr>
          <p:cNvPr id="3933" name="Google Shape;3933;g1c10baf7b37_0_108"/>
          <p:cNvGrpSpPr/>
          <p:nvPr/>
        </p:nvGrpSpPr>
        <p:grpSpPr>
          <a:xfrm flipH="1">
            <a:off x="37792" y="-43925"/>
            <a:ext cx="4876683" cy="5187469"/>
            <a:chOff x="3830023" y="0"/>
            <a:chExt cx="4830791" cy="5138652"/>
          </a:xfrm>
        </p:grpSpPr>
        <p:grpSp>
          <p:nvGrpSpPr>
            <p:cNvPr id="3934" name="Google Shape;3934;g1c10baf7b37_0_108"/>
            <p:cNvGrpSpPr/>
            <p:nvPr/>
          </p:nvGrpSpPr>
          <p:grpSpPr>
            <a:xfrm>
              <a:off x="3830023" y="0"/>
              <a:ext cx="3739211" cy="883229"/>
              <a:chOff x="3830023" y="-234825"/>
              <a:chExt cx="3739211" cy="883229"/>
            </a:xfrm>
          </p:grpSpPr>
          <p:sp>
            <p:nvSpPr>
              <p:cNvPr id="3935" name="Google Shape;3935;g1c10baf7b37_0_108"/>
              <p:cNvSpPr/>
              <p:nvPr/>
            </p:nvSpPr>
            <p:spPr>
              <a:xfrm>
                <a:off x="3830023" y="-234825"/>
                <a:ext cx="3391577" cy="648625"/>
              </a:xfrm>
              <a:custGeom>
                <a:avLst/>
                <a:gdLst/>
                <a:ahLst/>
                <a:cxnLst/>
                <a:rect l="l" t="t" r="r" b="b"/>
                <a:pathLst>
                  <a:path w="41580" h="7952" extrusionOk="0">
                    <a:moveTo>
                      <a:pt x="25690" y="426"/>
                    </a:moveTo>
                    <a:cubicBezTo>
                      <a:pt x="25765" y="602"/>
                      <a:pt x="25790" y="777"/>
                      <a:pt x="25790" y="952"/>
                    </a:cubicBezTo>
                    <a:cubicBezTo>
                      <a:pt x="25665" y="777"/>
                      <a:pt x="25564" y="576"/>
                      <a:pt x="25690" y="426"/>
                    </a:cubicBezTo>
                    <a:close/>
                    <a:moveTo>
                      <a:pt x="76" y="0"/>
                    </a:moveTo>
                    <a:cubicBezTo>
                      <a:pt x="25" y="0"/>
                      <a:pt x="0" y="75"/>
                      <a:pt x="51" y="75"/>
                    </a:cubicBezTo>
                    <a:cubicBezTo>
                      <a:pt x="3860" y="1078"/>
                      <a:pt x="7720" y="1955"/>
                      <a:pt x="11579" y="2682"/>
                    </a:cubicBezTo>
                    <a:cubicBezTo>
                      <a:pt x="13484" y="3058"/>
                      <a:pt x="15389" y="3409"/>
                      <a:pt x="17319" y="3609"/>
                    </a:cubicBezTo>
                    <a:cubicBezTo>
                      <a:pt x="18268" y="3712"/>
                      <a:pt x="19244" y="3781"/>
                      <a:pt x="20218" y="3781"/>
                    </a:cubicBezTo>
                    <a:cubicBezTo>
                      <a:pt x="21148" y="3781"/>
                      <a:pt x="22078" y="3718"/>
                      <a:pt x="22983" y="3559"/>
                    </a:cubicBezTo>
                    <a:cubicBezTo>
                      <a:pt x="23835" y="3409"/>
                      <a:pt x="24712" y="3108"/>
                      <a:pt x="25314" y="2431"/>
                    </a:cubicBezTo>
                    <a:cubicBezTo>
                      <a:pt x="25590" y="2080"/>
                      <a:pt x="25815" y="1654"/>
                      <a:pt x="25865" y="1203"/>
                    </a:cubicBezTo>
                    <a:cubicBezTo>
                      <a:pt x="26166" y="1479"/>
                      <a:pt x="26592" y="1629"/>
                      <a:pt x="26943" y="1754"/>
                    </a:cubicBezTo>
                    <a:cubicBezTo>
                      <a:pt x="27970" y="2155"/>
                      <a:pt x="29048" y="2306"/>
                      <a:pt x="30126" y="2381"/>
                    </a:cubicBezTo>
                    <a:cubicBezTo>
                      <a:pt x="30673" y="2409"/>
                      <a:pt x="31220" y="2424"/>
                      <a:pt x="31766" y="2424"/>
                    </a:cubicBezTo>
                    <a:cubicBezTo>
                      <a:pt x="33623" y="2424"/>
                      <a:pt x="35473" y="2259"/>
                      <a:pt x="37294" y="1930"/>
                    </a:cubicBezTo>
                    <a:cubicBezTo>
                      <a:pt x="38647" y="1704"/>
                      <a:pt x="39976" y="1378"/>
                      <a:pt x="41279" y="952"/>
                    </a:cubicBezTo>
                    <a:lnTo>
                      <a:pt x="41279" y="952"/>
                    </a:lnTo>
                    <a:cubicBezTo>
                      <a:pt x="41229" y="3283"/>
                      <a:pt x="41279" y="5589"/>
                      <a:pt x="41454" y="7895"/>
                    </a:cubicBezTo>
                    <a:cubicBezTo>
                      <a:pt x="41454" y="7932"/>
                      <a:pt x="41486" y="7951"/>
                      <a:pt x="41517" y="7951"/>
                    </a:cubicBezTo>
                    <a:cubicBezTo>
                      <a:pt x="41548" y="7951"/>
                      <a:pt x="41580" y="7932"/>
                      <a:pt x="41580" y="7895"/>
                    </a:cubicBezTo>
                    <a:cubicBezTo>
                      <a:pt x="41404" y="5564"/>
                      <a:pt x="41329" y="3208"/>
                      <a:pt x="41404" y="877"/>
                    </a:cubicBezTo>
                    <a:cubicBezTo>
                      <a:pt x="41404" y="857"/>
                      <a:pt x="41371" y="820"/>
                      <a:pt x="41346" y="820"/>
                    </a:cubicBezTo>
                    <a:cubicBezTo>
                      <a:pt x="41339" y="820"/>
                      <a:pt x="41334" y="822"/>
                      <a:pt x="41329" y="827"/>
                    </a:cubicBezTo>
                    <a:cubicBezTo>
                      <a:pt x="39174" y="1504"/>
                      <a:pt x="36968" y="1955"/>
                      <a:pt x="34712" y="2180"/>
                    </a:cubicBezTo>
                    <a:cubicBezTo>
                      <a:pt x="33610" y="2281"/>
                      <a:pt x="32507" y="2306"/>
                      <a:pt x="31404" y="2306"/>
                    </a:cubicBezTo>
                    <a:cubicBezTo>
                      <a:pt x="30376" y="2281"/>
                      <a:pt x="29299" y="2231"/>
                      <a:pt x="28271" y="2030"/>
                    </a:cubicBezTo>
                    <a:cubicBezTo>
                      <a:pt x="27695" y="1905"/>
                      <a:pt x="27143" y="1754"/>
                      <a:pt x="26592" y="1504"/>
                    </a:cubicBezTo>
                    <a:cubicBezTo>
                      <a:pt x="26366" y="1378"/>
                      <a:pt x="26091" y="1253"/>
                      <a:pt x="25890" y="1078"/>
                    </a:cubicBezTo>
                    <a:cubicBezTo>
                      <a:pt x="25915" y="802"/>
                      <a:pt x="25865" y="551"/>
                      <a:pt x="25790" y="301"/>
                    </a:cubicBezTo>
                    <a:cubicBezTo>
                      <a:pt x="25772" y="283"/>
                      <a:pt x="25755" y="265"/>
                      <a:pt x="25728" y="265"/>
                    </a:cubicBezTo>
                    <a:cubicBezTo>
                      <a:pt x="25717" y="265"/>
                      <a:pt x="25704" y="268"/>
                      <a:pt x="25690" y="276"/>
                    </a:cubicBezTo>
                    <a:cubicBezTo>
                      <a:pt x="25414" y="476"/>
                      <a:pt x="25539" y="827"/>
                      <a:pt x="25740" y="1078"/>
                    </a:cubicBezTo>
                    <a:cubicBezTo>
                      <a:pt x="25740" y="1078"/>
                      <a:pt x="25765" y="1078"/>
                      <a:pt x="25765" y="1103"/>
                    </a:cubicBezTo>
                    <a:cubicBezTo>
                      <a:pt x="25715" y="1604"/>
                      <a:pt x="25489" y="2080"/>
                      <a:pt x="25138" y="2431"/>
                    </a:cubicBezTo>
                    <a:cubicBezTo>
                      <a:pt x="24562" y="3033"/>
                      <a:pt x="23760" y="3308"/>
                      <a:pt x="22958" y="3459"/>
                    </a:cubicBezTo>
                    <a:cubicBezTo>
                      <a:pt x="22079" y="3605"/>
                      <a:pt x="21177" y="3662"/>
                      <a:pt x="20274" y="3662"/>
                    </a:cubicBezTo>
                    <a:cubicBezTo>
                      <a:pt x="19322" y="3662"/>
                      <a:pt x="18370" y="3599"/>
                      <a:pt x="17444" y="3509"/>
                    </a:cubicBezTo>
                    <a:cubicBezTo>
                      <a:pt x="15539" y="3333"/>
                      <a:pt x="13660" y="2982"/>
                      <a:pt x="11780" y="2607"/>
                    </a:cubicBezTo>
                    <a:cubicBezTo>
                      <a:pt x="9925" y="2256"/>
                      <a:pt x="8096" y="1880"/>
                      <a:pt x="6266" y="1479"/>
                    </a:cubicBezTo>
                    <a:cubicBezTo>
                      <a:pt x="4186" y="1028"/>
                      <a:pt x="2131" y="526"/>
                      <a:pt x="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6" name="Google Shape;3936;g1c10baf7b37_0_108"/>
              <p:cNvSpPr/>
              <p:nvPr/>
            </p:nvSpPr>
            <p:spPr>
              <a:xfrm>
                <a:off x="6904704" y="409085"/>
                <a:ext cx="664530" cy="239319"/>
              </a:xfrm>
              <a:custGeom>
                <a:avLst/>
                <a:gdLst/>
                <a:ahLst/>
                <a:cxnLst/>
                <a:rect l="l" t="t" r="r" b="b"/>
                <a:pathLst>
                  <a:path w="8147" h="2934" extrusionOk="0">
                    <a:moveTo>
                      <a:pt x="3760" y="1"/>
                    </a:moveTo>
                    <a:lnTo>
                      <a:pt x="1" y="2933"/>
                    </a:lnTo>
                    <a:lnTo>
                      <a:pt x="8146" y="2933"/>
                    </a:lnTo>
                    <a:lnTo>
                      <a:pt x="37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37" name="Google Shape;3937;g1c10baf7b37_0_108"/>
            <p:cNvSpPr/>
            <p:nvPr/>
          </p:nvSpPr>
          <p:spPr>
            <a:xfrm>
              <a:off x="5651544" y="883161"/>
              <a:ext cx="3009270" cy="4255491"/>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938" name="Google Shape;3938;g1c10baf7b37_0_108"/>
          <p:cNvCxnSpPr/>
          <p:nvPr/>
        </p:nvCxnSpPr>
        <p:spPr>
          <a:xfrm rot="10800000">
            <a:off x="2357432" y="4610025"/>
            <a:ext cx="2136600" cy="0"/>
          </a:xfrm>
          <a:prstGeom prst="straightConnector1">
            <a:avLst/>
          </a:prstGeom>
          <a:noFill/>
          <a:ln w="19050" cap="flat" cmpd="sng">
            <a:solidFill>
              <a:schemeClr val="lt2"/>
            </a:solidFill>
            <a:prstDash val="solid"/>
            <a:round/>
            <a:headEnd type="none" w="sm" len="sm"/>
            <a:tailEnd type="none" w="sm" len="sm"/>
          </a:ln>
        </p:spPr>
      </p:cxnSp>
      <p:sp>
        <p:nvSpPr>
          <p:cNvPr id="3939" name="Google Shape;3939;g1c10baf7b37_0_108"/>
          <p:cNvSpPr/>
          <p:nvPr/>
        </p:nvSpPr>
        <p:spPr>
          <a:xfrm>
            <a:off x="4990454" y="3391017"/>
            <a:ext cx="3433500" cy="99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940" name="Google Shape;3940;g1c10baf7b37_0_108"/>
          <p:cNvSpPr txBox="1"/>
          <p:nvPr/>
        </p:nvSpPr>
        <p:spPr>
          <a:xfrm>
            <a:off x="4024450" y="1754400"/>
            <a:ext cx="4655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Actor"/>
                <a:ea typeface="Actor"/>
                <a:cs typeface="Actor"/>
                <a:sym typeface="Actor"/>
              </a:rPr>
              <a:t>This dataset reflects reported incidents of crime (with the exception of murders where data exists for each victim) that occurred in the City of Chicago from 2001 to present April 2022.</a:t>
            </a:r>
            <a:endParaRPr sz="1200">
              <a:solidFill>
                <a:schemeClr val="dk1"/>
              </a:solidFill>
              <a:latin typeface="Actor"/>
              <a:ea typeface="Actor"/>
              <a:cs typeface="Actor"/>
              <a:sym typeface="Actor"/>
            </a:endParaRPr>
          </a:p>
          <a:p>
            <a:pPr marL="0" lvl="0" indent="0" algn="l" rtl="0">
              <a:spcBef>
                <a:spcPts val="0"/>
              </a:spcBef>
              <a:spcAft>
                <a:spcPts val="0"/>
              </a:spcAft>
              <a:buNone/>
            </a:pPr>
            <a:endParaRPr sz="1200">
              <a:solidFill>
                <a:schemeClr val="dk1"/>
              </a:solidFill>
              <a:latin typeface="Actor"/>
              <a:ea typeface="Actor"/>
              <a:cs typeface="Actor"/>
              <a:sym typeface="Actor"/>
            </a:endParaRPr>
          </a:p>
        </p:txBody>
      </p:sp>
      <p:sp>
        <p:nvSpPr>
          <p:cNvPr id="3941" name="Google Shape;3941;g1c10baf7b37_0_108"/>
          <p:cNvSpPr txBox="1"/>
          <p:nvPr/>
        </p:nvSpPr>
        <p:spPr>
          <a:xfrm>
            <a:off x="4024450" y="2672075"/>
            <a:ext cx="4655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1"/>
              </a:solidFill>
              <a:latin typeface="Actor"/>
              <a:ea typeface="Actor"/>
              <a:cs typeface="Actor"/>
              <a:sym typeface="Actor"/>
            </a:endParaRPr>
          </a:p>
          <a:p>
            <a:pPr marL="0" lvl="0" indent="0" algn="l" rtl="0">
              <a:spcBef>
                <a:spcPts val="0"/>
              </a:spcBef>
              <a:spcAft>
                <a:spcPts val="0"/>
              </a:spcAft>
              <a:buNone/>
            </a:pPr>
            <a:r>
              <a:rPr lang="en" sz="1200">
                <a:solidFill>
                  <a:schemeClr val="dk1"/>
                </a:solidFill>
                <a:latin typeface="Actor"/>
                <a:ea typeface="Actor"/>
                <a:cs typeface="Actor"/>
                <a:sym typeface="Actor"/>
              </a:rPr>
              <a:t>Data is extracted from the Chicago Police Department's CLEAR (</a:t>
            </a:r>
            <a:r>
              <a:rPr lang="en" sz="1200">
                <a:solidFill>
                  <a:schemeClr val="accent3"/>
                </a:solidFill>
                <a:latin typeface="Actor"/>
                <a:ea typeface="Actor"/>
                <a:cs typeface="Actor"/>
                <a:sym typeface="Actor"/>
              </a:rPr>
              <a:t>Citizen Law Enforcement Analysis and Reporting</a:t>
            </a:r>
            <a:r>
              <a:rPr lang="en" sz="1200">
                <a:solidFill>
                  <a:schemeClr val="dk1"/>
                </a:solidFill>
                <a:latin typeface="Actor"/>
                <a:ea typeface="Actor"/>
                <a:cs typeface="Actor"/>
                <a:sym typeface="Actor"/>
              </a:rPr>
              <a:t>) system.</a:t>
            </a:r>
            <a:endParaRPr>
              <a:latin typeface="Actor"/>
              <a:ea typeface="Actor"/>
              <a:cs typeface="Actor"/>
              <a:sym typeface="Actor"/>
            </a:endParaRPr>
          </a:p>
        </p:txBody>
      </p:sp>
      <p:sp>
        <p:nvSpPr>
          <p:cNvPr id="3942" name="Google Shape;3942;g1c10baf7b37_0_108"/>
          <p:cNvSpPr/>
          <p:nvPr/>
        </p:nvSpPr>
        <p:spPr>
          <a:xfrm rot="-5400000">
            <a:off x="3636848" y="1953564"/>
            <a:ext cx="277366" cy="333483"/>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g1c10baf7b37_0_108"/>
          <p:cNvSpPr/>
          <p:nvPr/>
        </p:nvSpPr>
        <p:spPr>
          <a:xfrm rot="-7063994">
            <a:off x="3604302" y="3006541"/>
            <a:ext cx="342468" cy="283695"/>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g1c10baf7b37_0_77"/>
          <p:cNvSpPr txBox="1">
            <a:spLocks noGrp="1"/>
          </p:cNvSpPr>
          <p:nvPr>
            <p:ph type="title"/>
          </p:nvPr>
        </p:nvSpPr>
        <p:spPr>
          <a:xfrm>
            <a:off x="427850" y="398875"/>
            <a:ext cx="4228800" cy="981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700"/>
              <a:buNone/>
            </a:pPr>
            <a:r>
              <a:rPr lang="en"/>
              <a:t>Data </a:t>
            </a:r>
            <a:r>
              <a:rPr lang="en">
                <a:solidFill>
                  <a:schemeClr val="accent3"/>
                </a:solidFill>
              </a:rPr>
              <a:t>Description</a:t>
            </a:r>
            <a:endParaRPr>
              <a:solidFill>
                <a:schemeClr val="accent3"/>
              </a:solidFill>
            </a:endParaRPr>
          </a:p>
        </p:txBody>
      </p:sp>
      <p:grpSp>
        <p:nvGrpSpPr>
          <p:cNvPr id="3949" name="Google Shape;3949;g1c10baf7b37_0_77"/>
          <p:cNvGrpSpPr/>
          <p:nvPr/>
        </p:nvGrpSpPr>
        <p:grpSpPr>
          <a:xfrm flipH="1">
            <a:off x="6013149" y="1005391"/>
            <a:ext cx="2700928" cy="3419733"/>
            <a:chOff x="1835466" y="929768"/>
            <a:chExt cx="2388300" cy="3284100"/>
          </a:xfrm>
        </p:grpSpPr>
        <p:sp>
          <p:nvSpPr>
            <p:cNvPr id="3950" name="Google Shape;3950;g1c10baf7b37_0_77"/>
            <p:cNvSpPr/>
            <p:nvPr/>
          </p:nvSpPr>
          <p:spPr>
            <a:xfrm>
              <a:off x="1835466" y="929768"/>
              <a:ext cx="2388300" cy="3284100"/>
            </a:xfrm>
            <a:prstGeom prst="roundRect">
              <a:avLst>
                <a:gd name="adj" fmla="val 4846"/>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1" name="Google Shape;3951;g1c10baf7b37_0_77"/>
            <p:cNvSpPr/>
            <p:nvPr/>
          </p:nvSpPr>
          <p:spPr>
            <a:xfrm>
              <a:off x="2010540" y="1124747"/>
              <a:ext cx="2038200" cy="29091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g1c10baf7b37_0_77"/>
            <p:cNvSpPr/>
            <p:nvPr/>
          </p:nvSpPr>
          <p:spPr>
            <a:xfrm>
              <a:off x="2947422" y="4067543"/>
              <a:ext cx="164400" cy="975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953" name="Google Shape;3953;g1c10baf7b37_0_77"/>
          <p:cNvPicPr preferRelativeResize="0"/>
          <p:nvPr/>
        </p:nvPicPr>
        <p:blipFill>
          <a:blip r:embed="rId3">
            <a:alphaModFix/>
          </a:blip>
          <a:stretch>
            <a:fillRect/>
          </a:stretch>
        </p:blipFill>
        <p:spPr>
          <a:xfrm>
            <a:off x="6250254" y="1244014"/>
            <a:ext cx="2229398" cy="2961897"/>
          </a:xfrm>
          <a:prstGeom prst="rect">
            <a:avLst/>
          </a:prstGeom>
          <a:noFill/>
          <a:ln>
            <a:noFill/>
          </a:ln>
        </p:spPr>
      </p:pic>
      <p:sp>
        <p:nvSpPr>
          <p:cNvPr id="3954" name="Google Shape;3954;g1c10baf7b37_0_77"/>
          <p:cNvSpPr/>
          <p:nvPr/>
        </p:nvSpPr>
        <p:spPr>
          <a:xfrm rot="-5400000">
            <a:off x="452098" y="1447139"/>
            <a:ext cx="277366" cy="333483"/>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g1c10baf7b37_0_77"/>
          <p:cNvSpPr/>
          <p:nvPr/>
        </p:nvSpPr>
        <p:spPr>
          <a:xfrm rot="-7063994">
            <a:off x="419552" y="2131691"/>
            <a:ext cx="342468" cy="283695"/>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g1c10baf7b37_0_77"/>
          <p:cNvSpPr/>
          <p:nvPr/>
        </p:nvSpPr>
        <p:spPr>
          <a:xfrm rot="-5400000">
            <a:off x="452098" y="2766439"/>
            <a:ext cx="277366" cy="333483"/>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g1c10baf7b37_0_77"/>
          <p:cNvSpPr txBox="1"/>
          <p:nvPr/>
        </p:nvSpPr>
        <p:spPr>
          <a:xfrm>
            <a:off x="959425" y="1322800"/>
            <a:ext cx="4559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Actor"/>
                <a:ea typeface="Actor"/>
                <a:cs typeface="Actor"/>
                <a:sym typeface="Actor"/>
              </a:rPr>
              <a:t>Data were collected from 2001 to 2022, each year in a separate file, </a:t>
            </a:r>
            <a:r>
              <a:rPr lang="en" sz="1200">
                <a:solidFill>
                  <a:schemeClr val="accent3"/>
                </a:solidFill>
                <a:latin typeface="Actor"/>
                <a:ea typeface="Actor"/>
                <a:cs typeface="Actor"/>
                <a:sym typeface="Actor"/>
              </a:rPr>
              <a:t>we took 2016 - 2022.</a:t>
            </a:r>
            <a:endParaRPr>
              <a:solidFill>
                <a:schemeClr val="accent3"/>
              </a:solidFill>
              <a:latin typeface="Actor"/>
              <a:ea typeface="Actor"/>
              <a:cs typeface="Actor"/>
              <a:sym typeface="Actor"/>
            </a:endParaRPr>
          </a:p>
        </p:txBody>
      </p:sp>
      <p:sp>
        <p:nvSpPr>
          <p:cNvPr id="3958" name="Google Shape;3958;g1c10baf7b37_0_77"/>
          <p:cNvSpPr txBox="1"/>
          <p:nvPr/>
        </p:nvSpPr>
        <p:spPr>
          <a:xfrm>
            <a:off x="959425" y="2017225"/>
            <a:ext cx="4559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Actor"/>
                <a:ea typeface="Actor"/>
                <a:cs typeface="Actor"/>
                <a:sym typeface="Actor"/>
              </a:rPr>
              <a:t>number of </a:t>
            </a:r>
            <a:r>
              <a:rPr lang="en" sz="1200">
                <a:solidFill>
                  <a:schemeClr val="accent3"/>
                </a:solidFill>
                <a:latin typeface="Actor"/>
                <a:ea typeface="Actor"/>
                <a:cs typeface="Actor"/>
                <a:sym typeface="Actor"/>
              </a:rPr>
              <a:t>entries </a:t>
            </a:r>
            <a:r>
              <a:rPr lang="en" sz="1200">
                <a:solidFill>
                  <a:schemeClr val="dk1"/>
                </a:solidFill>
                <a:latin typeface="Actor"/>
                <a:ea typeface="Actor"/>
                <a:cs typeface="Actor"/>
                <a:sym typeface="Actor"/>
              </a:rPr>
              <a:t>after removing null value </a:t>
            </a:r>
            <a:r>
              <a:rPr lang="en" sz="1200">
                <a:solidFill>
                  <a:schemeClr val="accent3"/>
                </a:solidFill>
                <a:latin typeface="Actor"/>
                <a:ea typeface="Actor"/>
                <a:cs typeface="Actor"/>
                <a:sym typeface="Actor"/>
              </a:rPr>
              <a:t>1642921 </a:t>
            </a:r>
            <a:endParaRPr sz="1200">
              <a:solidFill>
                <a:schemeClr val="accent3"/>
              </a:solidFill>
              <a:latin typeface="Actor"/>
              <a:ea typeface="Actor"/>
              <a:cs typeface="Actor"/>
              <a:sym typeface="Actor"/>
            </a:endParaRPr>
          </a:p>
          <a:p>
            <a:pPr marL="0" lvl="0" indent="0" algn="l" rtl="0">
              <a:spcBef>
                <a:spcPts val="0"/>
              </a:spcBef>
              <a:spcAft>
                <a:spcPts val="0"/>
              </a:spcAft>
              <a:buNone/>
            </a:pPr>
            <a:r>
              <a:rPr lang="en" sz="1200">
                <a:solidFill>
                  <a:schemeClr val="dk1"/>
                </a:solidFill>
                <a:latin typeface="Actor"/>
                <a:ea typeface="Actor"/>
                <a:cs typeface="Actor"/>
                <a:sym typeface="Actor"/>
              </a:rPr>
              <a:t>number of </a:t>
            </a:r>
            <a:r>
              <a:rPr lang="en" sz="1200">
                <a:solidFill>
                  <a:schemeClr val="accent3"/>
                </a:solidFill>
                <a:latin typeface="Actor"/>
                <a:ea typeface="Actor"/>
                <a:cs typeface="Actor"/>
                <a:sym typeface="Actor"/>
              </a:rPr>
              <a:t>columns </a:t>
            </a:r>
            <a:r>
              <a:rPr lang="en" sz="1200">
                <a:solidFill>
                  <a:schemeClr val="dk1"/>
                </a:solidFill>
                <a:latin typeface="Actor"/>
                <a:ea typeface="Actor"/>
                <a:cs typeface="Actor"/>
                <a:sym typeface="Actor"/>
              </a:rPr>
              <a:t>after extracting some columns from another one is </a:t>
            </a:r>
            <a:r>
              <a:rPr lang="en" sz="1200">
                <a:solidFill>
                  <a:schemeClr val="accent3"/>
                </a:solidFill>
                <a:latin typeface="Actor"/>
                <a:ea typeface="Actor"/>
                <a:cs typeface="Actor"/>
                <a:sym typeface="Actor"/>
              </a:rPr>
              <a:t>27</a:t>
            </a:r>
            <a:endParaRPr sz="1200">
              <a:solidFill>
                <a:schemeClr val="accent3"/>
              </a:solidFill>
              <a:latin typeface="Actor"/>
              <a:ea typeface="Actor"/>
              <a:cs typeface="Actor"/>
              <a:sym typeface="Actor"/>
            </a:endParaRPr>
          </a:p>
        </p:txBody>
      </p:sp>
      <p:sp>
        <p:nvSpPr>
          <p:cNvPr id="3959" name="Google Shape;3959;g1c10baf7b37_0_77"/>
          <p:cNvSpPr txBox="1"/>
          <p:nvPr/>
        </p:nvSpPr>
        <p:spPr>
          <a:xfrm>
            <a:off x="959425" y="2711650"/>
            <a:ext cx="4559100" cy="234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solidFill>
                  <a:srgbClr val="FFFFFF"/>
                </a:solidFill>
                <a:latin typeface="Actor"/>
                <a:ea typeface="Actor"/>
                <a:cs typeface="Actor"/>
                <a:sym typeface="Actor"/>
              </a:rPr>
              <a:t>The data contained some information such as:</a:t>
            </a:r>
            <a:endParaRPr sz="1200">
              <a:solidFill>
                <a:srgbClr val="FFFFFF"/>
              </a:solidFill>
              <a:latin typeface="Actor"/>
              <a:ea typeface="Actor"/>
              <a:cs typeface="Actor"/>
              <a:sym typeface="Actor"/>
            </a:endParaRPr>
          </a:p>
          <a:p>
            <a:pPr marL="0" lvl="0" indent="0" algn="l" rtl="0">
              <a:lnSpc>
                <a:spcPct val="115000"/>
              </a:lnSpc>
              <a:spcBef>
                <a:spcPts val="0"/>
              </a:spcBef>
              <a:spcAft>
                <a:spcPts val="0"/>
              </a:spcAft>
              <a:buNone/>
            </a:pPr>
            <a:r>
              <a:rPr lang="en" sz="1200">
                <a:solidFill>
                  <a:srgbClr val="AA0B1E"/>
                </a:solidFill>
                <a:latin typeface="Actor"/>
                <a:ea typeface="Actor"/>
                <a:cs typeface="Actor"/>
                <a:sym typeface="Actor"/>
              </a:rPr>
              <a:t>INDEXER</a:t>
            </a:r>
            <a:r>
              <a:rPr lang="en" sz="1200">
                <a:solidFill>
                  <a:srgbClr val="FFFFFF"/>
                </a:solidFill>
                <a:latin typeface="Actor"/>
                <a:ea typeface="Actor"/>
                <a:cs typeface="Actor"/>
                <a:sym typeface="Actor"/>
              </a:rPr>
              <a:t>: ID.</a:t>
            </a:r>
            <a:endParaRPr sz="1200">
              <a:solidFill>
                <a:srgbClr val="FFFFFF"/>
              </a:solidFill>
              <a:latin typeface="Actor"/>
              <a:ea typeface="Actor"/>
              <a:cs typeface="Actor"/>
              <a:sym typeface="Actor"/>
            </a:endParaRPr>
          </a:p>
          <a:p>
            <a:pPr marL="0" lvl="0" indent="0" algn="l" rtl="0">
              <a:lnSpc>
                <a:spcPct val="115000"/>
              </a:lnSpc>
              <a:spcBef>
                <a:spcPts val="0"/>
              </a:spcBef>
              <a:spcAft>
                <a:spcPts val="0"/>
              </a:spcAft>
              <a:buNone/>
            </a:pPr>
            <a:r>
              <a:rPr lang="en" sz="1200">
                <a:solidFill>
                  <a:srgbClr val="AA0B1E"/>
                </a:solidFill>
                <a:latin typeface="Actor"/>
                <a:ea typeface="Actor"/>
                <a:cs typeface="Actor"/>
                <a:sym typeface="Actor"/>
              </a:rPr>
              <a:t>IDENTIFIER</a:t>
            </a:r>
            <a:r>
              <a:rPr lang="en" sz="1200">
                <a:solidFill>
                  <a:srgbClr val="FFFFFF"/>
                </a:solidFill>
                <a:latin typeface="Actor"/>
                <a:ea typeface="Actor"/>
                <a:cs typeface="Actor"/>
                <a:sym typeface="Actor"/>
              </a:rPr>
              <a:t>: Case Number, IUCR and FBI Code.</a:t>
            </a:r>
            <a:endParaRPr sz="1200">
              <a:solidFill>
                <a:srgbClr val="FFFFFF"/>
              </a:solidFill>
              <a:latin typeface="Actor"/>
              <a:ea typeface="Actor"/>
              <a:cs typeface="Actor"/>
              <a:sym typeface="Actor"/>
            </a:endParaRPr>
          </a:p>
          <a:p>
            <a:pPr marL="0" lvl="0" indent="0" algn="l" rtl="0">
              <a:lnSpc>
                <a:spcPct val="115000"/>
              </a:lnSpc>
              <a:spcBef>
                <a:spcPts val="0"/>
              </a:spcBef>
              <a:spcAft>
                <a:spcPts val="0"/>
              </a:spcAft>
              <a:buNone/>
            </a:pPr>
            <a:r>
              <a:rPr lang="en" sz="1200">
                <a:solidFill>
                  <a:srgbClr val="AA0B1E"/>
                </a:solidFill>
                <a:latin typeface="Actor"/>
                <a:ea typeface="Actor"/>
                <a:cs typeface="Actor"/>
                <a:sym typeface="Actor"/>
              </a:rPr>
              <a:t>DESCRIPTION</a:t>
            </a:r>
            <a:r>
              <a:rPr lang="en" sz="1200">
                <a:solidFill>
                  <a:srgbClr val="FFFFFF"/>
                </a:solidFill>
                <a:latin typeface="Actor"/>
                <a:ea typeface="Actor"/>
                <a:cs typeface="Actor"/>
                <a:sym typeface="Actor"/>
              </a:rPr>
              <a:t>: Primary Type, Description, Location Description, </a:t>
            </a:r>
            <a:endParaRPr sz="1200">
              <a:solidFill>
                <a:srgbClr val="FFFFFF"/>
              </a:solidFill>
              <a:latin typeface="Actor"/>
              <a:ea typeface="Actor"/>
              <a:cs typeface="Actor"/>
              <a:sym typeface="Actor"/>
            </a:endParaRPr>
          </a:p>
          <a:p>
            <a:pPr marL="914400" lvl="0" indent="457200" algn="l" rtl="0">
              <a:lnSpc>
                <a:spcPct val="115000"/>
              </a:lnSpc>
              <a:spcBef>
                <a:spcPts val="0"/>
              </a:spcBef>
              <a:spcAft>
                <a:spcPts val="0"/>
              </a:spcAft>
              <a:buNone/>
            </a:pPr>
            <a:r>
              <a:rPr lang="en" sz="1200">
                <a:solidFill>
                  <a:srgbClr val="FFFFFF"/>
                </a:solidFill>
                <a:latin typeface="Actor"/>
                <a:ea typeface="Actor"/>
                <a:cs typeface="Actor"/>
                <a:sym typeface="Actor"/>
              </a:rPr>
              <a:t>Arrest, Domestic.</a:t>
            </a:r>
            <a:endParaRPr sz="1200">
              <a:solidFill>
                <a:srgbClr val="FFFFFF"/>
              </a:solidFill>
              <a:latin typeface="Actor"/>
              <a:ea typeface="Actor"/>
              <a:cs typeface="Actor"/>
              <a:sym typeface="Actor"/>
            </a:endParaRPr>
          </a:p>
          <a:p>
            <a:pPr marL="0" lvl="0" indent="0" algn="l" rtl="0">
              <a:lnSpc>
                <a:spcPct val="115000"/>
              </a:lnSpc>
              <a:spcBef>
                <a:spcPts val="0"/>
              </a:spcBef>
              <a:spcAft>
                <a:spcPts val="0"/>
              </a:spcAft>
              <a:buNone/>
            </a:pPr>
            <a:r>
              <a:rPr lang="en" sz="1200">
                <a:solidFill>
                  <a:srgbClr val="AA0B1E"/>
                </a:solidFill>
                <a:latin typeface="Actor"/>
                <a:ea typeface="Actor"/>
                <a:cs typeface="Actor"/>
                <a:sym typeface="Actor"/>
              </a:rPr>
              <a:t>DATE AND TIME</a:t>
            </a:r>
            <a:r>
              <a:rPr lang="en" sz="1200">
                <a:solidFill>
                  <a:srgbClr val="FFFFFF"/>
                </a:solidFill>
                <a:latin typeface="Actor"/>
                <a:ea typeface="Actor"/>
                <a:cs typeface="Actor"/>
                <a:sym typeface="Actor"/>
              </a:rPr>
              <a:t>: Date and Updated On, year, month, day, hour, </a:t>
            </a:r>
            <a:endParaRPr sz="1200">
              <a:solidFill>
                <a:srgbClr val="FFFFFF"/>
              </a:solidFill>
              <a:latin typeface="Actor"/>
              <a:ea typeface="Actor"/>
              <a:cs typeface="Actor"/>
              <a:sym typeface="Actor"/>
            </a:endParaRPr>
          </a:p>
          <a:p>
            <a:pPr marL="914400" lvl="0" indent="457200" algn="l" rtl="0">
              <a:lnSpc>
                <a:spcPct val="115000"/>
              </a:lnSpc>
              <a:spcBef>
                <a:spcPts val="0"/>
              </a:spcBef>
              <a:spcAft>
                <a:spcPts val="0"/>
              </a:spcAft>
              <a:buNone/>
            </a:pPr>
            <a:r>
              <a:rPr lang="en" sz="1200">
                <a:solidFill>
                  <a:srgbClr val="FFFFFF"/>
                </a:solidFill>
                <a:latin typeface="Actor"/>
                <a:ea typeface="Actor"/>
                <a:cs typeface="Actor"/>
                <a:sym typeface="Actor"/>
              </a:rPr>
              <a:t>minute and AM/PM.</a:t>
            </a:r>
            <a:endParaRPr sz="1200">
              <a:solidFill>
                <a:srgbClr val="FFFFFF"/>
              </a:solidFill>
              <a:latin typeface="Actor"/>
              <a:ea typeface="Actor"/>
              <a:cs typeface="Actor"/>
              <a:sym typeface="Actor"/>
            </a:endParaRPr>
          </a:p>
          <a:p>
            <a:pPr marL="0" lvl="0" indent="0" algn="l" rtl="0">
              <a:lnSpc>
                <a:spcPct val="115000"/>
              </a:lnSpc>
              <a:spcBef>
                <a:spcPts val="0"/>
              </a:spcBef>
              <a:spcAft>
                <a:spcPts val="0"/>
              </a:spcAft>
              <a:buNone/>
            </a:pPr>
            <a:r>
              <a:rPr lang="en" sz="1200">
                <a:solidFill>
                  <a:srgbClr val="AA0B1E"/>
                </a:solidFill>
                <a:latin typeface="Actor"/>
                <a:ea typeface="Actor"/>
                <a:cs typeface="Actor"/>
                <a:sym typeface="Actor"/>
              </a:rPr>
              <a:t>LOCATIONS</a:t>
            </a:r>
            <a:r>
              <a:rPr lang="en" sz="1200">
                <a:solidFill>
                  <a:srgbClr val="FFFFFF"/>
                </a:solidFill>
                <a:latin typeface="Actor"/>
                <a:ea typeface="Actor"/>
                <a:cs typeface="Actor"/>
                <a:sym typeface="Actor"/>
              </a:rPr>
              <a:t>: Block, Ward, Community Area, X and Y Coordinate, </a:t>
            </a:r>
            <a:endParaRPr sz="1200">
              <a:solidFill>
                <a:srgbClr val="FFFFFF"/>
              </a:solidFill>
              <a:latin typeface="Actor"/>
              <a:ea typeface="Actor"/>
              <a:cs typeface="Actor"/>
              <a:sym typeface="Actor"/>
            </a:endParaRPr>
          </a:p>
          <a:p>
            <a:pPr marL="457200" lvl="0" indent="457200" algn="l" rtl="0">
              <a:lnSpc>
                <a:spcPct val="115000"/>
              </a:lnSpc>
              <a:spcBef>
                <a:spcPts val="0"/>
              </a:spcBef>
              <a:spcAft>
                <a:spcPts val="0"/>
              </a:spcAft>
              <a:buNone/>
            </a:pPr>
            <a:r>
              <a:rPr lang="en" sz="1200">
                <a:solidFill>
                  <a:srgbClr val="FFFFFF"/>
                </a:solidFill>
                <a:latin typeface="Actor"/>
                <a:ea typeface="Actor"/>
                <a:cs typeface="Actor"/>
                <a:sym typeface="Actor"/>
              </a:rPr>
              <a:t>Location, Longitude and Latitude, Beat and District.</a:t>
            </a:r>
            <a:endParaRPr sz="1200">
              <a:solidFill>
                <a:srgbClr val="FFFFFF"/>
              </a:solidFill>
              <a:latin typeface="Actor"/>
              <a:ea typeface="Actor"/>
              <a:cs typeface="Actor"/>
              <a:sym typeface="Actor"/>
            </a:endParaRPr>
          </a:p>
          <a:p>
            <a:pPr marL="0" lvl="0" indent="0" algn="l" rtl="0">
              <a:spcBef>
                <a:spcPts val="0"/>
              </a:spcBef>
              <a:spcAft>
                <a:spcPts val="0"/>
              </a:spcAft>
              <a:buNone/>
            </a:pPr>
            <a:endParaRPr sz="1200">
              <a:solidFill>
                <a:schemeClr val="dk1"/>
              </a:solidFill>
              <a:latin typeface="Actor"/>
              <a:ea typeface="Actor"/>
              <a:cs typeface="Actor"/>
              <a:sym typeface="Acto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3"/>
        <p:cNvGrpSpPr/>
        <p:nvPr/>
      </p:nvGrpSpPr>
      <p:grpSpPr>
        <a:xfrm>
          <a:off x="0" y="0"/>
          <a:ext cx="0" cy="0"/>
          <a:chOff x="0" y="0"/>
          <a:chExt cx="0" cy="0"/>
        </a:xfrm>
      </p:grpSpPr>
      <p:sp>
        <p:nvSpPr>
          <p:cNvPr id="3964" name="Google Shape;3964;p4"/>
          <p:cNvSpPr txBox="1">
            <a:spLocks noGrp="1"/>
          </p:cNvSpPr>
          <p:nvPr>
            <p:ph type="title"/>
          </p:nvPr>
        </p:nvSpPr>
        <p:spPr>
          <a:xfrm>
            <a:off x="3821248" y="2400000"/>
            <a:ext cx="5136772" cy="64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VISUALIZATION </a:t>
            </a:r>
            <a:endParaRPr/>
          </a:p>
        </p:txBody>
      </p:sp>
      <p:sp>
        <p:nvSpPr>
          <p:cNvPr id="3965" name="Google Shape;3965;p4"/>
          <p:cNvSpPr txBox="1">
            <a:spLocks noGrp="1"/>
          </p:cNvSpPr>
          <p:nvPr>
            <p:ph type="title" idx="2"/>
          </p:nvPr>
        </p:nvSpPr>
        <p:spPr>
          <a:xfrm>
            <a:off x="5710950" y="1666250"/>
            <a:ext cx="1362600" cy="73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sp>
        <p:nvSpPr>
          <p:cNvPr id="3966" name="Google Shape;3966;p4"/>
          <p:cNvSpPr txBox="1">
            <a:spLocks noGrp="1"/>
          </p:cNvSpPr>
          <p:nvPr>
            <p:ph type="subTitle" idx="1"/>
          </p:nvPr>
        </p:nvSpPr>
        <p:spPr>
          <a:xfrm>
            <a:off x="4353600" y="3049750"/>
            <a:ext cx="40773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EDAs and Dashboard </a:t>
            </a:r>
            <a:endParaRPr/>
          </a:p>
        </p:txBody>
      </p:sp>
      <p:grpSp>
        <p:nvGrpSpPr>
          <p:cNvPr id="3967" name="Google Shape;3967;p4"/>
          <p:cNvGrpSpPr/>
          <p:nvPr/>
        </p:nvGrpSpPr>
        <p:grpSpPr>
          <a:xfrm>
            <a:off x="1723413" y="1648870"/>
            <a:ext cx="2088260" cy="2955213"/>
            <a:chOff x="1022150" y="1648870"/>
            <a:chExt cx="2088260" cy="2955213"/>
          </a:xfrm>
        </p:grpSpPr>
        <p:sp>
          <p:nvSpPr>
            <p:cNvPr id="3968" name="Google Shape;3968;p4"/>
            <p:cNvSpPr/>
            <p:nvPr/>
          </p:nvSpPr>
          <p:spPr>
            <a:xfrm>
              <a:off x="1993656" y="3382849"/>
              <a:ext cx="768416" cy="92973"/>
            </a:xfrm>
            <a:custGeom>
              <a:avLst/>
              <a:gdLst/>
              <a:ahLst/>
              <a:cxnLst/>
              <a:rect l="l" t="t" r="r" b="b"/>
              <a:pathLst>
                <a:path w="9951" h="1204" extrusionOk="0">
                  <a:moveTo>
                    <a:pt x="1204" y="0"/>
                  </a:moveTo>
                  <a:cubicBezTo>
                    <a:pt x="552" y="0"/>
                    <a:pt x="1" y="552"/>
                    <a:pt x="1" y="1203"/>
                  </a:cubicBezTo>
                  <a:lnTo>
                    <a:pt x="9951" y="1203"/>
                  </a:lnTo>
                  <a:cubicBezTo>
                    <a:pt x="9951" y="552"/>
                    <a:pt x="9424" y="0"/>
                    <a:pt x="87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4"/>
            <p:cNvSpPr/>
            <p:nvPr/>
          </p:nvSpPr>
          <p:spPr>
            <a:xfrm>
              <a:off x="2194968" y="3475745"/>
              <a:ext cx="367799" cy="1122547"/>
            </a:xfrm>
            <a:custGeom>
              <a:avLst/>
              <a:gdLst/>
              <a:ahLst/>
              <a:cxnLst/>
              <a:rect l="l" t="t" r="r" b="b"/>
              <a:pathLst>
                <a:path w="4763" h="14537" extrusionOk="0">
                  <a:moveTo>
                    <a:pt x="2105" y="0"/>
                  </a:moveTo>
                  <a:lnTo>
                    <a:pt x="2105" y="5263"/>
                  </a:lnTo>
                  <a:lnTo>
                    <a:pt x="0" y="14537"/>
                  </a:lnTo>
                  <a:lnTo>
                    <a:pt x="577" y="14537"/>
                  </a:lnTo>
                  <a:lnTo>
                    <a:pt x="2105" y="6792"/>
                  </a:lnTo>
                  <a:lnTo>
                    <a:pt x="2105" y="14537"/>
                  </a:lnTo>
                  <a:lnTo>
                    <a:pt x="2632" y="14537"/>
                  </a:lnTo>
                  <a:lnTo>
                    <a:pt x="2632" y="6892"/>
                  </a:lnTo>
                  <a:lnTo>
                    <a:pt x="4136" y="14537"/>
                  </a:lnTo>
                  <a:lnTo>
                    <a:pt x="4762" y="14537"/>
                  </a:lnTo>
                  <a:lnTo>
                    <a:pt x="2632" y="5364"/>
                  </a:lnTo>
                  <a:lnTo>
                    <a:pt x="26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4"/>
            <p:cNvSpPr/>
            <p:nvPr/>
          </p:nvSpPr>
          <p:spPr>
            <a:xfrm>
              <a:off x="1318212" y="2548717"/>
              <a:ext cx="683243" cy="472278"/>
            </a:xfrm>
            <a:custGeom>
              <a:avLst/>
              <a:gdLst/>
              <a:ahLst/>
              <a:cxnLst/>
              <a:rect l="l" t="t" r="r" b="b"/>
              <a:pathLst>
                <a:path w="8848" h="6116" extrusionOk="0">
                  <a:moveTo>
                    <a:pt x="1" y="0"/>
                  </a:moveTo>
                  <a:lnTo>
                    <a:pt x="1078" y="6115"/>
                  </a:lnTo>
                  <a:lnTo>
                    <a:pt x="8848" y="6115"/>
                  </a:lnTo>
                  <a:lnTo>
                    <a:pt x="68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4"/>
            <p:cNvSpPr/>
            <p:nvPr/>
          </p:nvSpPr>
          <p:spPr>
            <a:xfrm>
              <a:off x="1985934" y="2972501"/>
              <a:ext cx="303938" cy="48494"/>
            </a:xfrm>
            <a:custGeom>
              <a:avLst/>
              <a:gdLst/>
              <a:ahLst/>
              <a:cxnLst/>
              <a:rect l="l" t="t" r="r" b="b"/>
              <a:pathLst>
                <a:path w="3936" h="628" extrusionOk="0">
                  <a:moveTo>
                    <a:pt x="0" y="1"/>
                  </a:moveTo>
                  <a:lnTo>
                    <a:pt x="201" y="627"/>
                  </a:lnTo>
                  <a:lnTo>
                    <a:pt x="3935" y="151"/>
                  </a:ln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4"/>
            <p:cNvSpPr/>
            <p:nvPr/>
          </p:nvSpPr>
          <p:spPr>
            <a:xfrm>
              <a:off x="2419447" y="2107403"/>
              <a:ext cx="160695" cy="321390"/>
            </a:xfrm>
            <a:custGeom>
              <a:avLst/>
              <a:gdLst/>
              <a:ahLst/>
              <a:cxnLst/>
              <a:rect l="l" t="t" r="r" b="b"/>
              <a:pathLst>
                <a:path w="2081" h="4162" extrusionOk="0">
                  <a:moveTo>
                    <a:pt x="1028" y="1"/>
                  </a:moveTo>
                  <a:cubicBezTo>
                    <a:pt x="477" y="1"/>
                    <a:pt x="0" y="452"/>
                    <a:pt x="0" y="1028"/>
                  </a:cubicBezTo>
                  <a:lnTo>
                    <a:pt x="0" y="3109"/>
                  </a:lnTo>
                  <a:cubicBezTo>
                    <a:pt x="0" y="3685"/>
                    <a:pt x="477" y="4161"/>
                    <a:pt x="1028" y="4161"/>
                  </a:cubicBezTo>
                  <a:cubicBezTo>
                    <a:pt x="1604" y="4161"/>
                    <a:pt x="2081" y="3685"/>
                    <a:pt x="2081" y="3109"/>
                  </a:cubicBezTo>
                  <a:lnTo>
                    <a:pt x="2081" y="1028"/>
                  </a:lnTo>
                  <a:cubicBezTo>
                    <a:pt x="2081" y="452"/>
                    <a:pt x="1604" y="1"/>
                    <a:pt x="1028"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4"/>
            <p:cNvSpPr/>
            <p:nvPr/>
          </p:nvSpPr>
          <p:spPr>
            <a:xfrm>
              <a:off x="2419447" y="2107403"/>
              <a:ext cx="160695" cy="194054"/>
            </a:xfrm>
            <a:custGeom>
              <a:avLst/>
              <a:gdLst/>
              <a:ahLst/>
              <a:cxnLst/>
              <a:rect l="l" t="t" r="r" b="b"/>
              <a:pathLst>
                <a:path w="2081" h="2513" extrusionOk="0">
                  <a:moveTo>
                    <a:pt x="953" y="1"/>
                  </a:moveTo>
                  <a:cubicBezTo>
                    <a:pt x="427" y="1"/>
                    <a:pt x="0" y="427"/>
                    <a:pt x="0" y="928"/>
                  </a:cubicBezTo>
                  <a:lnTo>
                    <a:pt x="0" y="2507"/>
                  </a:lnTo>
                  <a:cubicBezTo>
                    <a:pt x="34" y="2510"/>
                    <a:pt x="70" y="2512"/>
                    <a:pt x="108" y="2512"/>
                  </a:cubicBezTo>
                  <a:cubicBezTo>
                    <a:pt x="626" y="2512"/>
                    <a:pt x="1473" y="2194"/>
                    <a:pt x="2081" y="1680"/>
                  </a:cubicBezTo>
                  <a:lnTo>
                    <a:pt x="2081" y="928"/>
                  </a:lnTo>
                  <a:cubicBezTo>
                    <a:pt x="2081" y="427"/>
                    <a:pt x="1655" y="1"/>
                    <a:pt x="1128" y="1"/>
                  </a:cubicBezTo>
                  <a:close/>
                </a:path>
              </a:pathLst>
            </a:custGeom>
            <a:solidFill>
              <a:srgbClr val="B26E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4"/>
            <p:cNvSpPr/>
            <p:nvPr/>
          </p:nvSpPr>
          <p:spPr>
            <a:xfrm>
              <a:off x="2274273" y="1848098"/>
              <a:ext cx="360077" cy="437837"/>
            </a:xfrm>
            <a:custGeom>
              <a:avLst/>
              <a:gdLst/>
              <a:ahLst/>
              <a:cxnLst/>
              <a:rect l="l" t="t" r="r" b="b"/>
              <a:pathLst>
                <a:path w="4663" h="5670" extrusionOk="0">
                  <a:moveTo>
                    <a:pt x="2407" y="0"/>
                  </a:moveTo>
                  <a:cubicBezTo>
                    <a:pt x="1454" y="0"/>
                    <a:pt x="677" y="602"/>
                    <a:pt x="377" y="1429"/>
                  </a:cubicBezTo>
                  <a:cubicBezTo>
                    <a:pt x="377" y="1454"/>
                    <a:pt x="377" y="1454"/>
                    <a:pt x="377" y="1454"/>
                  </a:cubicBezTo>
                  <a:cubicBezTo>
                    <a:pt x="301" y="1680"/>
                    <a:pt x="251" y="1905"/>
                    <a:pt x="251" y="2156"/>
                  </a:cubicBezTo>
                  <a:cubicBezTo>
                    <a:pt x="126" y="3108"/>
                    <a:pt x="1" y="4512"/>
                    <a:pt x="552" y="5314"/>
                  </a:cubicBezTo>
                  <a:cubicBezTo>
                    <a:pt x="734" y="5569"/>
                    <a:pt x="1012" y="5669"/>
                    <a:pt x="1331" y="5669"/>
                  </a:cubicBezTo>
                  <a:cubicBezTo>
                    <a:pt x="2112" y="5669"/>
                    <a:pt x="3144" y="5071"/>
                    <a:pt x="3660" y="4662"/>
                  </a:cubicBezTo>
                  <a:cubicBezTo>
                    <a:pt x="3885" y="4487"/>
                    <a:pt x="4036" y="4236"/>
                    <a:pt x="4136" y="3985"/>
                  </a:cubicBezTo>
                  <a:cubicBezTo>
                    <a:pt x="4337" y="3409"/>
                    <a:pt x="4662" y="2356"/>
                    <a:pt x="4537" y="1905"/>
                  </a:cubicBezTo>
                  <a:cubicBezTo>
                    <a:pt x="4412" y="827"/>
                    <a:pt x="3510" y="0"/>
                    <a:pt x="2407"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4"/>
            <p:cNvSpPr/>
            <p:nvPr/>
          </p:nvSpPr>
          <p:spPr>
            <a:xfrm>
              <a:off x="2340065" y="2138909"/>
              <a:ext cx="56216" cy="16988"/>
            </a:xfrm>
            <a:custGeom>
              <a:avLst/>
              <a:gdLst/>
              <a:ahLst/>
              <a:cxnLst/>
              <a:rect l="l" t="t" r="r" b="b"/>
              <a:pathLst>
                <a:path w="728" h="220" extrusionOk="0">
                  <a:moveTo>
                    <a:pt x="51" y="0"/>
                  </a:moveTo>
                  <a:cubicBezTo>
                    <a:pt x="32" y="0"/>
                    <a:pt x="13" y="6"/>
                    <a:pt x="1" y="19"/>
                  </a:cubicBezTo>
                  <a:cubicBezTo>
                    <a:pt x="1" y="44"/>
                    <a:pt x="1" y="94"/>
                    <a:pt x="26" y="119"/>
                  </a:cubicBezTo>
                  <a:cubicBezTo>
                    <a:pt x="26" y="119"/>
                    <a:pt x="151" y="219"/>
                    <a:pt x="352" y="219"/>
                  </a:cubicBezTo>
                  <a:cubicBezTo>
                    <a:pt x="452" y="219"/>
                    <a:pt x="552" y="194"/>
                    <a:pt x="678" y="119"/>
                  </a:cubicBezTo>
                  <a:cubicBezTo>
                    <a:pt x="728" y="94"/>
                    <a:pt x="728" y="69"/>
                    <a:pt x="703" y="19"/>
                  </a:cubicBezTo>
                  <a:cubicBezTo>
                    <a:pt x="703" y="6"/>
                    <a:pt x="690" y="0"/>
                    <a:pt x="674" y="0"/>
                  </a:cubicBezTo>
                  <a:cubicBezTo>
                    <a:pt x="659" y="0"/>
                    <a:pt x="640" y="6"/>
                    <a:pt x="627" y="19"/>
                  </a:cubicBezTo>
                  <a:cubicBezTo>
                    <a:pt x="519" y="86"/>
                    <a:pt x="424" y="108"/>
                    <a:pt x="346" y="108"/>
                  </a:cubicBezTo>
                  <a:cubicBezTo>
                    <a:pt x="190" y="108"/>
                    <a:pt x="101" y="19"/>
                    <a:pt x="101" y="19"/>
                  </a:cubicBezTo>
                  <a:cubicBezTo>
                    <a:pt x="89" y="6"/>
                    <a:pt x="70" y="0"/>
                    <a:pt x="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4"/>
            <p:cNvSpPr/>
            <p:nvPr/>
          </p:nvSpPr>
          <p:spPr>
            <a:xfrm>
              <a:off x="2400065" y="2043928"/>
              <a:ext cx="73668" cy="32124"/>
            </a:xfrm>
            <a:custGeom>
              <a:avLst/>
              <a:gdLst/>
              <a:ahLst/>
              <a:cxnLst/>
              <a:rect l="l" t="t" r="r" b="b"/>
              <a:pathLst>
                <a:path w="954" h="416" extrusionOk="0">
                  <a:moveTo>
                    <a:pt x="651" y="1"/>
                  </a:moveTo>
                  <a:cubicBezTo>
                    <a:pt x="299" y="1"/>
                    <a:pt x="26" y="322"/>
                    <a:pt x="26" y="322"/>
                  </a:cubicBezTo>
                  <a:cubicBezTo>
                    <a:pt x="1" y="347"/>
                    <a:pt x="26" y="372"/>
                    <a:pt x="26" y="397"/>
                  </a:cubicBezTo>
                  <a:cubicBezTo>
                    <a:pt x="38" y="409"/>
                    <a:pt x="57" y="416"/>
                    <a:pt x="76" y="416"/>
                  </a:cubicBezTo>
                  <a:cubicBezTo>
                    <a:pt x="95" y="416"/>
                    <a:pt x="114" y="409"/>
                    <a:pt x="126" y="397"/>
                  </a:cubicBezTo>
                  <a:cubicBezTo>
                    <a:pt x="126" y="377"/>
                    <a:pt x="351" y="115"/>
                    <a:pt x="647" y="115"/>
                  </a:cubicBezTo>
                  <a:cubicBezTo>
                    <a:pt x="721" y="115"/>
                    <a:pt x="798" y="131"/>
                    <a:pt x="878" y="171"/>
                  </a:cubicBezTo>
                  <a:lnTo>
                    <a:pt x="928" y="171"/>
                  </a:lnTo>
                  <a:cubicBezTo>
                    <a:pt x="928" y="171"/>
                    <a:pt x="928" y="146"/>
                    <a:pt x="953" y="146"/>
                  </a:cubicBezTo>
                  <a:cubicBezTo>
                    <a:pt x="953" y="121"/>
                    <a:pt x="953" y="96"/>
                    <a:pt x="928" y="71"/>
                  </a:cubicBezTo>
                  <a:cubicBezTo>
                    <a:pt x="833" y="21"/>
                    <a:pt x="740" y="1"/>
                    <a:pt x="6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7" name="Google Shape;3977;p4"/>
            <p:cNvSpPr/>
            <p:nvPr/>
          </p:nvSpPr>
          <p:spPr>
            <a:xfrm>
              <a:off x="2287864" y="2043697"/>
              <a:ext cx="63938" cy="32355"/>
            </a:xfrm>
            <a:custGeom>
              <a:avLst/>
              <a:gdLst/>
              <a:ahLst/>
              <a:cxnLst/>
              <a:rect l="l" t="t" r="r" b="b"/>
              <a:pathLst>
                <a:path w="828" h="419" extrusionOk="0">
                  <a:moveTo>
                    <a:pt x="185" y="1"/>
                  </a:moveTo>
                  <a:cubicBezTo>
                    <a:pt x="133" y="1"/>
                    <a:pt x="80" y="8"/>
                    <a:pt x="25" y="24"/>
                  </a:cubicBezTo>
                  <a:cubicBezTo>
                    <a:pt x="25" y="74"/>
                    <a:pt x="25" y="124"/>
                    <a:pt x="0" y="149"/>
                  </a:cubicBezTo>
                  <a:cubicBezTo>
                    <a:pt x="67" y="124"/>
                    <a:pt x="130" y="114"/>
                    <a:pt x="191" y="114"/>
                  </a:cubicBezTo>
                  <a:cubicBezTo>
                    <a:pt x="493" y="114"/>
                    <a:pt x="706" y="379"/>
                    <a:pt x="727" y="400"/>
                  </a:cubicBezTo>
                  <a:cubicBezTo>
                    <a:pt x="740" y="412"/>
                    <a:pt x="752" y="419"/>
                    <a:pt x="765" y="419"/>
                  </a:cubicBezTo>
                  <a:cubicBezTo>
                    <a:pt x="777" y="419"/>
                    <a:pt x="790" y="412"/>
                    <a:pt x="802" y="400"/>
                  </a:cubicBezTo>
                  <a:cubicBezTo>
                    <a:pt x="827" y="375"/>
                    <a:pt x="827" y="350"/>
                    <a:pt x="802" y="325"/>
                  </a:cubicBezTo>
                  <a:cubicBezTo>
                    <a:pt x="802" y="325"/>
                    <a:pt x="536" y="1"/>
                    <a:pt x="1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4"/>
            <p:cNvSpPr/>
            <p:nvPr/>
          </p:nvSpPr>
          <p:spPr>
            <a:xfrm>
              <a:off x="2407864" y="2086554"/>
              <a:ext cx="110347" cy="40154"/>
            </a:xfrm>
            <a:custGeom>
              <a:avLst/>
              <a:gdLst/>
              <a:ahLst/>
              <a:cxnLst/>
              <a:rect l="l" t="t" r="r" b="b"/>
              <a:pathLst>
                <a:path w="1429" h="520" extrusionOk="0">
                  <a:moveTo>
                    <a:pt x="814" y="1"/>
                  </a:moveTo>
                  <a:cubicBezTo>
                    <a:pt x="302" y="1"/>
                    <a:pt x="0" y="371"/>
                    <a:pt x="0" y="371"/>
                  </a:cubicBezTo>
                  <a:cubicBezTo>
                    <a:pt x="229" y="479"/>
                    <a:pt x="434" y="520"/>
                    <a:pt x="612" y="520"/>
                  </a:cubicBezTo>
                  <a:cubicBezTo>
                    <a:pt x="1136" y="520"/>
                    <a:pt x="1429" y="171"/>
                    <a:pt x="1429" y="171"/>
                  </a:cubicBezTo>
                  <a:cubicBezTo>
                    <a:pt x="1200" y="47"/>
                    <a:pt x="994" y="1"/>
                    <a:pt x="8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4"/>
            <p:cNvSpPr/>
            <p:nvPr/>
          </p:nvSpPr>
          <p:spPr>
            <a:xfrm>
              <a:off x="2465856" y="2088098"/>
              <a:ext cx="50425" cy="36834"/>
            </a:xfrm>
            <a:custGeom>
              <a:avLst/>
              <a:gdLst/>
              <a:ahLst/>
              <a:cxnLst/>
              <a:rect l="l" t="t" r="r" b="b"/>
              <a:pathLst>
                <a:path w="653" h="477" extrusionOk="0">
                  <a:moveTo>
                    <a:pt x="227" y="0"/>
                  </a:moveTo>
                  <a:cubicBezTo>
                    <a:pt x="176" y="0"/>
                    <a:pt x="126" y="25"/>
                    <a:pt x="76" y="50"/>
                  </a:cubicBezTo>
                  <a:cubicBezTo>
                    <a:pt x="26" y="100"/>
                    <a:pt x="1" y="176"/>
                    <a:pt x="1" y="251"/>
                  </a:cubicBezTo>
                  <a:cubicBezTo>
                    <a:pt x="1" y="326"/>
                    <a:pt x="26" y="426"/>
                    <a:pt x="101" y="476"/>
                  </a:cubicBezTo>
                  <a:cubicBezTo>
                    <a:pt x="427" y="401"/>
                    <a:pt x="628" y="201"/>
                    <a:pt x="653" y="176"/>
                  </a:cubicBezTo>
                  <a:cubicBezTo>
                    <a:pt x="653" y="176"/>
                    <a:pt x="653" y="151"/>
                    <a:pt x="653" y="151"/>
                  </a:cubicBezTo>
                  <a:cubicBezTo>
                    <a:pt x="502" y="75"/>
                    <a:pt x="352" y="25"/>
                    <a:pt x="2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4"/>
            <p:cNvSpPr/>
            <p:nvPr/>
          </p:nvSpPr>
          <p:spPr>
            <a:xfrm>
              <a:off x="2403926" y="2083002"/>
              <a:ext cx="118147" cy="38069"/>
            </a:xfrm>
            <a:custGeom>
              <a:avLst/>
              <a:gdLst/>
              <a:ahLst/>
              <a:cxnLst/>
              <a:rect l="l" t="t" r="r" b="b"/>
              <a:pathLst>
                <a:path w="1530" h="493" extrusionOk="0">
                  <a:moveTo>
                    <a:pt x="858" y="0"/>
                  </a:moveTo>
                  <a:cubicBezTo>
                    <a:pt x="335" y="0"/>
                    <a:pt x="19" y="392"/>
                    <a:pt x="1" y="392"/>
                  </a:cubicBezTo>
                  <a:cubicBezTo>
                    <a:pt x="1" y="417"/>
                    <a:pt x="1" y="442"/>
                    <a:pt x="26" y="467"/>
                  </a:cubicBezTo>
                  <a:cubicBezTo>
                    <a:pt x="26" y="492"/>
                    <a:pt x="51" y="492"/>
                    <a:pt x="51" y="492"/>
                  </a:cubicBezTo>
                  <a:cubicBezTo>
                    <a:pt x="76" y="492"/>
                    <a:pt x="76" y="467"/>
                    <a:pt x="101" y="467"/>
                  </a:cubicBezTo>
                  <a:cubicBezTo>
                    <a:pt x="120" y="449"/>
                    <a:pt x="394" y="93"/>
                    <a:pt x="856" y="93"/>
                  </a:cubicBezTo>
                  <a:cubicBezTo>
                    <a:pt x="1024" y="93"/>
                    <a:pt x="1216" y="140"/>
                    <a:pt x="1430" y="267"/>
                  </a:cubicBezTo>
                  <a:cubicBezTo>
                    <a:pt x="1442" y="279"/>
                    <a:pt x="1461" y="285"/>
                    <a:pt x="1477" y="285"/>
                  </a:cubicBezTo>
                  <a:cubicBezTo>
                    <a:pt x="1492" y="285"/>
                    <a:pt x="1505" y="279"/>
                    <a:pt x="1505" y="267"/>
                  </a:cubicBezTo>
                  <a:cubicBezTo>
                    <a:pt x="1530" y="242"/>
                    <a:pt x="1530" y="192"/>
                    <a:pt x="1505" y="192"/>
                  </a:cubicBezTo>
                  <a:cubicBezTo>
                    <a:pt x="1265" y="52"/>
                    <a:pt x="1048" y="0"/>
                    <a:pt x="85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4"/>
            <p:cNvSpPr/>
            <p:nvPr/>
          </p:nvSpPr>
          <p:spPr>
            <a:xfrm>
              <a:off x="2284003" y="2084237"/>
              <a:ext cx="60000" cy="41235"/>
            </a:xfrm>
            <a:custGeom>
              <a:avLst/>
              <a:gdLst/>
              <a:ahLst/>
              <a:cxnLst/>
              <a:rect l="l" t="t" r="r" b="b"/>
              <a:pathLst>
                <a:path w="777" h="534" extrusionOk="0">
                  <a:moveTo>
                    <a:pt x="25" y="0"/>
                  </a:moveTo>
                  <a:cubicBezTo>
                    <a:pt x="25" y="176"/>
                    <a:pt x="0" y="351"/>
                    <a:pt x="0" y="526"/>
                  </a:cubicBezTo>
                  <a:cubicBezTo>
                    <a:pt x="48" y="531"/>
                    <a:pt x="94" y="534"/>
                    <a:pt x="138" y="534"/>
                  </a:cubicBezTo>
                  <a:cubicBezTo>
                    <a:pt x="533" y="534"/>
                    <a:pt x="777" y="351"/>
                    <a:pt x="777" y="351"/>
                  </a:cubicBezTo>
                  <a:cubicBezTo>
                    <a:pt x="501" y="100"/>
                    <a:pt x="251" y="25"/>
                    <a:pt x="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4"/>
            <p:cNvSpPr/>
            <p:nvPr/>
          </p:nvSpPr>
          <p:spPr>
            <a:xfrm>
              <a:off x="2285934" y="2080299"/>
              <a:ext cx="63938" cy="34440"/>
            </a:xfrm>
            <a:custGeom>
              <a:avLst/>
              <a:gdLst/>
              <a:ahLst/>
              <a:cxnLst/>
              <a:rect l="l" t="t" r="r" b="b"/>
              <a:pathLst>
                <a:path w="828" h="446" extrusionOk="0">
                  <a:moveTo>
                    <a:pt x="0" y="1"/>
                  </a:moveTo>
                  <a:cubicBezTo>
                    <a:pt x="0" y="51"/>
                    <a:pt x="0" y="76"/>
                    <a:pt x="0" y="126"/>
                  </a:cubicBezTo>
                  <a:cubicBezTo>
                    <a:pt x="226" y="126"/>
                    <a:pt x="451" y="201"/>
                    <a:pt x="727" y="427"/>
                  </a:cubicBezTo>
                  <a:cubicBezTo>
                    <a:pt x="727" y="440"/>
                    <a:pt x="739" y="446"/>
                    <a:pt x="755" y="446"/>
                  </a:cubicBezTo>
                  <a:cubicBezTo>
                    <a:pt x="771" y="446"/>
                    <a:pt x="790" y="440"/>
                    <a:pt x="802" y="427"/>
                  </a:cubicBezTo>
                  <a:cubicBezTo>
                    <a:pt x="827" y="402"/>
                    <a:pt x="827" y="377"/>
                    <a:pt x="802" y="352"/>
                  </a:cubicBezTo>
                  <a:cubicBezTo>
                    <a:pt x="526" y="101"/>
                    <a:pt x="251" y="1"/>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4"/>
            <p:cNvSpPr/>
            <p:nvPr/>
          </p:nvSpPr>
          <p:spPr>
            <a:xfrm>
              <a:off x="2293656" y="1848098"/>
              <a:ext cx="334903" cy="219768"/>
            </a:xfrm>
            <a:custGeom>
              <a:avLst/>
              <a:gdLst/>
              <a:ahLst/>
              <a:cxnLst/>
              <a:rect l="l" t="t" r="r" b="b"/>
              <a:pathLst>
                <a:path w="4337" h="2846" extrusionOk="0">
                  <a:moveTo>
                    <a:pt x="2156" y="0"/>
                  </a:moveTo>
                  <a:cubicBezTo>
                    <a:pt x="1203" y="0"/>
                    <a:pt x="426" y="602"/>
                    <a:pt x="126" y="1429"/>
                  </a:cubicBezTo>
                  <a:cubicBezTo>
                    <a:pt x="126" y="1454"/>
                    <a:pt x="126" y="1454"/>
                    <a:pt x="126" y="1454"/>
                  </a:cubicBezTo>
                  <a:cubicBezTo>
                    <a:pt x="50" y="1629"/>
                    <a:pt x="25" y="1830"/>
                    <a:pt x="0" y="2005"/>
                  </a:cubicBezTo>
                  <a:lnTo>
                    <a:pt x="3033" y="2056"/>
                  </a:lnTo>
                  <a:cubicBezTo>
                    <a:pt x="3083" y="1554"/>
                    <a:pt x="3309" y="1279"/>
                    <a:pt x="3409" y="1153"/>
                  </a:cubicBezTo>
                  <a:cubicBezTo>
                    <a:pt x="3409" y="1479"/>
                    <a:pt x="3409" y="1830"/>
                    <a:pt x="3509" y="2156"/>
                  </a:cubicBezTo>
                  <a:cubicBezTo>
                    <a:pt x="3559" y="2331"/>
                    <a:pt x="3634" y="2507"/>
                    <a:pt x="3760" y="2657"/>
                  </a:cubicBezTo>
                  <a:cubicBezTo>
                    <a:pt x="3863" y="2760"/>
                    <a:pt x="3982" y="2846"/>
                    <a:pt x="4119" y="2846"/>
                  </a:cubicBezTo>
                  <a:cubicBezTo>
                    <a:pt x="4149" y="2846"/>
                    <a:pt x="4179" y="2842"/>
                    <a:pt x="4211" y="2832"/>
                  </a:cubicBezTo>
                  <a:cubicBezTo>
                    <a:pt x="4236" y="2807"/>
                    <a:pt x="4261" y="2782"/>
                    <a:pt x="4236" y="2757"/>
                  </a:cubicBezTo>
                  <a:cubicBezTo>
                    <a:pt x="4311" y="2431"/>
                    <a:pt x="4336" y="2106"/>
                    <a:pt x="4286" y="1905"/>
                  </a:cubicBezTo>
                  <a:cubicBezTo>
                    <a:pt x="4161" y="827"/>
                    <a:pt x="3259" y="0"/>
                    <a:pt x="215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4"/>
            <p:cNvSpPr/>
            <p:nvPr/>
          </p:nvSpPr>
          <p:spPr>
            <a:xfrm>
              <a:off x="2545239" y="2053272"/>
              <a:ext cx="129730" cy="129730"/>
            </a:xfrm>
            <a:custGeom>
              <a:avLst/>
              <a:gdLst/>
              <a:ahLst/>
              <a:cxnLst/>
              <a:rect l="l" t="t" r="r" b="b"/>
              <a:pathLst>
                <a:path w="1680" h="1680" extrusionOk="0">
                  <a:moveTo>
                    <a:pt x="853" y="0"/>
                  </a:moveTo>
                  <a:cubicBezTo>
                    <a:pt x="376" y="0"/>
                    <a:pt x="1" y="376"/>
                    <a:pt x="1" y="827"/>
                  </a:cubicBezTo>
                  <a:cubicBezTo>
                    <a:pt x="1" y="1303"/>
                    <a:pt x="376" y="1679"/>
                    <a:pt x="853" y="1679"/>
                  </a:cubicBezTo>
                  <a:cubicBezTo>
                    <a:pt x="1304" y="1679"/>
                    <a:pt x="1680" y="1303"/>
                    <a:pt x="1680" y="827"/>
                  </a:cubicBezTo>
                  <a:cubicBezTo>
                    <a:pt x="1680" y="376"/>
                    <a:pt x="1304" y="0"/>
                    <a:pt x="853" y="0"/>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4"/>
            <p:cNvSpPr/>
            <p:nvPr/>
          </p:nvSpPr>
          <p:spPr>
            <a:xfrm>
              <a:off x="2576204" y="2076747"/>
              <a:ext cx="85251" cy="52046"/>
            </a:xfrm>
            <a:custGeom>
              <a:avLst/>
              <a:gdLst/>
              <a:ahLst/>
              <a:cxnLst/>
              <a:rect l="l" t="t" r="r" b="b"/>
              <a:pathLst>
                <a:path w="1104" h="674" extrusionOk="0">
                  <a:moveTo>
                    <a:pt x="848" y="1"/>
                  </a:moveTo>
                  <a:cubicBezTo>
                    <a:pt x="246" y="1"/>
                    <a:pt x="1" y="576"/>
                    <a:pt x="1" y="598"/>
                  </a:cubicBezTo>
                  <a:cubicBezTo>
                    <a:pt x="1" y="623"/>
                    <a:pt x="1" y="648"/>
                    <a:pt x="51" y="674"/>
                  </a:cubicBezTo>
                  <a:cubicBezTo>
                    <a:pt x="76" y="674"/>
                    <a:pt x="101" y="674"/>
                    <a:pt x="126" y="648"/>
                  </a:cubicBezTo>
                  <a:cubicBezTo>
                    <a:pt x="126" y="626"/>
                    <a:pt x="332" y="130"/>
                    <a:pt x="855" y="130"/>
                  </a:cubicBezTo>
                  <a:cubicBezTo>
                    <a:pt x="909" y="130"/>
                    <a:pt x="967" y="135"/>
                    <a:pt x="1028" y="147"/>
                  </a:cubicBezTo>
                  <a:cubicBezTo>
                    <a:pt x="1078" y="147"/>
                    <a:pt x="1103" y="122"/>
                    <a:pt x="1103" y="97"/>
                  </a:cubicBezTo>
                  <a:cubicBezTo>
                    <a:pt x="1103" y="72"/>
                    <a:pt x="1103" y="22"/>
                    <a:pt x="1053" y="22"/>
                  </a:cubicBezTo>
                  <a:cubicBezTo>
                    <a:pt x="981" y="7"/>
                    <a:pt x="912" y="1"/>
                    <a:pt x="8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4"/>
            <p:cNvSpPr/>
            <p:nvPr/>
          </p:nvSpPr>
          <p:spPr>
            <a:xfrm>
              <a:off x="2347864" y="2182925"/>
              <a:ext cx="65869" cy="42625"/>
            </a:xfrm>
            <a:custGeom>
              <a:avLst/>
              <a:gdLst/>
              <a:ahLst/>
              <a:cxnLst/>
              <a:rect l="l" t="t" r="r" b="b"/>
              <a:pathLst>
                <a:path w="853" h="552" extrusionOk="0">
                  <a:moveTo>
                    <a:pt x="426" y="0"/>
                  </a:moveTo>
                  <a:cubicBezTo>
                    <a:pt x="201" y="0"/>
                    <a:pt x="0" y="176"/>
                    <a:pt x="0" y="426"/>
                  </a:cubicBezTo>
                  <a:cubicBezTo>
                    <a:pt x="0" y="451"/>
                    <a:pt x="25" y="502"/>
                    <a:pt x="25" y="552"/>
                  </a:cubicBezTo>
                  <a:lnTo>
                    <a:pt x="827" y="552"/>
                  </a:lnTo>
                  <a:cubicBezTo>
                    <a:pt x="852" y="502"/>
                    <a:pt x="852" y="451"/>
                    <a:pt x="852" y="426"/>
                  </a:cubicBezTo>
                  <a:cubicBezTo>
                    <a:pt x="852" y="176"/>
                    <a:pt x="677" y="0"/>
                    <a:pt x="4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4"/>
            <p:cNvSpPr/>
            <p:nvPr/>
          </p:nvSpPr>
          <p:spPr>
            <a:xfrm>
              <a:off x="2353656" y="2182925"/>
              <a:ext cx="56216" cy="20618"/>
            </a:xfrm>
            <a:custGeom>
              <a:avLst/>
              <a:gdLst/>
              <a:ahLst/>
              <a:cxnLst/>
              <a:rect l="l" t="t" r="r" b="b"/>
              <a:pathLst>
                <a:path w="728" h="267" extrusionOk="0">
                  <a:moveTo>
                    <a:pt x="351" y="0"/>
                  </a:moveTo>
                  <a:cubicBezTo>
                    <a:pt x="201" y="0"/>
                    <a:pt x="76" y="75"/>
                    <a:pt x="0" y="176"/>
                  </a:cubicBezTo>
                  <a:cubicBezTo>
                    <a:pt x="175" y="243"/>
                    <a:pt x="328" y="267"/>
                    <a:pt x="456" y="267"/>
                  </a:cubicBezTo>
                  <a:cubicBezTo>
                    <a:pt x="566" y="267"/>
                    <a:pt x="657" y="249"/>
                    <a:pt x="727" y="226"/>
                  </a:cubicBezTo>
                  <a:cubicBezTo>
                    <a:pt x="652" y="75"/>
                    <a:pt x="527" y="0"/>
                    <a:pt x="3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4"/>
            <p:cNvSpPr/>
            <p:nvPr/>
          </p:nvSpPr>
          <p:spPr>
            <a:xfrm>
              <a:off x="2295586" y="2088098"/>
              <a:ext cx="48417" cy="36834"/>
            </a:xfrm>
            <a:custGeom>
              <a:avLst/>
              <a:gdLst/>
              <a:ahLst/>
              <a:cxnLst/>
              <a:rect l="l" t="t" r="r" b="b"/>
              <a:pathLst>
                <a:path w="627" h="477" extrusionOk="0">
                  <a:moveTo>
                    <a:pt x="151" y="0"/>
                  </a:moveTo>
                  <a:cubicBezTo>
                    <a:pt x="101" y="50"/>
                    <a:pt x="51" y="126"/>
                    <a:pt x="25" y="201"/>
                  </a:cubicBezTo>
                  <a:cubicBezTo>
                    <a:pt x="0" y="301"/>
                    <a:pt x="25" y="401"/>
                    <a:pt x="76" y="476"/>
                  </a:cubicBezTo>
                  <a:lnTo>
                    <a:pt x="151" y="476"/>
                  </a:lnTo>
                  <a:cubicBezTo>
                    <a:pt x="452" y="426"/>
                    <a:pt x="627" y="301"/>
                    <a:pt x="627" y="301"/>
                  </a:cubicBezTo>
                  <a:cubicBezTo>
                    <a:pt x="452" y="151"/>
                    <a:pt x="301" y="50"/>
                    <a:pt x="1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4"/>
            <p:cNvSpPr/>
            <p:nvPr/>
          </p:nvSpPr>
          <p:spPr>
            <a:xfrm>
              <a:off x="2500760" y="1648870"/>
              <a:ext cx="410347" cy="588339"/>
            </a:xfrm>
            <a:custGeom>
              <a:avLst/>
              <a:gdLst/>
              <a:ahLst/>
              <a:cxnLst/>
              <a:rect l="l" t="t" r="r" b="b"/>
              <a:pathLst>
                <a:path w="5314" h="7619" extrusionOk="0">
                  <a:moveTo>
                    <a:pt x="2662" y="0"/>
                  </a:moveTo>
                  <a:cubicBezTo>
                    <a:pt x="2238" y="0"/>
                    <a:pt x="1814" y="101"/>
                    <a:pt x="1429" y="300"/>
                  </a:cubicBezTo>
                  <a:cubicBezTo>
                    <a:pt x="1028" y="525"/>
                    <a:pt x="702" y="826"/>
                    <a:pt x="451" y="1202"/>
                  </a:cubicBezTo>
                  <a:cubicBezTo>
                    <a:pt x="176" y="1603"/>
                    <a:pt x="75" y="2104"/>
                    <a:pt x="25" y="2605"/>
                  </a:cubicBezTo>
                  <a:cubicBezTo>
                    <a:pt x="0" y="2631"/>
                    <a:pt x="0" y="2631"/>
                    <a:pt x="0" y="2656"/>
                  </a:cubicBezTo>
                  <a:cubicBezTo>
                    <a:pt x="0" y="2656"/>
                    <a:pt x="657" y="3458"/>
                    <a:pt x="700" y="3458"/>
                  </a:cubicBezTo>
                  <a:cubicBezTo>
                    <a:pt x="701" y="3458"/>
                    <a:pt x="701" y="3458"/>
                    <a:pt x="702" y="3458"/>
                  </a:cubicBezTo>
                  <a:cubicBezTo>
                    <a:pt x="944" y="3319"/>
                    <a:pt x="1210" y="3205"/>
                    <a:pt x="1483" y="3205"/>
                  </a:cubicBezTo>
                  <a:cubicBezTo>
                    <a:pt x="1606" y="3205"/>
                    <a:pt x="1730" y="3228"/>
                    <a:pt x="1855" y="3282"/>
                  </a:cubicBezTo>
                  <a:cubicBezTo>
                    <a:pt x="2206" y="3433"/>
                    <a:pt x="2456" y="3758"/>
                    <a:pt x="2556" y="4109"/>
                  </a:cubicBezTo>
                  <a:cubicBezTo>
                    <a:pt x="2832" y="4986"/>
                    <a:pt x="2406" y="5889"/>
                    <a:pt x="2080" y="6666"/>
                  </a:cubicBezTo>
                  <a:cubicBezTo>
                    <a:pt x="1955" y="6991"/>
                    <a:pt x="1830" y="7317"/>
                    <a:pt x="1704" y="7618"/>
                  </a:cubicBezTo>
                  <a:lnTo>
                    <a:pt x="2431" y="7618"/>
                  </a:lnTo>
                  <a:lnTo>
                    <a:pt x="2531" y="6691"/>
                  </a:lnTo>
                  <a:lnTo>
                    <a:pt x="2531" y="7618"/>
                  </a:lnTo>
                  <a:lnTo>
                    <a:pt x="3960" y="7618"/>
                  </a:lnTo>
                  <a:cubicBezTo>
                    <a:pt x="3910" y="7518"/>
                    <a:pt x="3885" y="7418"/>
                    <a:pt x="3860" y="7292"/>
                  </a:cubicBezTo>
                  <a:cubicBezTo>
                    <a:pt x="3785" y="6791"/>
                    <a:pt x="3935" y="6290"/>
                    <a:pt x="4110" y="5814"/>
                  </a:cubicBezTo>
                  <a:cubicBezTo>
                    <a:pt x="4336" y="5287"/>
                    <a:pt x="4587" y="4786"/>
                    <a:pt x="4812" y="4260"/>
                  </a:cubicBezTo>
                  <a:cubicBezTo>
                    <a:pt x="5038" y="3783"/>
                    <a:pt x="5238" y="3282"/>
                    <a:pt x="5263" y="2756"/>
                  </a:cubicBezTo>
                  <a:cubicBezTo>
                    <a:pt x="5313" y="1829"/>
                    <a:pt x="4837" y="901"/>
                    <a:pt x="4060" y="400"/>
                  </a:cubicBezTo>
                  <a:cubicBezTo>
                    <a:pt x="3632" y="132"/>
                    <a:pt x="3147" y="0"/>
                    <a:pt x="266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4"/>
            <p:cNvSpPr/>
            <p:nvPr/>
          </p:nvSpPr>
          <p:spPr>
            <a:xfrm>
              <a:off x="2496822" y="1848793"/>
              <a:ext cx="89112" cy="57452"/>
            </a:xfrm>
            <a:custGeom>
              <a:avLst/>
              <a:gdLst/>
              <a:ahLst/>
              <a:cxnLst/>
              <a:rect l="l" t="t" r="r" b="b"/>
              <a:pathLst>
                <a:path w="1154" h="744" extrusionOk="0">
                  <a:moveTo>
                    <a:pt x="50" y="0"/>
                  </a:moveTo>
                  <a:cubicBezTo>
                    <a:pt x="30" y="0"/>
                    <a:pt x="16" y="12"/>
                    <a:pt x="1" y="42"/>
                  </a:cubicBezTo>
                  <a:cubicBezTo>
                    <a:pt x="1" y="67"/>
                    <a:pt x="1" y="92"/>
                    <a:pt x="26" y="117"/>
                  </a:cubicBezTo>
                  <a:lnTo>
                    <a:pt x="1054" y="743"/>
                  </a:lnTo>
                  <a:lnTo>
                    <a:pt x="1079" y="743"/>
                  </a:lnTo>
                  <a:cubicBezTo>
                    <a:pt x="1104" y="743"/>
                    <a:pt x="1129" y="743"/>
                    <a:pt x="1154" y="718"/>
                  </a:cubicBezTo>
                  <a:cubicBezTo>
                    <a:pt x="1154" y="693"/>
                    <a:pt x="1154" y="643"/>
                    <a:pt x="1129" y="618"/>
                  </a:cubicBezTo>
                  <a:lnTo>
                    <a:pt x="101" y="16"/>
                  </a:lnTo>
                  <a:cubicBezTo>
                    <a:pt x="80" y="6"/>
                    <a:pt x="64" y="0"/>
                    <a:pt x="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4"/>
            <p:cNvSpPr/>
            <p:nvPr/>
          </p:nvSpPr>
          <p:spPr>
            <a:xfrm>
              <a:off x="1045316" y="4120225"/>
              <a:ext cx="363938" cy="276834"/>
            </a:xfrm>
            <a:custGeom>
              <a:avLst/>
              <a:gdLst/>
              <a:ahLst/>
              <a:cxnLst/>
              <a:rect l="l" t="t" r="r" b="b"/>
              <a:pathLst>
                <a:path w="4713" h="3585" extrusionOk="0">
                  <a:moveTo>
                    <a:pt x="3560" y="0"/>
                  </a:moveTo>
                  <a:lnTo>
                    <a:pt x="2457" y="2005"/>
                  </a:lnTo>
                  <a:lnTo>
                    <a:pt x="1" y="1805"/>
                  </a:lnTo>
                  <a:lnTo>
                    <a:pt x="2507" y="3233"/>
                  </a:lnTo>
                  <a:lnTo>
                    <a:pt x="3084" y="2983"/>
                  </a:lnTo>
                  <a:lnTo>
                    <a:pt x="2833" y="3434"/>
                  </a:lnTo>
                  <a:lnTo>
                    <a:pt x="3109" y="3584"/>
                  </a:lnTo>
                  <a:lnTo>
                    <a:pt x="4713" y="652"/>
                  </a:lnTo>
                  <a:lnTo>
                    <a:pt x="35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4"/>
            <p:cNvSpPr/>
            <p:nvPr/>
          </p:nvSpPr>
          <p:spPr>
            <a:xfrm>
              <a:off x="1509795" y="4319530"/>
              <a:ext cx="276834" cy="259382"/>
            </a:xfrm>
            <a:custGeom>
              <a:avLst/>
              <a:gdLst/>
              <a:ahLst/>
              <a:cxnLst/>
              <a:rect l="l" t="t" r="r" b="b"/>
              <a:pathLst>
                <a:path w="3585" h="3359" extrusionOk="0">
                  <a:moveTo>
                    <a:pt x="2257" y="1"/>
                  </a:moveTo>
                  <a:lnTo>
                    <a:pt x="2257" y="2281"/>
                  </a:lnTo>
                  <a:lnTo>
                    <a:pt x="1" y="3284"/>
                  </a:lnTo>
                  <a:lnTo>
                    <a:pt x="2883" y="3359"/>
                  </a:lnTo>
                  <a:lnTo>
                    <a:pt x="3284" y="2833"/>
                  </a:lnTo>
                  <a:lnTo>
                    <a:pt x="3284" y="3359"/>
                  </a:lnTo>
                  <a:lnTo>
                    <a:pt x="3585" y="3359"/>
                  </a:lnTo>
                  <a:lnTo>
                    <a:pt x="358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4"/>
            <p:cNvSpPr/>
            <p:nvPr/>
          </p:nvSpPr>
          <p:spPr>
            <a:xfrm>
              <a:off x="2218134" y="1704082"/>
              <a:ext cx="149112" cy="153745"/>
            </a:xfrm>
            <a:custGeom>
              <a:avLst/>
              <a:gdLst/>
              <a:ahLst/>
              <a:cxnLst/>
              <a:rect l="l" t="t" r="r" b="b"/>
              <a:pathLst>
                <a:path w="1931" h="1991" extrusionOk="0">
                  <a:moveTo>
                    <a:pt x="347" y="0"/>
                  </a:moveTo>
                  <a:cubicBezTo>
                    <a:pt x="264" y="0"/>
                    <a:pt x="182" y="12"/>
                    <a:pt x="101" y="36"/>
                  </a:cubicBezTo>
                  <a:cubicBezTo>
                    <a:pt x="1" y="61"/>
                    <a:pt x="26" y="186"/>
                    <a:pt x="126" y="186"/>
                  </a:cubicBezTo>
                  <a:cubicBezTo>
                    <a:pt x="327" y="211"/>
                    <a:pt x="527" y="211"/>
                    <a:pt x="703" y="312"/>
                  </a:cubicBezTo>
                  <a:cubicBezTo>
                    <a:pt x="753" y="337"/>
                    <a:pt x="803" y="362"/>
                    <a:pt x="803" y="412"/>
                  </a:cubicBezTo>
                  <a:cubicBezTo>
                    <a:pt x="803" y="462"/>
                    <a:pt x="778" y="537"/>
                    <a:pt x="778" y="587"/>
                  </a:cubicBezTo>
                  <a:cubicBezTo>
                    <a:pt x="753" y="687"/>
                    <a:pt x="728" y="813"/>
                    <a:pt x="728" y="913"/>
                  </a:cubicBezTo>
                  <a:cubicBezTo>
                    <a:pt x="753" y="1139"/>
                    <a:pt x="878" y="1289"/>
                    <a:pt x="1054" y="1339"/>
                  </a:cubicBezTo>
                  <a:cubicBezTo>
                    <a:pt x="1204" y="1389"/>
                    <a:pt x="1404" y="1389"/>
                    <a:pt x="1530" y="1464"/>
                  </a:cubicBezTo>
                  <a:cubicBezTo>
                    <a:pt x="1630" y="1489"/>
                    <a:pt x="1680" y="1565"/>
                    <a:pt x="1705" y="1665"/>
                  </a:cubicBezTo>
                  <a:cubicBezTo>
                    <a:pt x="1705" y="1715"/>
                    <a:pt x="1705" y="1765"/>
                    <a:pt x="1705" y="1815"/>
                  </a:cubicBezTo>
                  <a:cubicBezTo>
                    <a:pt x="1705" y="1865"/>
                    <a:pt x="1680" y="1916"/>
                    <a:pt x="1705" y="1966"/>
                  </a:cubicBezTo>
                  <a:cubicBezTo>
                    <a:pt x="1730" y="1991"/>
                    <a:pt x="1755" y="1991"/>
                    <a:pt x="1780" y="1991"/>
                  </a:cubicBezTo>
                  <a:cubicBezTo>
                    <a:pt x="1906" y="1991"/>
                    <a:pt x="1931" y="1840"/>
                    <a:pt x="1931" y="1740"/>
                  </a:cubicBezTo>
                  <a:cubicBezTo>
                    <a:pt x="1931" y="1640"/>
                    <a:pt x="1906" y="1515"/>
                    <a:pt x="1831" y="1439"/>
                  </a:cubicBezTo>
                  <a:cubicBezTo>
                    <a:pt x="1730" y="1264"/>
                    <a:pt x="1530" y="1214"/>
                    <a:pt x="1304" y="1164"/>
                  </a:cubicBezTo>
                  <a:cubicBezTo>
                    <a:pt x="1229" y="1164"/>
                    <a:pt x="1129" y="1164"/>
                    <a:pt x="1054" y="1114"/>
                  </a:cubicBezTo>
                  <a:cubicBezTo>
                    <a:pt x="953" y="1063"/>
                    <a:pt x="928" y="963"/>
                    <a:pt x="928" y="838"/>
                  </a:cubicBezTo>
                  <a:cubicBezTo>
                    <a:pt x="953" y="713"/>
                    <a:pt x="1003" y="587"/>
                    <a:pt x="1003" y="462"/>
                  </a:cubicBezTo>
                  <a:cubicBezTo>
                    <a:pt x="1028" y="337"/>
                    <a:pt x="978" y="236"/>
                    <a:pt x="853" y="136"/>
                  </a:cubicBezTo>
                  <a:cubicBezTo>
                    <a:pt x="700" y="51"/>
                    <a:pt x="523" y="0"/>
                    <a:pt x="3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4"/>
            <p:cNvSpPr/>
            <p:nvPr/>
          </p:nvSpPr>
          <p:spPr>
            <a:xfrm>
              <a:off x="2081532" y="1841920"/>
              <a:ext cx="204479" cy="81699"/>
            </a:xfrm>
            <a:custGeom>
              <a:avLst/>
              <a:gdLst/>
              <a:ahLst/>
              <a:cxnLst/>
              <a:rect l="l" t="t" r="r" b="b"/>
              <a:pathLst>
                <a:path w="2648" h="1058" extrusionOk="0">
                  <a:moveTo>
                    <a:pt x="822" y="0"/>
                  </a:moveTo>
                  <a:cubicBezTo>
                    <a:pt x="805" y="0"/>
                    <a:pt x="787" y="2"/>
                    <a:pt x="767" y="5"/>
                  </a:cubicBezTo>
                  <a:cubicBezTo>
                    <a:pt x="517" y="5"/>
                    <a:pt x="216" y="105"/>
                    <a:pt x="66" y="306"/>
                  </a:cubicBezTo>
                  <a:cubicBezTo>
                    <a:pt x="1" y="371"/>
                    <a:pt x="67" y="436"/>
                    <a:pt x="135" y="436"/>
                  </a:cubicBezTo>
                  <a:cubicBezTo>
                    <a:pt x="145" y="436"/>
                    <a:pt x="156" y="435"/>
                    <a:pt x="166" y="431"/>
                  </a:cubicBezTo>
                  <a:cubicBezTo>
                    <a:pt x="341" y="331"/>
                    <a:pt x="517" y="231"/>
                    <a:pt x="717" y="206"/>
                  </a:cubicBezTo>
                  <a:cubicBezTo>
                    <a:pt x="792" y="206"/>
                    <a:pt x="818" y="206"/>
                    <a:pt x="868" y="256"/>
                  </a:cubicBezTo>
                  <a:cubicBezTo>
                    <a:pt x="893" y="306"/>
                    <a:pt x="918" y="356"/>
                    <a:pt x="918" y="406"/>
                  </a:cubicBezTo>
                  <a:cubicBezTo>
                    <a:pt x="968" y="506"/>
                    <a:pt x="1018" y="632"/>
                    <a:pt x="1068" y="707"/>
                  </a:cubicBezTo>
                  <a:cubicBezTo>
                    <a:pt x="1163" y="840"/>
                    <a:pt x="1301" y="901"/>
                    <a:pt x="1450" y="901"/>
                  </a:cubicBezTo>
                  <a:cubicBezTo>
                    <a:pt x="1497" y="901"/>
                    <a:pt x="1546" y="895"/>
                    <a:pt x="1594" y="882"/>
                  </a:cubicBezTo>
                  <a:cubicBezTo>
                    <a:pt x="1745" y="832"/>
                    <a:pt x="1895" y="732"/>
                    <a:pt x="2046" y="707"/>
                  </a:cubicBezTo>
                  <a:cubicBezTo>
                    <a:pt x="2146" y="707"/>
                    <a:pt x="2221" y="732"/>
                    <a:pt x="2296" y="807"/>
                  </a:cubicBezTo>
                  <a:cubicBezTo>
                    <a:pt x="2321" y="832"/>
                    <a:pt x="2371" y="882"/>
                    <a:pt x="2371" y="933"/>
                  </a:cubicBezTo>
                  <a:cubicBezTo>
                    <a:pt x="2396" y="983"/>
                    <a:pt x="2422" y="1033"/>
                    <a:pt x="2472" y="1058"/>
                  </a:cubicBezTo>
                  <a:cubicBezTo>
                    <a:pt x="2497" y="1058"/>
                    <a:pt x="2522" y="1058"/>
                    <a:pt x="2547" y="1033"/>
                  </a:cubicBezTo>
                  <a:cubicBezTo>
                    <a:pt x="2647" y="958"/>
                    <a:pt x="2597" y="832"/>
                    <a:pt x="2522" y="732"/>
                  </a:cubicBezTo>
                  <a:cubicBezTo>
                    <a:pt x="2472" y="657"/>
                    <a:pt x="2396" y="582"/>
                    <a:pt x="2296" y="532"/>
                  </a:cubicBezTo>
                  <a:cubicBezTo>
                    <a:pt x="2238" y="510"/>
                    <a:pt x="2179" y="500"/>
                    <a:pt x="2121" y="500"/>
                  </a:cubicBezTo>
                  <a:cubicBezTo>
                    <a:pt x="1980" y="500"/>
                    <a:pt x="1844" y="554"/>
                    <a:pt x="1720" y="607"/>
                  </a:cubicBezTo>
                  <a:cubicBezTo>
                    <a:pt x="1620" y="632"/>
                    <a:pt x="1544" y="682"/>
                    <a:pt x="1444" y="682"/>
                  </a:cubicBezTo>
                  <a:cubicBezTo>
                    <a:pt x="1431" y="685"/>
                    <a:pt x="1418" y="687"/>
                    <a:pt x="1406" y="687"/>
                  </a:cubicBezTo>
                  <a:cubicBezTo>
                    <a:pt x="1325" y="687"/>
                    <a:pt x="1262" y="619"/>
                    <a:pt x="1219" y="532"/>
                  </a:cubicBezTo>
                  <a:cubicBezTo>
                    <a:pt x="1143" y="431"/>
                    <a:pt x="1118" y="306"/>
                    <a:pt x="1068" y="181"/>
                  </a:cubicBezTo>
                  <a:cubicBezTo>
                    <a:pt x="1003" y="72"/>
                    <a:pt x="937" y="0"/>
                    <a:pt x="8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4"/>
            <p:cNvSpPr/>
            <p:nvPr/>
          </p:nvSpPr>
          <p:spPr>
            <a:xfrm>
              <a:off x="2056513" y="1959604"/>
              <a:ext cx="194594" cy="88185"/>
            </a:xfrm>
            <a:custGeom>
              <a:avLst/>
              <a:gdLst/>
              <a:ahLst/>
              <a:cxnLst/>
              <a:rect l="l" t="t" r="r" b="b"/>
              <a:pathLst>
                <a:path w="2520" h="1142" extrusionOk="0">
                  <a:moveTo>
                    <a:pt x="2078" y="0"/>
                  </a:moveTo>
                  <a:cubicBezTo>
                    <a:pt x="2049" y="0"/>
                    <a:pt x="2021" y="3"/>
                    <a:pt x="1994" y="10"/>
                  </a:cubicBezTo>
                  <a:cubicBezTo>
                    <a:pt x="1768" y="60"/>
                    <a:pt x="1643" y="211"/>
                    <a:pt x="1543" y="386"/>
                  </a:cubicBezTo>
                  <a:cubicBezTo>
                    <a:pt x="1492" y="461"/>
                    <a:pt x="1442" y="561"/>
                    <a:pt x="1367" y="612"/>
                  </a:cubicBezTo>
                  <a:cubicBezTo>
                    <a:pt x="1330" y="637"/>
                    <a:pt x="1286" y="649"/>
                    <a:pt x="1239" y="649"/>
                  </a:cubicBezTo>
                  <a:cubicBezTo>
                    <a:pt x="1192" y="649"/>
                    <a:pt x="1142" y="637"/>
                    <a:pt x="1091" y="612"/>
                  </a:cubicBezTo>
                  <a:cubicBezTo>
                    <a:pt x="991" y="561"/>
                    <a:pt x="891" y="461"/>
                    <a:pt x="766" y="386"/>
                  </a:cubicBezTo>
                  <a:cubicBezTo>
                    <a:pt x="707" y="351"/>
                    <a:pt x="655" y="332"/>
                    <a:pt x="602" y="332"/>
                  </a:cubicBezTo>
                  <a:cubicBezTo>
                    <a:pt x="542" y="332"/>
                    <a:pt x="482" y="357"/>
                    <a:pt x="415" y="411"/>
                  </a:cubicBezTo>
                  <a:cubicBezTo>
                    <a:pt x="214" y="561"/>
                    <a:pt x="39" y="787"/>
                    <a:pt x="14" y="1063"/>
                  </a:cubicBezTo>
                  <a:cubicBezTo>
                    <a:pt x="0" y="1116"/>
                    <a:pt x="30" y="1141"/>
                    <a:pt x="68" y="1141"/>
                  </a:cubicBezTo>
                  <a:cubicBezTo>
                    <a:pt x="101" y="1141"/>
                    <a:pt x="141" y="1123"/>
                    <a:pt x="164" y="1088"/>
                  </a:cubicBezTo>
                  <a:cubicBezTo>
                    <a:pt x="264" y="912"/>
                    <a:pt x="340" y="737"/>
                    <a:pt x="515" y="612"/>
                  </a:cubicBezTo>
                  <a:cubicBezTo>
                    <a:pt x="552" y="575"/>
                    <a:pt x="575" y="552"/>
                    <a:pt x="604" y="552"/>
                  </a:cubicBezTo>
                  <a:cubicBezTo>
                    <a:pt x="615" y="552"/>
                    <a:pt x="627" y="555"/>
                    <a:pt x="640" y="561"/>
                  </a:cubicBezTo>
                  <a:cubicBezTo>
                    <a:pt x="690" y="586"/>
                    <a:pt x="741" y="637"/>
                    <a:pt x="791" y="662"/>
                  </a:cubicBezTo>
                  <a:cubicBezTo>
                    <a:pt x="891" y="737"/>
                    <a:pt x="966" y="787"/>
                    <a:pt x="1091" y="837"/>
                  </a:cubicBezTo>
                  <a:cubicBezTo>
                    <a:pt x="1135" y="850"/>
                    <a:pt x="1181" y="856"/>
                    <a:pt x="1226" y="856"/>
                  </a:cubicBezTo>
                  <a:cubicBezTo>
                    <a:pt x="1362" y="856"/>
                    <a:pt x="1499" y="800"/>
                    <a:pt x="1593" y="687"/>
                  </a:cubicBezTo>
                  <a:cubicBezTo>
                    <a:pt x="1693" y="561"/>
                    <a:pt x="1768" y="411"/>
                    <a:pt x="1893" y="286"/>
                  </a:cubicBezTo>
                  <a:cubicBezTo>
                    <a:pt x="1948" y="249"/>
                    <a:pt x="2017" y="226"/>
                    <a:pt x="2079" y="226"/>
                  </a:cubicBezTo>
                  <a:cubicBezTo>
                    <a:pt x="2102" y="226"/>
                    <a:pt x="2124" y="229"/>
                    <a:pt x="2144" y="236"/>
                  </a:cubicBezTo>
                  <a:cubicBezTo>
                    <a:pt x="2194" y="236"/>
                    <a:pt x="2244" y="261"/>
                    <a:pt x="2269" y="286"/>
                  </a:cubicBezTo>
                  <a:cubicBezTo>
                    <a:pt x="2310" y="306"/>
                    <a:pt x="2350" y="343"/>
                    <a:pt x="2391" y="343"/>
                  </a:cubicBezTo>
                  <a:cubicBezTo>
                    <a:pt x="2401" y="343"/>
                    <a:pt x="2410" y="341"/>
                    <a:pt x="2420" y="336"/>
                  </a:cubicBezTo>
                  <a:cubicBezTo>
                    <a:pt x="2445" y="336"/>
                    <a:pt x="2470" y="311"/>
                    <a:pt x="2495" y="286"/>
                  </a:cubicBezTo>
                  <a:cubicBezTo>
                    <a:pt x="2520" y="160"/>
                    <a:pt x="2395" y="85"/>
                    <a:pt x="2294" y="60"/>
                  </a:cubicBezTo>
                  <a:cubicBezTo>
                    <a:pt x="2239" y="23"/>
                    <a:pt x="2157" y="0"/>
                    <a:pt x="207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4"/>
            <p:cNvSpPr/>
            <p:nvPr/>
          </p:nvSpPr>
          <p:spPr>
            <a:xfrm>
              <a:off x="1668559" y="3102231"/>
              <a:ext cx="1124478" cy="1306408"/>
            </a:xfrm>
            <a:custGeom>
              <a:avLst/>
              <a:gdLst/>
              <a:ahLst/>
              <a:cxnLst/>
              <a:rect l="l" t="t" r="r" b="b"/>
              <a:pathLst>
                <a:path w="14562" h="16918" extrusionOk="0">
                  <a:moveTo>
                    <a:pt x="14261" y="0"/>
                  </a:moveTo>
                  <a:cubicBezTo>
                    <a:pt x="14261" y="0"/>
                    <a:pt x="1830" y="0"/>
                    <a:pt x="1228" y="351"/>
                  </a:cubicBezTo>
                  <a:cubicBezTo>
                    <a:pt x="602" y="702"/>
                    <a:pt x="0" y="16917"/>
                    <a:pt x="0" y="16917"/>
                  </a:cubicBezTo>
                  <a:lnTo>
                    <a:pt x="1905" y="16917"/>
                  </a:lnTo>
                  <a:lnTo>
                    <a:pt x="4737" y="3985"/>
                  </a:lnTo>
                  <a:cubicBezTo>
                    <a:pt x="4737" y="3985"/>
                    <a:pt x="9374" y="3810"/>
                    <a:pt x="11955" y="3810"/>
                  </a:cubicBezTo>
                  <a:cubicBezTo>
                    <a:pt x="14562" y="3810"/>
                    <a:pt x="14261" y="0"/>
                    <a:pt x="142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4"/>
            <p:cNvSpPr/>
            <p:nvPr/>
          </p:nvSpPr>
          <p:spPr>
            <a:xfrm>
              <a:off x="1240837" y="3206710"/>
              <a:ext cx="501312" cy="1021929"/>
            </a:xfrm>
            <a:custGeom>
              <a:avLst/>
              <a:gdLst/>
              <a:ahLst/>
              <a:cxnLst/>
              <a:rect l="l" t="t" r="r" b="b"/>
              <a:pathLst>
                <a:path w="6492" h="13234" extrusionOk="0">
                  <a:moveTo>
                    <a:pt x="6491" y="0"/>
                  </a:moveTo>
                  <a:lnTo>
                    <a:pt x="0" y="11930"/>
                  </a:lnTo>
                  <a:lnTo>
                    <a:pt x="2181" y="13234"/>
                  </a:lnTo>
                  <a:lnTo>
                    <a:pt x="5940" y="7093"/>
                  </a:lnTo>
                  <a:lnTo>
                    <a:pt x="649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4"/>
            <p:cNvSpPr/>
            <p:nvPr/>
          </p:nvSpPr>
          <p:spPr>
            <a:xfrm>
              <a:off x="1691725" y="2210029"/>
              <a:ext cx="94903" cy="267104"/>
            </a:xfrm>
            <a:custGeom>
              <a:avLst/>
              <a:gdLst/>
              <a:ahLst/>
              <a:cxnLst/>
              <a:rect l="l" t="t" r="r" b="b"/>
              <a:pathLst>
                <a:path w="1229" h="3459" extrusionOk="0">
                  <a:moveTo>
                    <a:pt x="527" y="0"/>
                  </a:moveTo>
                  <a:lnTo>
                    <a:pt x="1" y="3283"/>
                  </a:lnTo>
                  <a:lnTo>
                    <a:pt x="251" y="3459"/>
                  </a:lnTo>
                  <a:lnTo>
                    <a:pt x="1229" y="401"/>
                  </a:lnTo>
                  <a:lnTo>
                    <a:pt x="52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4"/>
            <p:cNvSpPr/>
            <p:nvPr/>
          </p:nvSpPr>
          <p:spPr>
            <a:xfrm>
              <a:off x="1668559" y="2477056"/>
              <a:ext cx="44556" cy="44633"/>
            </a:xfrm>
            <a:custGeom>
              <a:avLst/>
              <a:gdLst/>
              <a:ahLst/>
              <a:cxnLst/>
              <a:rect l="l" t="t" r="r" b="b"/>
              <a:pathLst>
                <a:path w="577" h="578" extrusionOk="0">
                  <a:moveTo>
                    <a:pt x="301" y="1"/>
                  </a:moveTo>
                  <a:cubicBezTo>
                    <a:pt x="150" y="1"/>
                    <a:pt x="0" y="126"/>
                    <a:pt x="0" y="277"/>
                  </a:cubicBezTo>
                  <a:cubicBezTo>
                    <a:pt x="0" y="452"/>
                    <a:pt x="150" y="577"/>
                    <a:pt x="301" y="577"/>
                  </a:cubicBezTo>
                  <a:cubicBezTo>
                    <a:pt x="451" y="577"/>
                    <a:pt x="577" y="452"/>
                    <a:pt x="577" y="277"/>
                  </a:cubicBezTo>
                  <a:cubicBezTo>
                    <a:pt x="577" y="126"/>
                    <a:pt x="451" y="1"/>
                    <a:pt x="30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4"/>
            <p:cNvSpPr/>
            <p:nvPr/>
          </p:nvSpPr>
          <p:spPr>
            <a:xfrm>
              <a:off x="1544698" y="2270029"/>
              <a:ext cx="114208" cy="185869"/>
            </a:xfrm>
            <a:custGeom>
              <a:avLst/>
              <a:gdLst/>
              <a:ahLst/>
              <a:cxnLst/>
              <a:rect l="l" t="t" r="r" b="b"/>
              <a:pathLst>
                <a:path w="1479" h="2407" extrusionOk="0">
                  <a:moveTo>
                    <a:pt x="727" y="0"/>
                  </a:moveTo>
                  <a:cubicBezTo>
                    <a:pt x="276" y="0"/>
                    <a:pt x="0" y="276"/>
                    <a:pt x="0" y="677"/>
                  </a:cubicBezTo>
                  <a:lnTo>
                    <a:pt x="276" y="677"/>
                  </a:lnTo>
                  <a:cubicBezTo>
                    <a:pt x="276" y="401"/>
                    <a:pt x="451" y="251"/>
                    <a:pt x="727" y="251"/>
                  </a:cubicBezTo>
                  <a:cubicBezTo>
                    <a:pt x="1003" y="251"/>
                    <a:pt x="1178" y="426"/>
                    <a:pt x="1178" y="702"/>
                  </a:cubicBezTo>
                  <a:cubicBezTo>
                    <a:pt x="1178" y="1103"/>
                    <a:pt x="852" y="1178"/>
                    <a:pt x="476" y="1178"/>
                  </a:cubicBezTo>
                  <a:lnTo>
                    <a:pt x="376" y="1178"/>
                  </a:lnTo>
                  <a:lnTo>
                    <a:pt x="376" y="1704"/>
                  </a:lnTo>
                  <a:lnTo>
                    <a:pt x="652" y="1704"/>
                  </a:lnTo>
                  <a:lnTo>
                    <a:pt x="652" y="1404"/>
                  </a:lnTo>
                  <a:cubicBezTo>
                    <a:pt x="1128" y="1404"/>
                    <a:pt x="1479" y="1178"/>
                    <a:pt x="1479" y="702"/>
                  </a:cubicBezTo>
                  <a:cubicBezTo>
                    <a:pt x="1479" y="251"/>
                    <a:pt x="1178" y="0"/>
                    <a:pt x="727" y="0"/>
                  </a:cubicBezTo>
                  <a:close/>
                  <a:moveTo>
                    <a:pt x="526" y="1980"/>
                  </a:moveTo>
                  <a:cubicBezTo>
                    <a:pt x="401" y="1980"/>
                    <a:pt x="301" y="2080"/>
                    <a:pt x="301" y="2206"/>
                  </a:cubicBezTo>
                  <a:cubicBezTo>
                    <a:pt x="301" y="2331"/>
                    <a:pt x="401" y="2406"/>
                    <a:pt x="526" y="2406"/>
                  </a:cubicBezTo>
                  <a:cubicBezTo>
                    <a:pt x="627" y="2406"/>
                    <a:pt x="727" y="2331"/>
                    <a:pt x="727" y="2206"/>
                  </a:cubicBezTo>
                  <a:cubicBezTo>
                    <a:pt x="727" y="2080"/>
                    <a:pt x="627" y="1980"/>
                    <a:pt x="526" y="198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1" name="Google Shape;4001;p4"/>
            <p:cNvSpPr/>
            <p:nvPr/>
          </p:nvSpPr>
          <p:spPr>
            <a:xfrm>
              <a:off x="1314351" y="2155820"/>
              <a:ext cx="94903" cy="267181"/>
            </a:xfrm>
            <a:custGeom>
              <a:avLst/>
              <a:gdLst/>
              <a:ahLst/>
              <a:cxnLst/>
              <a:rect l="l" t="t" r="r" b="b"/>
              <a:pathLst>
                <a:path w="1229" h="3460" extrusionOk="0">
                  <a:moveTo>
                    <a:pt x="702" y="0"/>
                  </a:moveTo>
                  <a:lnTo>
                    <a:pt x="1" y="401"/>
                  </a:lnTo>
                  <a:lnTo>
                    <a:pt x="978" y="3459"/>
                  </a:lnTo>
                  <a:lnTo>
                    <a:pt x="1229" y="3284"/>
                  </a:lnTo>
                  <a:lnTo>
                    <a:pt x="7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2" name="Google Shape;4002;p4"/>
            <p:cNvSpPr/>
            <p:nvPr/>
          </p:nvSpPr>
          <p:spPr>
            <a:xfrm>
              <a:off x="1385934" y="2422925"/>
              <a:ext cx="44633" cy="44556"/>
            </a:xfrm>
            <a:custGeom>
              <a:avLst/>
              <a:gdLst/>
              <a:ahLst/>
              <a:cxnLst/>
              <a:rect l="l" t="t" r="r" b="b"/>
              <a:pathLst>
                <a:path w="578" h="577" extrusionOk="0">
                  <a:moveTo>
                    <a:pt x="302" y="0"/>
                  </a:moveTo>
                  <a:cubicBezTo>
                    <a:pt x="151" y="0"/>
                    <a:pt x="1" y="125"/>
                    <a:pt x="1" y="276"/>
                  </a:cubicBezTo>
                  <a:cubicBezTo>
                    <a:pt x="1" y="451"/>
                    <a:pt x="151" y="576"/>
                    <a:pt x="302" y="576"/>
                  </a:cubicBezTo>
                  <a:cubicBezTo>
                    <a:pt x="452" y="576"/>
                    <a:pt x="577" y="451"/>
                    <a:pt x="577" y="276"/>
                  </a:cubicBezTo>
                  <a:cubicBezTo>
                    <a:pt x="577" y="125"/>
                    <a:pt x="452" y="0"/>
                    <a:pt x="3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4"/>
            <p:cNvSpPr/>
            <p:nvPr/>
          </p:nvSpPr>
          <p:spPr>
            <a:xfrm>
              <a:off x="1442073" y="2215820"/>
              <a:ext cx="114286" cy="185869"/>
            </a:xfrm>
            <a:custGeom>
              <a:avLst/>
              <a:gdLst/>
              <a:ahLst/>
              <a:cxnLst/>
              <a:rect l="l" t="t" r="r" b="b"/>
              <a:pathLst>
                <a:path w="1480" h="2407" extrusionOk="0">
                  <a:moveTo>
                    <a:pt x="753" y="0"/>
                  </a:moveTo>
                  <a:cubicBezTo>
                    <a:pt x="301" y="0"/>
                    <a:pt x="1" y="251"/>
                    <a:pt x="1" y="702"/>
                  </a:cubicBezTo>
                  <a:cubicBezTo>
                    <a:pt x="1" y="1178"/>
                    <a:pt x="327" y="1404"/>
                    <a:pt x="803" y="1404"/>
                  </a:cubicBezTo>
                  <a:lnTo>
                    <a:pt x="828" y="1705"/>
                  </a:lnTo>
                  <a:lnTo>
                    <a:pt x="1078" y="1705"/>
                  </a:lnTo>
                  <a:lnTo>
                    <a:pt x="1103" y="1178"/>
                  </a:lnTo>
                  <a:lnTo>
                    <a:pt x="1003" y="1178"/>
                  </a:lnTo>
                  <a:cubicBezTo>
                    <a:pt x="627" y="1178"/>
                    <a:pt x="276" y="1103"/>
                    <a:pt x="276" y="702"/>
                  </a:cubicBezTo>
                  <a:cubicBezTo>
                    <a:pt x="276" y="426"/>
                    <a:pt x="452" y="251"/>
                    <a:pt x="728" y="251"/>
                  </a:cubicBezTo>
                  <a:cubicBezTo>
                    <a:pt x="1028" y="251"/>
                    <a:pt x="1179" y="401"/>
                    <a:pt x="1179" y="677"/>
                  </a:cubicBezTo>
                  <a:lnTo>
                    <a:pt x="1479" y="677"/>
                  </a:lnTo>
                  <a:cubicBezTo>
                    <a:pt x="1479" y="276"/>
                    <a:pt x="1179" y="0"/>
                    <a:pt x="753" y="0"/>
                  </a:cubicBezTo>
                  <a:close/>
                  <a:moveTo>
                    <a:pt x="953" y="1980"/>
                  </a:moveTo>
                  <a:cubicBezTo>
                    <a:pt x="853" y="1980"/>
                    <a:pt x="753" y="2081"/>
                    <a:pt x="753" y="2206"/>
                  </a:cubicBezTo>
                  <a:cubicBezTo>
                    <a:pt x="753" y="2331"/>
                    <a:pt x="853" y="2406"/>
                    <a:pt x="953" y="2406"/>
                  </a:cubicBezTo>
                  <a:cubicBezTo>
                    <a:pt x="1078" y="2406"/>
                    <a:pt x="1179" y="2331"/>
                    <a:pt x="1179" y="2206"/>
                  </a:cubicBezTo>
                  <a:cubicBezTo>
                    <a:pt x="1179" y="2081"/>
                    <a:pt x="1078" y="1980"/>
                    <a:pt x="953" y="198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4" name="Google Shape;4004;p4"/>
            <p:cNvSpPr/>
            <p:nvPr/>
          </p:nvSpPr>
          <p:spPr>
            <a:xfrm>
              <a:off x="2181378" y="2285473"/>
              <a:ext cx="886486" cy="744555"/>
            </a:xfrm>
            <a:custGeom>
              <a:avLst/>
              <a:gdLst/>
              <a:ahLst/>
              <a:cxnLst/>
              <a:rect l="l" t="t" r="r" b="b"/>
              <a:pathLst>
                <a:path w="11480" h="9642" extrusionOk="0">
                  <a:moveTo>
                    <a:pt x="5565" y="1"/>
                  </a:moveTo>
                  <a:lnTo>
                    <a:pt x="2582" y="477"/>
                  </a:lnTo>
                  <a:lnTo>
                    <a:pt x="2883" y="1153"/>
                  </a:lnTo>
                  <a:cubicBezTo>
                    <a:pt x="2582" y="1254"/>
                    <a:pt x="2332" y="1329"/>
                    <a:pt x="2156" y="1429"/>
                  </a:cubicBezTo>
                  <a:cubicBezTo>
                    <a:pt x="1329" y="1855"/>
                    <a:pt x="1" y="9524"/>
                    <a:pt x="1" y="9524"/>
                  </a:cubicBezTo>
                  <a:lnTo>
                    <a:pt x="1730" y="9424"/>
                  </a:lnTo>
                  <a:cubicBezTo>
                    <a:pt x="1730" y="9424"/>
                    <a:pt x="3677" y="9641"/>
                    <a:pt x="5769" y="9641"/>
                  </a:cubicBezTo>
                  <a:cubicBezTo>
                    <a:pt x="8003" y="9641"/>
                    <a:pt x="10402" y="9394"/>
                    <a:pt x="10778" y="8372"/>
                  </a:cubicBezTo>
                  <a:cubicBezTo>
                    <a:pt x="11479" y="6417"/>
                    <a:pt x="6768" y="1229"/>
                    <a:pt x="6392" y="978"/>
                  </a:cubicBezTo>
                  <a:cubicBezTo>
                    <a:pt x="6166" y="853"/>
                    <a:pt x="5840" y="803"/>
                    <a:pt x="5464" y="778"/>
                  </a:cubicBezTo>
                  <a:lnTo>
                    <a:pt x="556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5" name="Google Shape;4005;p4"/>
            <p:cNvSpPr/>
            <p:nvPr/>
          </p:nvSpPr>
          <p:spPr>
            <a:xfrm>
              <a:off x="2113656" y="2963312"/>
              <a:ext cx="201390" cy="57683"/>
            </a:xfrm>
            <a:custGeom>
              <a:avLst/>
              <a:gdLst/>
              <a:ahLst/>
              <a:cxnLst/>
              <a:rect l="l" t="t" r="r" b="b"/>
              <a:pathLst>
                <a:path w="2608" h="747" extrusionOk="0">
                  <a:moveTo>
                    <a:pt x="1736" y="1"/>
                  </a:moveTo>
                  <a:cubicBezTo>
                    <a:pt x="1366" y="1"/>
                    <a:pt x="903" y="20"/>
                    <a:pt x="527" y="95"/>
                  </a:cubicBezTo>
                  <a:cubicBezTo>
                    <a:pt x="226" y="170"/>
                    <a:pt x="1" y="421"/>
                    <a:pt x="1" y="746"/>
                  </a:cubicBezTo>
                  <a:lnTo>
                    <a:pt x="2607" y="646"/>
                  </a:lnTo>
                  <a:lnTo>
                    <a:pt x="2381" y="20"/>
                  </a:lnTo>
                  <a:cubicBezTo>
                    <a:pt x="2381" y="20"/>
                    <a:pt x="2106" y="1"/>
                    <a:pt x="1736" y="1"/>
                  </a:cubicBezTo>
                  <a:close/>
                </a:path>
              </a:pathLst>
            </a:custGeom>
            <a:solidFill>
              <a:srgbClr val="D894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6" name="Google Shape;4006;p4"/>
            <p:cNvSpPr/>
            <p:nvPr/>
          </p:nvSpPr>
          <p:spPr>
            <a:xfrm>
              <a:off x="2284003" y="2569180"/>
              <a:ext cx="474208" cy="449884"/>
            </a:xfrm>
            <a:custGeom>
              <a:avLst/>
              <a:gdLst/>
              <a:ahLst/>
              <a:cxnLst/>
              <a:rect l="l" t="t" r="r" b="b"/>
              <a:pathLst>
                <a:path w="6141" h="5826" extrusionOk="0">
                  <a:moveTo>
                    <a:pt x="4438" y="0"/>
                  </a:moveTo>
                  <a:cubicBezTo>
                    <a:pt x="4428" y="0"/>
                    <a:pt x="4418" y="3"/>
                    <a:pt x="4411" y="11"/>
                  </a:cubicBezTo>
                  <a:cubicBezTo>
                    <a:pt x="4386" y="36"/>
                    <a:pt x="4361" y="61"/>
                    <a:pt x="4386" y="86"/>
                  </a:cubicBezTo>
                  <a:lnTo>
                    <a:pt x="5990" y="3269"/>
                  </a:lnTo>
                  <a:lnTo>
                    <a:pt x="50" y="4898"/>
                  </a:lnTo>
                  <a:cubicBezTo>
                    <a:pt x="50" y="4898"/>
                    <a:pt x="25" y="4923"/>
                    <a:pt x="25" y="4923"/>
                  </a:cubicBezTo>
                  <a:cubicBezTo>
                    <a:pt x="0" y="4948"/>
                    <a:pt x="0" y="4973"/>
                    <a:pt x="25" y="4973"/>
                  </a:cubicBezTo>
                  <a:lnTo>
                    <a:pt x="326" y="5775"/>
                  </a:lnTo>
                  <a:cubicBezTo>
                    <a:pt x="351" y="5800"/>
                    <a:pt x="376" y="5825"/>
                    <a:pt x="401" y="5825"/>
                  </a:cubicBezTo>
                  <a:cubicBezTo>
                    <a:pt x="401" y="5825"/>
                    <a:pt x="401" y="5800"/>
                    <a:pt x="426" y="5800"/>
                  </a:cubicBezTo>
                  <a:cubicBezTo>
                    <a:pt x="451" y="5800"/>
                    <a:pt x="451" y="5750"/>
                    <a:pt x="451" y="5725"/>
                  </a:cubicBezTo>
                  <a:lnTo>
                    <a:pt x="150" y="4998"/>
                  </a:lnTo>
                  <a:lnTo>
                    <a:pt x="6090" y="3369"/>
                  </a:lnTo>
                  <a:cubicBezTo>
                    <a:pt x="6115" y="3369"/>
                    <a:pt x="6115" y="3344"/>
                    <a:pt x="6115" y="3319"/>
                  </a:cubicBezTo>
                  <a:cubicBezTo>
                    <a:pt x="6140" y="3319"/>
                    <a:pt x="6140" y="3294"/>
                    <a:pt x="6115" y="3269"/>
                  </a:cubicBezTo>
                  <a:lnTo>
                    <a:pt x="4486" y="36"/>
                  </a:lnTo>
                  <a:cubicBezTo>
                    <a:pt x="4486" y="18"/>
                    <a:pt x="4461" y="0"/>
                    <a:pt x="44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7" name="Google Shape;4007;p4"/>
            <p:cNvSpPr/>
            <p:nvPr/>
          </p:nvSpPr>
          <p:spPr>
            <a:xfrm>
              <a:off x="1022150" y="3015127"/>
              <a:ext cx="2088260" cy="100695"/>
            </a:xfrm>
            <a:custGeom>
              <a:avLst/>
              <a:gdLst/>
              <a:ahLst/>
              <a:cxnLst/>
              <a:rect l="l" t="t" r="r" b="b"/>
              <a:pathLst>
                <a:path w="27043" h="1304" extrusionOk="0">
                  <a:moveTo>
                    <a:pt x="26918" y="126"/>
                  </a:moveTo>
                  <a:lnTo>
                    <a:pt x="26918" y="1178"/>
                  </a:lnTo>
                  <a:lnTo>
                    <a:pt x="125" y="1178"/>
                  </a:lnTo>
                  <a:lnTo>
                    <a:pt x="125" y="126"/>
                  </a:lnTo>
                  <a:close/>
                  <a:moveTo>
                    <a:pt x="75" y="0"/>
                  </a:moveTo>
                  <a:cubicBezTo>
                    <a:pt x="25" y="0"/>
                    <a:pt x="0" y="25"/>
                    <a:pt x="0" y="75"/>
                  </a:cubicBezTo>
                  <a:lnTo>
                    <a:pt x="0" y="1228"/>
                  </a:lnTo>
                  <a:cubicBezTo>
                    <a:pt x="0" y="1278"/>
                    <a:pt x="25" y="1304"/>
                    <a:pt x="75" y="1304"/>
                  </a:cubicBezTo>
                  <a:lnTo>
                    <a:pt x="26968" y="1304"/>
                  </a:lnTo>
                  <a:cubicBezTo>
                    <a:pt x="27018" y="1304"/>
                    <a:pt x="27043" y="1278"/>
                    <a:pt x="27043" y="1228"/>
                  </a:cubicBezTo>
                  <a:lnTo>
                    <a:pt x="27043" y="75"/>
                  </a:lnTo>
                  <a:cubicBezTo>
                    <a:pt x="27043" y="25"/>
                    <a:pt x="27018" y="0"/>
                    <a:pt x="269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8" name="Google Shape;4008;p4"/>
            <p:cNvSpPr/>
            <p:nvPr/>
          </p:nvSpPr>
          <p:spPr>
            <a:xfrm>
              <a:off x="1062768" y="3106092"/>
              <a:ext cx="123938" cy="1497991"/>
            </a:xfrm>
            <a:custGeom>
              <a:avLst/>
              <a:gdLst/>
              <a:ahLst/>
              <a:cxnLst/>
              <a:rect l="l" t="t" r="r" b="b"/>
              <a:pathLst>
                <a:path w="1605" h="19399" extrusionOk="0">
                  <a:moveTo>
                    <a:pt x="1479" y="126"/>
                  </a:moveTo>
                  <a:lnTo>
                    <a:pt x="928" y="19274"/>
                  </a:lnTo>
                  <a:lnTo>
                    <a:pt x="602" y="19274"/>
                  </a:lnTo>
                  <a:lnTo>
                    <a:pt x="126" y="126"/>
                  </a:lnTo>
                  <a:close/>
                  <a:moveTo>
                    <a:pt x="76" y="0"/>
                  </a:moveTo>
                  <a:cubicBezTo>
                    <a:pt x="51" y="0"/>
                    <a:pt x="25" y="0"/>
                    <a:pt x="25" y="25"/>
                  </a:cubicBezTo>
                  <a:cubicBezTo>
                    <a:pt x="25" y="25"/>
                    <a:pt x="0" y="50"/>
                    <a:pt x="0" y="50"/>
                  </a:cubicBezTo>
                  <a:lnTo>
                    <a:pt x="477" y="19349"/>
                  </a:lnTo>
                  <a:cubicBezTo>
                    <a:pt x="477" y="19374"/>
                    <a:pt x="502" y="19399"/>
                    <a:pt x="527" y="19399"/>
                  </a:cubicBezTo>
                  <a:lnTo>
                    <a:pt x="978" y="19399"/>
                  </a:lnTo>
                  <a:cubicBezTo>
                    <a:pt x="1003" y="19399"/>
                    <a:pt x="1028" y="19374"/>
                    <a:pt x="1053" y="19349"/>
                  </a:cubicBezTo>
                  <a:lnTo>
                    <a:pt x="1604" y="50"/>
                  </a:lnTo>
                  <a:cubicBezTo>
                    <a:pt x="1604" y="50"/>
                    <a:pt x="1604" y="25"/>
                    <a:pt x="1579" y="25"/>
                  </a:cubicBezTo>
                  <a:cubicBezTo>
                    <a:pt x="1579" y="0"/>
                    <a:pt x="1554" y="0"/>
                    <a:pt x="15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4"/>
            <p:cNvSpPr/>
            <p:nvPr/>
          </p:nvSpPr>
          <p:spPr>
            <a:xfrm>
              <a:off x="2951648" y="3106092"/>
              <a:ext cx="123938" cy="1497991"/>
            </a:xfrm>
            <a:custGeom>
              <a:avLst/>
              <a:gdLst/>
              <a:ahLst/>
              <a:cxnLst/>
              <a:rect l="l" t="t" r="r" b="b"/>
              <a:pathLst>
                <a:path w="1605" h="19399" extrusionOk="0">
                  <a:moveTo>
                    <a:pt x="1479" y="126"/>
                  </a:moveTo>
                  <a:lnTo>
                    <a:pt x="903" y="19274"/>
                  </a:lnTo>
                  <a:lnTo>
                    <a:pt x="602" y="19274"/>
                  </a:lnTo>
                  <a:lnTo>
                    <a:pt x="126" y="126"/>
                  </a:lnTo>
                  <a:close/>
                  <a:moveTo>
                    <a:pt x="51" y="0"/>
                  </a:moveTo>
                  <a:cubicBezTo>
                    <a:pt x="51" y="0"/>
                    <a:pt x="26" y="0"/>
                    <a:pt x="26" y="25"/>
                  </a:cubicBezTo>
                  <a:cubicBezTo>
                    <a:pt x="1" y="25"/>
                    <a:pt x="1" y="50"/>
                    <a:pt x="1" y="50"/>
                  </a:cubicBezTo>
                  <a:lnTo>
                    <a:pt x="477" y="19349"/>
                  </a:lnTo>
                  <a:cubicBezTo>
                    <a:pt x="477" y="19374"/>
                    <a:pt x="502" y="19399"/>
                    <a:pt x="527" y="19399"/>
                  </a:cubicBezTo>
                  <a:lnTo>
                    <a:pt x="978" y="19399"/>
                  </a:lnTo>
                  <a:cubicBezTo>
                    <a:pt x="1003" y="19399"/>
                    <a:pt x="1028" y="19374"/>
                    <a:pt x="1028" y="19349"/>
                  </a:cubicBezTo>
                  <a:lnTo>
                    <a:pt x="1605" y="50"/>
                  </a:lnTo>
                  <a:cubicBezTo>
                    <a:pt x="1605" y="50"/>
                    <a:pt x="1580" y="25"/>
                    <a:pt x="1580" y="25"/>
                  </a:cubicBezTo>
                  <a:cubicBezTo>
                    <a:pt x="1555" y="0"/>
                    <a:pt x="1555" y="0"/>
                    <a:pt x="15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0" name="Google Shape;4010;p4"/>
          <p:cNvGrpSpPr/>
          <p:nvPr/>
        </p:nvGrpSpPr>
        <p:grpSpPr>
          <a:xfrm>
            <a:off x="-1334180" y="-43925"/>
            <a:ext cx="4876690" cy="4647821"/>
            <a:chOff x="3830023" y="0"/>
            <a:chExt cx="4830797" cy="4604082"/>
          </a:xfrm>
        </p:grpSpPr>
        <p:grpSp>
          <p:nvGrpSpPr>
            <p:cNvPr id="4011" name="Google Shape;4011;p4"/>
            <p:cNvGrpSpPr/>
            <p:nvPr/>
          </p:nvGrpSpPr>
          <p:grpSpPr>
            <a:xfrm>
              <a:off x="3830023" y="0"/>
              <a:ext cx="3739211" cy="883229"/>
              <a:chOff x="3830023" y="-234825"/>
              <a:chExt cx="3739211" cy="883229"/>
            </a:xfrm>
          </p:grpSpPr>
          <p:sp>
            <p:nvSpPr>
              <p:cNvPr id="4012" name="Google Shape;4012;p4"/>
              <p:cNvSpPr/>
              <p:nvPr/>
            </p:nvSpPr>
            <p:spPr>
              <a:xfrm>
                <a:off x="3830023" y="-234825"/>
                <a:ext cx="3391577" cy="648625"/>
              </a:xfrm>
              <a:custGeom>
                <a:avLst/>
                <a:gdLst/>
                <a:ahLst/>
                <a:cxnLst/>
                <a:rect l="l" t="t" r="r" b="b"/>
                <a:pathLst>
                  <a:path w="41580" h="7952" extrusionOk="0">
                    <a:moveTo>
                      <a:pt x="25690" y="426"/>
                    </a:moveTo>
                    <a:cubicBezTo>
                      <a:pt x="25765" y="602"/>
                      <a:pt x="25790" y="777"/>
                      <a:pt x="25790" y="952"/>
                    </a:cubicBezTo>
                    <a:cubicBezTo>
                      <a:pt x="25665" y="777"/>
                      <a:pt x="25564" y="576"/>
                      <a:pt x="25690" y="426"/>
                    </a:cubicBezTo>
                    <a:close/>
                    <a:moveTo>
                      <a:pt x="76" y="0"/>
                    </a:moveTo>
                    <a:cubicBezTo>
                      <a:pt x="25" y="0"/>
                      <a:pt x="0" y="75"/>
                      <a:pt x="51" y="75"/>
                    </a:cubicBezTo>
                    <a:cubicBezTo>
                      <a:pt x="3860" y="1078"/>
                      <a:pt x="7720" y="1955"/>
                      <a:pt x="11579" y="2682"/>
                    </a:cubicBezTo>
                    <a:cubicBezTo>
                      <a:pt x="13484" y="3058"/>
                      <a:pt x="15389" y="3409"/>
                      <a:pt x="17319" y="3609"/>
                    </a:cubicBezTo>
                    <a:cubicBezTo>
                      <a:pt x="18268" y="3712"/>
                      <a:pt x="19244" y="3781"/>
                      <a:pt x="20218" y="3781"/>
                    </a:cubicBezTo>
                    <a:cubicBezTo>
                      <a:pt x="21148" y="3781"/>
                      <a:pt x="22078" y="3718"/>
                      <a:pt x="22983" y="3559"/>
                    </a:cubicBezTo>
                    <a:cubicBezTo>
                      <a:pt x="23835" y="3409"/>
                      <a:pt x="24712" y="3108"/>
                      <a:pt x="25314" y="2431"/>
                    </a:cubicBezTo>
                    <a:cubicBezTo>
                      <a:pt x="25590" y="2080"/>
                      <a:pt x="25815" y="1654"/>
                      <a:pt x="25865" y="1203"/>
                    </a:cubicBezTo>
                    <a:cubicBezTo>
                      <a:pt x="26166" y="1479"/>
                      <a:pt x="26592" y="1629"/>
                      <a:pt x="26943" y="1754"/>
                    </a:cubicBezTo>
                    <a:cubicBezTo>
                      <a:pt x="27970" y="2155"/>
                      <a:pt x="29048" y="2306"/>
                      <a:pt x="30126" y="2381"/>
                    </a:cubicBezTo>
                    <a:cubicBezTo>
                      <a:pt x="30673" y="2409"/>
                      <a:pt x="31220" y="2424"/>
                      <a:pt x="31766" y="2424"/>
                    </a:cubicBezTo>
                    <a:cubicBezTo>
                      <a:pt x="33623" y="2424"/>
                      <a:pt x="35473" y="2259"/>
                      <a:pt x="37294" y="1930"/>
                    </a:cubicBezTo>
                    <a:cubicBezTo>
                      <a:pt x="38647" y="1704"/>
                      <a:pt x="39976" y="1378"/>
                      <a:pt x="41279" y="952"/>
                    </a:cubicBezTo>
                    <a:lnTo>
                      <a:pt x="41279" y="952"/>
                    </a:lnTo>
                    <a:cubicBezTo>
                      <a:pt x="41229" y="3283"/>
                      <a:pt x="41279" y="5589"/>
                      <a:pt x="41454" y="7895"/>
                    </a:cubicBezTo>
                    <a:cubicBezTo>
                      <a:pt x="41454" y="7932"/>
                      <a:pt x="41486" y="7951"/>
                      <a:pt x="41517" y="7951"/>
                    </a:cubicBezTo>
                    <a:cubicBezTo>
                      <a:pt x="41548" y="7951"/>
                      <a:pt x="41580" y="7932"/>
                      <a:pt x="41580" y="7895"/>
                    </a:cubicBezTo>
                    <a:cubicBezTo>
                      <a:pt x="41404" y="5564"/>
                      <a:pt x="41329" y="3208"/>
                      <a:pt x="41404" y="877"/>
                    </a:cubicBezTo>
                    <a:cubicBezTo>
                      <a:pt x="41404" y="857"/>
                      <a:pt x="41371" y="820"/>
                      <a:pt x="41346" y="820"/>
                    </a:cubicBezTo>
                    <a:cubicBezTo>
                      <a:pt x="41339" y="820"/>
                      <a:pt x="41334" y="822"/>
                      <a:pt x="41329" y="827"/>
                    </a:cubicBezTo>
                    <a:cubicBezTo>
                      <a:pt x="39174" y="1504"/>
                      <a:pt x="36968" y="1955"/>
                      <a:pt x="34712" y="2180"/>
                    </a:cubicBezTo>
                    <a:cubicBezTo>
                      <a:pt x="33610" y="2281"/>
                      <a:pt x="32507" y="2306"/>
                      <a:pt x="31404" y="2306"/>
                    </a:cubicBezTo>
                    <a:cubicBezTo>
                      <a:pt x="30376" y="2281"/>
                      <a:pt x="29299" y="2231"/>
                      <a:pt x="28271" y="2030"/>
                    </a:cubicBezTo>
                    <a:cubicBezTo>
                      <a:pt x="27695" y="1905"/>
                      <a:pt x="27143" y="1754"/>
                      <a:pt x="26592" y="1504"/>
                    </a:cubicBezTo>
                    <a:cubicBezTo>
                      <a:pt x="26366" y="1378"/>
                      <a:pt x="26091" y="1253"/>
                      <a:pt x="25890" y="1078"/>
                    </a:cubicBezTo>
                    <a:cubicBezTo>
                      <a:pt x="25915" y="802"/>
                      <a:pt x="25865" y="551"/>
                      <a:pt x="25790" y="301"/>
                    </a:cubicBezTo>
                    <a:cubicBezTo>
                      <a:pt x="25772" y="283"/>
                      <a:pt x="25755" y="265"/>
                      <a:pt x="25728" y="265"/>
                    </a:cubicBezTo>
                    <a:cubicBezTo>
                      <a:pt x="25717" y="265"/>
                      <a:pt x="25704" y="268"/>
                      <a:pt x="25690" y="276"/>
                    </a:cubicBezTo>
                    <a:cubicBezTo>
                      <a:pt x="25414" y="476"/>
                      <a:pt x="25539" y="827"/>
                      <a:pt x="25740" y="1078"/>
                    </a:cubicBezTo>
                    <a:cubicBezTo>
                      <a:pt x="25740" y="1078"/>
                      <a:pt x="25765" y="1078"/>
                      <a:pt x="25765" y="1103"/>
                    </a:cubicBezTo>
                    <a:cubicBezTo>
                      <a:pt x="25715" y="1604"/>
                      <a:pt x="25489" y="2080"/>
                      <a:pt x="25138" y="2431"/>
                    </a:cubicBezTo>
                    <a:cubicBezTo>
                      <a:pt x="24562" y="3033"/>
                      <a:pt x="23760" y="3308"/>
                      <a:pt x="22958" y="3459"/>
                    </a:cubicBezTo>
                    <a:cubicBezTo>
                      <a:pt x="22079" y="3605"/>
                      <a:pt x="21177" y="3662"/>
                      <a:pt x="20274" y="3662"/>
                    </a:cubicBezTo>
                    <a:cubicBezTo>
                      <a:pt x="19322" y="3662"/>
                      <a:pt x="18370" y="3599"/>
                      <a:pt x="17444" y="3509"/>
                    </a:cubicBezTo>
                    <a:cubicBezTo>
                      <a:pt x="15539" y="3333"/>
                      <a:pt x="13660" y="2982"/>
                      <a:pt x="11780" y="2607"/>
                    </a:cubicBezTo>
                    <a:cubicBezTo>
                      <a:pt x="9925" y="2256"/>
                      <a:pt x="8096" y="1880"/>
                      <a:pt x="6266" y="1479"/>
                    </a:cubicBezTo>
                    <a:cubicBezTo>
                      <a:pt x="4186" y="1028"/>
                      <a:pt x="2131" y="526"/>
                      <a:pt x="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3" name="Google Shape;4013;p4"/>
              <p:cNvSpPr/>
              <p:nvPr/>
            </p:nvSpPr>
            <p:spPr>
              <a:xfrm>
                <a:off x="6904704" y="409085"/>
                <a:ext cx="664530" cy="239319"/>
              </a:xfrm>
              <a:custGeom>
                <a:avLst/>
                <a:gdLst/>
                <a:ahLst/>
                <a:cxnLst/>
                <a:rect l="l" t="t" r="r" b="b"/>
                <a:pathLst>
                  <a:path w="8147" h="2934" extrusionOk="0">
                    <a:moveTo>
                      <a:pt x="3760" y="1"/>
                    </a:moveTo>
                    <a:lnTo>
                      <a:pt x="1" y="2933"/>
                    </a:lnTo>
                    <a:lnTo>
                      <a:pt x="8146" y="2933"/>
                    </a:lnTo>
                    <a:lnTo>
                      <a:pt x="37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14" name="Google Shape;4014;p4"/>
            <p:cNvSpPr/>
            <p:nvPr/>
          </p:nvSpPr>
          <p:spPr>
            <a:xfrm>
              <a:off x="5651550" y="883150"/>
              <a:ext cx="3009270" cy="3720932"/>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8"/>
        <p:cNvGrpSpPr/>
        <p:nvPr/>
      </p:nvGrpSpPr>
      <p:grpSpPr>
        <a:xfrm>
          <a:off x="0" y="0"/>
          <a:ext cx="0" cy="0"/>
          <a:chOff x="0" y="0"/>
          <a:chExt cx="0" cy="0"/>
        </a:xfrm>
      </p:grpSpPr>
      <p:sp>
        <p:nvSpPr>
          <p:cNvPr id="4019" name="Google Shape;4019;g1c159214449_0_6"/>
          <p:cNvSpPr txBox="1">
            <a:spLocks noGrp="1"/>
          </p:cNvSpPr>
          <p:nvPr>
            <p:ph type="title"/>
          </p:nvPr>
        </p:nvSpPr>
        <p:spPr>
          <a:xfrm>
            <a:off x="5444925" y="1784950"/>
            <a:ext cx="3461400" cy="151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
                <a:solidFill>
                  <a:schemeClr val="accent3"/>
                </a:solidFill>
              </a:rPr>
              <a:t>Percentage </a:t>
            </a:r>
            <a:r>
              <a:rPr lang="en"/>
              <a:t>of the number of entries in each year</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2700"/>
              <a:buNone/>
            </a:pPr>
            <a:endParaRPr>
              <a:solidFill>
                <a:schemeClr val="accent3"/>
              </a:solidFill>
            </a:endParaRPr>
          </a:p>
        </p:txBody>
      </p:sp>
      <p:sp>
        <p:nvSpPr>
          <p:cNvPr id="4020" name="Google Shape;4020;g1c159214449_0_6"/>
          <p:cNvSpPr/>
          <p:nvPr/>
        </p:nvSpPr>
        <p:spPr>
          <a:xfrm>
            <a:off x="674600" y="487925"/>
            <a:ext cx="4491900" cy="390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21" name="Google Shape;4021;g1c159214449_0_6"/>
          <p:cNvPicPr preferRelativeResize="0"/>
          <p:nvPr/>
        </p:nvPicPr>
        <p:blipFill>
          <a:blip r:embed="rId3">
            <a:alphaModFix/>
          </a:blip>
          <a:stretch>
            <a:fillRect/>
          </a:stretch>
        </p:blipFill>
        <p:spPr>
          <a:xfrm>
            <a:off x="952050" y="567050"/>
            <a:ext cx="3752850" cy="3905250"/>
          </a:xfrm>
          <a:prstGeom prst="rect">
            <a:avLst/>
          </a:prstGeom>
          <a:noFill/>
          <a:ln>
            <a:noFill/>
          </a:ln>
        </p:spPr>
      </p:pic>
    </p:spTree>
  </p:cSld>
  <p:clrMapOvr>
    <a:masterClrMapping/>
  </p:clrMapOvr>
</p:sld>
</file>

<file path=ppt/theme/theme1.xml><?xml version="1.0" encoding="utf-8"?>
<a:theme xmlns:a="http://schemas.openxmlformats.org/drawingml/2006/main" name="White Collar Crime by Slidesgo">
  <a:themeElements>
    <a:clrScheme name="Simple Light">
      <a:dk1>
        <a:srgbClr val="FFFFFF"/>
      </a:dk1>
      <a:lt1>
        <a:srgbClr val="12100E"/>
      </a:lt1>
      <a:dk2>
        <a:srgbClr val="3A3736"/>
      </a:dk2>
      <a:lt2>
        <a:srgbClr val="201E1D"/>
      </a:lt2>
      <a:accent1>
        <a:srgbClr val="B4B4B4"/>
      </a:accent1>
      <a:accent2>
        <a:srgbClr val="CD8841"/>
      </a:accent2>
      <a:accent3>
        <a:srgbClr val="AA0B1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orror Academia Aesthetics School Center by Slidesgo">
  <a:themeElements>
    <a:clrScheme name="Simple Light">
      <a:dk1>
        <a:srgbClr val="000000"/>
      </a:dk1>
      <a:lt1>
        <a:srgbClr val="FFFFFF"/>
      </a:lt1>
      <a:dk2>
        <a:srgbClr val="292929"/>
      </a:dk2>
      <a:lt2>
        <a:srgbClr val="666666"/>
      </a:lt2>
      <a:accent1>
        <a:srgbClr val="999999"/>
      </a:accent1>
      <a:accent2>
        <a:srgbClr val="961C1D"/>
      </a:accent2>
      <a:accent3>
        <a:srgbClr val="C70B0B"/>
      </a:accent3>
      <a:accent4>
        <a:srgbClr val="FAF9F9"/>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Horror Academia Aesthetics School Center by Slidesgo">
  <a:themeElements>
    <a:clrScheme name="Simple Light">
      <a:dk1>
        <a:srgbClr val="000000"/>
      </a:dk1>
      <a:lt1>
        <a:srgbClr val="FFFFFF"/>
      </a:lt1>
      <a:dk2>
        <a:srgbClr val="292929"/>
      </a:dk2>
      <a:lt2>
        <a:srgbClr val="666666"/>
      </a:lt2>
      <a:accent1>
        <a:srgbClr val="999999"/>
      </a:accent1>
      <a:accent2>
        <a:srgbClr val="961C1D"/>
      </a:accent2>
      <a:accent3>
        <a:srgbClr val="C70B0B"/>
      </a:accent3>
      <a:accent4>
        <a:srgbClr val="FAF9F9"/>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Collar Crime by Slidesgo">
  <a:themeElements>
    <a:clrScheme name="Simple Light">
      <a:dk1>
        <a:srgbClr val="FFFFFF"/>
      </a:dk1>
      <a:lt1>
        <a:srgbClr val="12100E"/>
      </a:lt1>
      <a:dk2>
        <a:srgbClr val="3A3736"/>
      </a:dk2>
      <a:lt2>
        <a:srgbClr val="201E1D"/>
      </a:lt2>
      <a:accent1>
        <a:srgbClr val="B4B4B4"/>
      </a:accent1>
      <a:accent2>
        <a:srgbClr val="CD8841"/>
      </a:accent2>
      <a:accent3>
        <a:srgbClr val="AA0B1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3582</Words>
  <Application>Microsoft Macintosh PowerPoint</Application>
  <PresentationFormat>On-screen Show (16:9)</PresentationFormat>
  <Paragraphs>598</Paragraphs>
  <Slides>57</Slides>
  <Notes>57</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57</vt:i4>
      </vt:variant>
    </vt:vector>
  </HeadingPairs>
  <TitlesOfParts>
    <vt:vector size="75" baseType="lpstr">
      <vt:lpstr>Fira Sans</vt:lpstr>
      <vt:lpstr>PT Sans</vt:lpstr>
      <vt:lpstr>Overpass</vt:lpstr>
      <vt:lpstr>Krona One</vt:lpstr>
      <vt:lpstr>Inconsolata</vt:lpstr>
      <vt:lpstr>Archivo Black</vt:lpstr>
      <vt:lpstr>Hind Siliguri</vt:lpstr>
      <vt:lpstr>Bebas Neue</vt:lpstr>
      <vt:lpstr>Just Another Hand</vt:lpstr>
      <vt:lpstr>Roboto Condensed Light</vt:lpstr>
      <vt:lpstr>Actor</vt:lpstr>
      <vt:lpstr>Arial</vt:lpstr>
      <vt:lpstr>Barlow</vt:lpstr>
      <vt:lpstr>Courier New</vt:lpstr>
      <vt:lpstr>White Collar Crime by Slidesgo</vt:lpstr>
      <vt:lpstr>Horror Academia Aesthetics School Center by Slidesgo</vt:lpstr>
      <vt:lpstr>Horror Academia Aesthetics School Center by Slidesgo</vt:lpstr>
      <vt:lpstr>White Collar Crime by Slidesgo</vt:lpstr>
      <vt:lpstr>Chicago CRIMES</vt:lpstr>
      <vt:lpstr>CONCLUSION</vt:lpstr>
      <vt:lpstr>INTRODUCTION</vt:lpstr>
      <vt:lpstr>SAUDI VISION 2030!</vt:lpstr>
      <vt:lpstr>Our Objectives</vt:lpstr>
      <vt:lpstr>Chicago Crimes Dataset…</vt:lpstr>
      <vt:lpstr>Data Description</vt:lpstr>
      <vt:lpstr>VISUALIZATION </vt:lpstr>
      <vt:lpstr>Percentage of the number of entries in each year  </vt:lpstr>
      <vt:lpstr>Data distribution ratio in the day and night.  </vt:lpstr>
      <vt:lpstr>Crimes for which the convicts have been arrested</vt:lpstr>
      <vt:lpstr>Domestic crimes under the Illinois Domestic Violence Act  </vt:lpstr>
      <vt:lpstr>The Most Frequent Primary Type </vt:lpstr>
      <vt:lpstr>The Most Frequent Location</vt:lpstr>
      <vt:lpstr>The Most FBI Offices that Have the Highest Number of Crime Reports</vt:lpstr>
      <vt:lpstr>The crimes and its update rate </vt:lpstr>
      <vt:lpstr>The distribution of crime incidence during the hours of the day in each block.</vt:lpstr>
      <vt:lpstr>The distribution of crime incidence during the hours of the day.</vt:lpstr>
      <vt:lpstr>DASHBOARD</vt:lpstr>
      <vt:lpstr>PowerPoint Presentation</vt:lpstr>
      <vt:lpstr>PIG</vt:lpstr>
      <vt:lpstr>Read data</vt:lpstr>
      <vt:lpstr>Q#1: how many crimes?</vt:lpstr>
      <vt:lpstr>Q#2: what the total number of unique ward in each block?</vt:lpstr>
      <vt:lpstr>Q#3:  what are the months with the most crimes rates?</vt:lpstr>
      <vt:lpstr>Q#4: what oldest and most recent crime committed?</vt:lpstr>
      <vt:lpstr>Q#5: what are the most common crimes?</vt:lpstr>
      <vt:lpstr>Q#6: what are the most common crimes per Year?</vt:lpstr>
      <vt:lpstr>Q#7: what are the most common crimes that result in arrests?</vt:lpstr>
      <vt:lpstr>Q#8: what are the most common domestic abuses?</vt:lpstr>
      <vt:lpstr>Q#9: what are the most common crimes per day/night time?</vt:lpstr>
      <vt:lpstr>Q#10: what are the top blocks in crime rates?</vt:lpstr>
      <vt:lpstr>Q#11: what were the stolen assets?</vt:lpstr>
      <vt:lpstr>Q#12: What are the peak hours for criminal activities?</vt:lpstr>
      <vt:lpstr>Q#13:  What are the top locations with criminal activities?</vt:lpstr>
      <vt:lpstr> Q#14: what is the frequency of simple and aggravated batteries in domestic and non domestic abuses?</vt:lpstr>
      <vt:lpstr>Q#15: what are the places in which theft is commonly carried out?</vt:lpstr>
      <vt:lpstr>Q#16: where were batteries conducted?</vt:lpstr>
      <vt:lpstr>Q#17: what are the total number of crimes of VIOLATION/ASSAULT in each block?</vt:lpstr>
      <vt:lpstr>Q#18: what are the total number of FBI offices and their total number of communications received in each block.</vt:lpstr>
      <vt:lpstr>Q#19: what are the years in which the most domestic violence occurred</vt:lpstr>
      <vt:lpstr>Q#20:  what is the total number of crimes in each month in this year</vt:lpstr>
      <vt:lpstr>SPARK</vt:lpstr>
      <vt:lpstr>CLASSIFICATION TARGETS</vt:lpstr>
      <vt:lpstr>ADDITIONAL PREPROCESSING</vt:lpstr>
      <vt:lpstr>ARREST RESULTS</vt:lpstr>
      <vt:lpstr>83.7%</vt:lpstr>
      <vt:lpstr>DOMESTIC RESULTS</vt:lpstr>
      <vt:lpstr>88.6%</vt:lpstr>
      <vt:lpstr>KAFKA</vt:lpstr>
      <vt:lpstr>PowerPoint Presentation</vt:lpstr>
      <vt:lpstr>PowerPoint Presentation</vt:lpstr>
      <vt:lpstr>Produce (Ingest data to databases)</vt:lpstr>
      <vt:lpstr>Consume</vt:lpstr>
      <vt:lpstr>CONCLUSIONS</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CRIMES</dc:title>
  <cp:lastModifiedBy>عبدالعزيز يحيى عبده عطيف</cp:lastModifiedBy>
  <cp:revision>1</cp:revision>
  <dcterms:modified xsi:type="dcterms:W3CDTF">2022-12-29T11:51:24Z</dcterms:modified>
</cp:coreProperties>
</file>